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7" r:id="rId2"/>
    <p:sldId id="258" r:id="rId3"/>
    <p:sldId id="256" r:id="rId4"/>
    <p:sldId id="260" r:id="rId5"/>
    <p:sldId id="268" r:id="rId6"/>
    <p:sldId id="265" r:id="rId7"/>
    <p:sldId id="266" r:id="rId8"/>
    <p:sldId id="267" r:id="rId9"/>
  </p:sldIdLst>
  <p:sldSz cx="9144000" cy="5143500" type="screen16x9"/>
  <p:notesSz cx="6858000" cy="9144000"/>
  <p:embeddedFontLst>
    <p:embeddedFont>
      <p:font typeface="Bookman Old Style" panose="02050604050505020204" pitchFamily="18" charset="0"/>
      <p:regular r:id="rId11"/>
      <p:bold r:id="rId12"/>
      <p:italic r:id="rId13"/>
      <p:boldItalic r:id="rId14"/>
    </p:embeddedFont>
    <p:embeddedFont>
      <p:font typeface="Trebuchet MS" panose="020B0603020202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D87502-E4FC-488B-B0E3-5A091B658E68}" v="4" dt="2024-08-17T06:19:58.800"/>
  </p1510:revLst>
</p1510:revInfo>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418" y="91"/>
      </p:cViewPr>
      <p:guideLst>
        <p:guide orient="horz" pos="1152"/>
        <p:guide pos="2880"/>
        <p:guide orient="horz" pos="341"/>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notesMaster" Target="notesMasters/notesMaster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56"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shank P" userId="644af85d1a03af26" providerId="LiveId" clId="{9AD87502-E4FC-488B-B0E3-5A091B658E68}"/>
    <pc:docChg chg="undo custSel addSld delSld modSld sldOrd">
      <pc:chgData name="Shashank P" userId="644af85d1a03af26" providerId="LiveId" clId="{9AD87502-E4FC-488B-B0E3-5A091B658E68}" dt="2024-08-17T08:34:08.773" v="216" actId="120"/>
      <pc:docMkLst>
        <pc:docMk/>
      </pc:docMkLst>
      <pc:sldChg chg="modSp mod">
        <pc:chgData name="Shashank P" userId="644af85d1a03af26" providerId="LiveId" clId="{9AD87502-E4FC-488B-B0E3-5A091B658E68}" dt="2024-08-17T07:13:34.857" v="164" actId="2711"/>
        <pc:sldMkLst>
          <pc:docMk/>
          <pc:sldMk cId="0" sldId="256"/>
        </pc:sldMkLst>
        <pc:spChg chg="mod">
          <ac:chgData name="Shashank P" userId="644af85d1a03af26" providerId="LiveId" clId="{9AD87502-E4FC-488B-B0E3-5A091B658E68}" dt="2024-08-17T07:13:28.137" v="163" actId="2711"/>
          <ac:spMkLst>
            <pc:docMk/>
            <pc:sldMk cId="0" sldId="256"/>
            <ac:spMk id="2" creationId="{00000000-0000-0000-0000-000000000000}"/>
          </ac:spMkLst>
        </pc:spChg>
        <pc:spChg chg="mod">
          <ac:chgData name="Shashank P" userId="644af85d1a03af26" providerId="LiveId" clId="{9AD87502-E4FC-488B-B0E3-5A091B658E68}" dt="2024-08-17T07:13:34.857" v="164" actId="2711"/>
          <ac:spMkLst>
            <pc:docMk/>
            <pc:sldMk cId="0" sldId="256"/>
            <ac:spMk id="14" creationId="{00000000-0000-0000-0000-000000000000}"/>
          </ac:spMkLst>
        </pc:spChg>
      </pc:sldChg>
      <pc:sldChg chg="addSp delSp modSp mod">
        <pc:chgData name="Shashank P" userId="644af85d1a03af26" providerId="LiveId" clId="{9AD87502-E4FC-488B-B0E3-5A091B658E68}" dt="2024-08-17T07:12:50.946" v="160" actId="2711"/>
        <pc:sldMkLst>
          <pc:docMk/>
          <pc:sldMk cId="3612930716" sldId="257"/>
        </pc:sldMkLst>
        <pc:spChg chg="mod">
          <ac:chgData name="Shashank P" userId="644af85d1a03af26" providerId="LiveId" clId="{9AD87502-E4FC-488B-B0E3-5A091B658E68}" dt="2024-08-17T07:12:41.511" v="159" actId="2711"/>
          <ac:spMkLst>
            <pc:docMk/>
            <pc:sldMk cId="3612930716" sldId="257"/>
            <ac:spMk id="2" creationId="{00000000-0000-0000-0000-000000000000}"/>
          </ac:spMkLst>
        </pc:spChg>
        <pc:spChg chg="mod">
          <ac:chgData name="Shashank P" userId="644af85d1a03af26" providerId="LiveId" clId="{9AD87502-E4FC-488B-B0E3-5A091B658E68}" dt="2024-08-17T07:11:47.230" v="156" actId="2711"/>
          <ac:spMkLst>
            <pc:docMk/>
            <pc:sldMk cId="3612930716" sldId="257"/>
            <ac:spMk id="3" creationId="{00000000-0000-0000-0000-000000000000}"/>
          </ac:spMkLst>
        </pc:spChg>
        <pc:spChg chg="add del mod">
          <ac:chgData name="Shashank P" userId="644af85d1a03af26" providerId="LiveId" clId="{9AD87502-E4FC-488B-B0E3-5A091B658E68}" dt="2024-08-17T07:12:04.974" v="158" actId="21"/>
          <ac:spMkLst>
            <pc:docMk/>
            <pc:sldMk cId="3612930716" sldId="257"/>
            <ac:spMk id="7" creationId="{2FB533CC-7815-54E0-881B-36FCF7760624}"/>
          </ac:spMkLst>
        </pc:spChg>
        <pc:spChg chg="mod">
          <ac:chgData name="Shashank P" userId="644af85d1a03af26" providerId="LiveId" clId="{9AD87502-E4FC-488B-B0E3-5A091B658E68}" dt="2024-08-17T07:12:50.946" v="160" actId="2711"/>
          <ac:spMkLst>
            <pc:docMk/>
            <pc:sldMk cId="3612930716" sldId="257"/>
            <ac:spMk id="8" creationId="{00000000-0000-0000-0000-000000000000}"/>
          </ac:spMkLst>
        </pc:spChg>
        <pc:spChg chg="add del">
          <ac:chgData name="Shashank P" userId="644af85d1a03af26" providerId="LiveId" clId="{9AD87502-E4FC-488B-B0E3-5A091B658E68}" dt="2024-08-17T07:12:04.974" v="158" actId="21"/>
          <ac:spMkLst>
            <pc:docMk/>
            <pc:sldMk cId="3612930716" sldId="257"/>
            <ac:spMk id="118" creationId="{00000000-0000-0000-0000-000000000000}"/>
          </ac:spMkLst>
        </pc:spChg>
      </pc:sldChg>
      <pc:sldChg chg="modSp mod">
        <pc:chgData name="Shashank P" userId="644af85d1a03af26" providerId="LiveId" clId="{9AD87502-E4FC-488B-B0E3-5A091B658E68}" dt="2024-08-17T07:13:15.012" v="162" actId="2711"/>
        <pc:sldMkLst>
          <pc:docMk/>
          <pc:sldMk cId="4211881276" sldId="258"/>
        </pc:sldMkLst>
        <pc:spChg chg="mod">
          <ac:chgData name="Shashank P" userId="644af85d1a03af26" providerId="LiveId" clId="{9AD87502-E4FC-488B-B0E3-5A091B658E68}" dt="2024-08-17T07:13:06.882" v="161" actId="2711"/>
          <ac:spMkLst>
            <pc:docMk/>
            <pc:sldMk cId="4211881276" sldId="258"/>
            <ac:spMk id="2" creationId="{00000000-0000-0000-0000-000000000000}"/>
          </ac:spMkLst>
        </pc:spChg>
        <pc:spChg chg="mod">
          <ac:chgData name="Shashank P" userId="644af85d1a03af26" providerId="LiveId" clId="{9AD87502-E4FC-488B-B0E3-5A091B658E68}" dt="2024-08-17T07:13:15.012" v="162" actId="2711"/>
          <ac:spMkLst>
            <pc:docMk/>
            <pc:sldMk cId="4211881276" sldId="258"/>
            <ac:spMk id="5" creationId="{00000000-0000-0000-0000-000000000000}"/>
          </ac:spMkLst>
        </pc:spChg>
      </pc:sldChg>
      <pc:sldChg chg="delSp modSp mod ord">
        <pc:chgData name="Shashank P" userId="644af85d1a03af26" providerId="LiveId" clId="{9AD87502-E4FC-488B-B0E3-5A091B658E68}" dt="2024-08-17T07:13:49.826" v="166" actId="2711"/>
        <pc:sldMkLst>
          <pc:docMk/>
          <pc:sldMk cId="133783369" sldId="260"/>
        </pc:sldMkLst>
        <pc:spChg chg="mod">
          <ac:chgData name="Shashank P" userId="644af85d1a03af26" providerId="LiveId" clId="{9AD87502-E4FC-488B-B0E3-5A091B658E68}" dt="2024-08-17T07:13:43.055" v="165" actId="2711"/>
          <ac:spMkLst>
            <pc:docMk/>
            <pc:sldMk cId="133783369" sldId="260"/>
            <ac:spMk id="2" creationId="{00000000-0000-0000-0000-000000000000}"/>
          </ac:spMkLst>
        </pc:spChg>
        <pc:spChg chg="del mod">
          <ac:chgData name="Shashank P" userId="644af85d1a03af26" providerId="LiveId" clId="{9AD87502-E4FC-488B-B0E3-5A091B658E68}" dt="2024-08-17T03:40:52.778" v="80" actId="21"/>
          <ac:spMkLst>
            <pc:docMk/>
            <pc:sldMk cId="133783369" sldId="260"/>
            <ac:spMk id="5" creationId="{22501EB8-806E-9F61-0E74-F5A41C232644}"/>
          </ac:spMkLst>
        </pc:spChg>
        <pc:spChg chg="mod">
          <ac:chgData name="Shashank P" userId="644af85d1a03af26" providerId="LiveId" clId="{9AD87502-E4FC-488B-B0E3-5A091B658E68}" dt="2024-08-17T07:13:49.826" v="166" actId="2711"/>
          <ac:spMkLst>
            <pc:docMk/>
            <pc:sldMk cId="133783369" sldId="260"/>
            <ac:spMk id="7" creationId="{8C15CD5E-2D59-C32A-5FF3-E8C3CD7F153A}"/>
          </ac:spMkLst>
        </pc:spChg>
      </pc:sldChg>
      <pc:sldChg chg="delSp modSp del mod">
        <pc:chgData name="Shashank P" userId="644af85d1a03af26" providerId="LiveId" clId="{9AD87502-E4FC-488B-B0E3-5A091B658E68}" dt="2024-08-17T06:18:25.222" v="148" actId="2696"/>
        <pc:sldMkLst>
          <pc:docMk/>
          <pc:sldMk cId="2864419330" sldId="262"/>
        </pc:sldMkLst>
        <pc:picChg chg="del">
          <ac:chgData name="Shashank P" userId="644af85d1a03af26" providerId="LiveId" clId="{9AD87502-E4FC-488B-B0E3-5A091B658E68}" dt="2024-08-17T03:41:07.173" v="82" actId="21"/>
          <ac:picMkLst>
            <pc:docMk/>
            <pc:sldMk cId="2864419330" sldId="262"/>
            <ac:picMk id="6" creationId="{C94B5B41-C664-0667-AA59-5197BBCDAF93}"/>
          </ac:picMkLst>
        </pc:picChg>
        <pc:picChg chg="del">
          <ac:chgData name="Shashank P" userId="644af85d1a03af26" providerId="LiveId" clId="{9AD87502-E4FC-488B-B0E3-5A091B658E68}" dt="2024-08-17T03:41:03.371" v="81" actId="21"/>
          <ac:picMkLst>
            <pc:docMk/>
            <pc:sldMk cId="2864419330" sldId="262"/>
            <ac:picMk id="8" creationId="{C6639CEB-E806-4783-D68D-BCBD99280D99}"/>
          </ac:picMkLst>
        </pc:picChg>
        <pc:picChg chg="mod">
          <ac:chgData name="Shashank P" userId="644af85d1a03af26" providerId="LiveId" clId="{9AD87502-E4FC-488B-B0E3-5A091B658E68}" dt="2024-08-17T03:41:22.732" v="84" actId="14100"/>
          <ac:picMkLst>
            <pc:docMk/>
            <pc:sldMk cId="2864419330" sldId="262"/>
            <ac:picMk id="10" creationId="{64A35664-F608-FA1E-1E15-B10A072BDFA2}"/>
          </ac:picMkLst>
        </pc:picChg>
      </pc:sldChg>
      <pc:sldChg chg="modSp mod">
        <pc:chgData name="Shashank P" userId="644af85d1a03af26" providerId="LiveId" clId="{9AD87502-E4FC-488B-B0E3-5A091B658E68}" dt="2024-08-17T07:18:05.425" v="182" actId="1076"/>
        <pc:sldMkLst>
          <pc:docMk/>
          <pc:sldMk cId="282715960" sldId="265"/>
        </pc:sldMkLst>
        <pc:spChg chg="mod">
          <ac:chgData name="Shashank P" userId="644af85d1a03af26" providerId="LiveId" clId="{9AD87502-E4FC-488B-B0E3-5A091B658E68}" dt="2024-08-17T07:18:05.425" v="182" actId="1076"/>
          <ac:spMkLst>
            <pc:docMk/>
            <pc:sldMk cId="282715960" sldId="265"/>
            <ac:spMk id="2" creationId="{00000000-0000-0000-0000-000000000000}"/>
          </ac:spMkLst>
        </pc:spChg>
        <pc:spChg chg="mod">
          <ac:chgData name="Shashank P" userId="644af85d1a03af26" providerId="LiveId" clId="{9AD87502-E4FC-488B-B0E3-5A091B658E68}" dt="2024-08-17T07:17:38.811" v="179" actId="1076"/>
          <ac:spMkLst>
            <pc:docMk/>
            <pc:sldMk cId="282715960" sldId="265"/>
            <ac:spMk id="5" creationId="{34ADC780-A272-9FCB-E895-B2A4F777BC37}"/>
          </ac:spMkLst>
        </pc:spChg>
        <pc:spChg chg="mod">
          <ac:chgData name="Shashank P" userId="644af85d1a03af26" providerId="LiveId" clId="{9AD87502-E4FC-488B-B0E3-5A091B658E68}" dt="2024-08-17T07:17:33.298" v="178" actId="14100"/>
          <ac:spMkLst>
            <pc:docMk/>
            <pc:sldMk cId="282715960" sldId="265"/>
            <ac:spMk id="7" creationId="{A5A59CBE-C2AB-53D4-BDDB-1FAC54B77772}"/>
          </ac:spMkLst>
        </pc:spChg>
        <pc:spChg chg="mod">
          <ac:chgData name="Shashank P" userId="644af85d1a03af26" providerId="LiveId" clId="{9AD87502-E4FC-488B-B0E3-5A091B658E68}" dt="2024-08-17T07:17:58.964" v="181" actId="1076"/>
          <ac:spMkLst>
            <pc:docMk/>
            <pc:sldMk cId="282715960" sldId="265"/>
            <ac:spMk id="8" creationId="{EB2F82A9-2AB0-124C-760F-6E05CAFF4D83}"/>
          </ac:spMkLst>
        </pc:spChg>
        <pc:spChg chg="mod">
          <ac:chgData name="Shashank P" userId="644af85d1a03af26" providerId="LiveId" clId="{9AD87502-E4FC-488B-B0E3-5A091B658E68}" dt="2024-08-17T07:17:53.508" v="180" actId="14100"/>
          <ac:spMkLst>
            <pc:docMk/>
            <pc:sldMk cId="282715960" sldId="265"/>
            <ac:spMk id="9" creationId="{F3AC3D9F-B2EB-98C0-C323-89B7AF4EAF39}"/>
          </ac:spMkLst>
        </pc:spChg>
      </pc:sldChg>
      <pc:sldChg chg="addSp delSp modSp mod">
        <pc:chgData name="Shashank P" userId="644af85d1a03af26" providerId="LiveId" clId="{9AD87502-E4FC-488B-B0E3-5A091B658E68}" dt="2024-08-17T06:19:58.799" v="151"/>
        <pc:sldMkLst>
          <pc:docMk/>
          <pc:sldMk cId="3758094032" sldId="266"/>
        </pc:sldMkLst>
        <pc:spChg chg="del mod">
          <ac:chgData name="Shashank P" userId="644af85d1a03af26" providerId="LiveId" clId="{9AD87502-E4FC-488B-B0E3-5A091B658E68}" dt="2024-08-17T06:19:13.151" v="150" actId="21"/>
          <ac:spMkLst>
            <pc:docMk/>
            <pc:sldMk cId="3758094032" sldId="266"/>
            <ac:spMk id="3" creationId="{D34E6E5F-FCEA-3FCF-AFA0-5FD528610CB2}"/>
          </ac:spMkLst>
        </pc:spChg>
        <pc:picChg chg="add mod">
          <ac:chgData name="Shashank P" userId="644af85d1a03af26" providerId="LiveId" clId="{9AD87502-E4FC-488B-B0E3-5A091B658E68}" dt="2024-08-17T06:19:58.799" v="151"/>
          <ac:picMkLst>
            <pc:docMk/>
            <pc:sldMk cId="3758094032" sldId="266"/>
            <ac:picMk id="5" creationId="{28971AB8-3D46-35C4-DA02-ACC2678DB459}"/>
          </ac:picMkLst>
        </pc:picChg>
      </pc:sldChg>
      <pc:sldChg chg="modSp mod">
        <pc:chgData name="Shashank P" userId="644af85d1a03af26" providerId="LiveId" clId="{9AD87502-E4FC-488B-B0E3-5A091B658E68}" dt="2024-08-17T07:15:26.327" v="174" actId="2711"/>
        <pc:sldMkLst>
          <pc:docMk/>
          <pc:sldMk cId="3023485577" sldId="267"/>
        </pc:sldMkLst>
        <pc:spChg chg="mod">
          <ac:chgData name="Shashank P" userId="644af85d1a03af26" providerId="LiveId" clId="{9AD87502-E4FC-488B-B0E3-5A091B658E68}" dt="2024-08-17T07:15:10.914" v="173" actId="2711"/>
          <ac:spMkLst>
            <pc:docMk/>
            <pc:sldMk cId="3023485577" sldId="267"/>
            <ac:spMk id="2" creationId="{00000000-0000-0000-0000-000000000000}"/>
          </ac:spMkLst>
        </pc:spChg>
        <pc:spChg chg="mod">
          <ac:chgData name="Shashank P" userId="644af85d1a03af26" providerId="LiveId" clId="{9AD87502-E4FC-488B-B0E3-5A091B658E68}" dt="2024-08-17T07:15:26.327" v="174" actId="2711"/>
          <ac:spMkLst>
            <pc:docMk/>
            <pc:sldMk cId="3023485577" sldId="267"/>
            <ac:spMk id="5" creationId="{27C53A56-0D90-C400-8B82-489C88B27DFB}"/>
          </ac:spMkLst>
        </pc:spChg>
      </pc:sldChg>
      <pc:sldChg chg="addSp delSp modSp new mod">
        <pc:chgData name="Shashank P" userId="644af85d1a03af26" providerId="LiveId" clId="{9AD87502-E4FC-488B-B0E3-5A091B658E68}" dt="2024-08-17T08:34:08.773" v="216" actId="120"/>
        <pc:sldMkLst>
          <pc:docMk/>
          <pc:sldMk cId="1440232520" sldId="268"/>
        </pc:sldMkLst>
        <pc:spChg chg="mod">
          <ac:chgData name="Shashank P" userId="644af85d1a03af26" providerId="LiveId" clId="{9AD87502-E4FC-488B-B0E3-5A091B658E68}" dt="2024-08-17T07:16:10.271" v="177" actId="113"/>
          <ac:spMkLst>
            <pc:docMk/>
            <pc:sldMk cId="1440232520" sldId="268"/>
            <ac:spMk id="2" creationId="{F803263C-9D56-4ED7-DA93-593878DF9307}"/>
          </ac:spMkLst>
        </pc:spChg>
        <pc:spChg chg="del mod">
          <ac:chgData name="Shashank P" userId="644af85d1a03af26" providerId="LiveId" clId="{9AD87502-E4FC-488B-B0E3-5A091B658E68}" dt="2024-08-17T06:17:07.877" v="139" actId="478"/>
          <ac:spMkLst>
            <pc:docMk/>
            <pc:sldMk cId="1440232520" sldId="268"/>
            <ac:spMk id="3" creationId="{7515EDD9-0293-E9C4-F1B9-ABE135B07668}"/>
          </ac:spMkLst>
        </pc:spChg>
        <pc:spChg chg="mod">
          <ac:chgData name="Shashank P" userId="644af85d1a03af26" providerId="LiveId" clId="{9AD87502-E4FC-488B-B0E3-5A091B658E68}" dt="2024-08-17T07:24:48.929" v="186" actId="20577"/>
          <ac:spMkLst>
            <pc:docMk/>
            <pc:sldMk cId="1440232520" sldId="268"/>
            <ac:spMk id="4" creationId="{9C247835-3619-EEEA-58BD-58A0CA814F3C}"/>
          </ac:spMkLst>
        </pc:spChg>
        <pc:graphicFrameChg chg="add del mod modGraphic">
          <ac:chgData name="Shashank P" userId="644af85d1a03af26" providerId="LiveId" clId="{9AD87502-E4FC-488B-B0E3-5A091B658E68}" dt="2024-08-17T06:17:03.453" v="138" actId="478"/>
          <ac:graphicFrameMkLst>
            <pc:docMk/>
            <pc:sldMk cId="1440232520" sldId="268"/>
            <ac:graphicFrameMk id="8" creationId="{6C275EFA-4268-A3FE-8573-5C8C905782C7}"/>
          </ac:graphicFrameMkLst>
        </pc:graphicFrameChg>
        <pc:graphicFrameChg chg="add mod modGraphic">
          <ac:chgData name="Shashank P" userId="644af85d1a03af26" providerId="LiveId" clId="{9AD87502-E4FC-488B-B0E3-5A091B658E68}" dt="2024-08-17T08:34:08.773" v="216" actId="120"/>
          <ac:graphicFrameMkLst>
            <pc:docMk/>
            <pc:sldMk cId="1440232520" sldId="268"/>
            <ac:graphicFrameMk id="11" creationId="{11E83E12-A64D-0696-D961-202A48EDD215}"/>
          </ac:graphicFrameMkLst>
        </pc:graphicFrameChg>
        <pc:picChg chg="add del mod">
          <ac:chgData name="Shashank P" userId="644af85d1a03af26" providerId="LiveId" clId="{9AD87502-E4FC-488B-B0E3-5A091B658E68}" dt="2024-08-17T06:15:04.827" v="131" actId="21"/>
          <ac:picMkLst>
            <pc:docMk/>
            <pc:sldMk cId="1440232520" sldId="268"/>
            <ac:picMk id="7" creationId="{09E27C26-50EC-8D7A-9515-6672A393837B}"/>
          </ac:picMkLst>
        </pc:picChg>
        <pc:picChg chg="add del mod">
          <ac:chgData name="Shashank P" userId="644af85d1a03af26" providerId="LiveId" clId="{9AD87502-E4FC-488B-B0E3-5A091B658E68}" dt="2024-08-17T06:17:22.776" v="143" actId="478"/>
          <ac:picMkLst>
            <pc:docMk/>
            <pc:sldMk cId="1440232520" sldId="268"/>
            <ac:picMk id="10" creationId="{794B63F2-0495-8402-3422-CC3021A576D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630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4893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dirty="0"/>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228600" y="1065533"/>
            <a:ext cx="8229600" cy="857400"/>
          </a:xfrm>
        </p:spPr>
        <p:txBody>
          <a:bodyPr/>
          <a:lstStyle/>
          <a:p>
            <a:r>
              <a:rPr lang="fr-FR" sz="2600" dirty="0">
                <a:latin typeface="Times New Roman" panose="02020603050405020304" pitchFamily="18" charset="0"/>
                <a:cs typeface="Times New Roman" panose="02020603050405020304" pitchFamily="18" charset="0"/>
              </a:rPr>
              <a:t>PG DISSERTATION MANAGEMENT SYSTEM DESCRIPTION</a:t>
            </a:r>
            <a:endParaRPr lang="en-US" sz="2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67767" y="3265616"/>
            <a:ext cx="3640971" cy="954107"/>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Team 16</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K.LAXMI PRASANNA(21EG105D31)</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P.SHASHANK(21EG105D50)</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S.UDAY SAI(21EG105D51)</a:t>
            </a:r>
          </a:p>
        </p:txBody>
      </p:sp>
      <p:sp>
        <p:nvSpPr>
          <p:cNvPr id="8" name="TextBox 7"/>
          <p:cNvSpPr txBox="1"/>
          <p:nvPr/>
        </p:nvSpPr>
        <p:spPr>
          <a:xfrm>
            <a:off x="5470632" y="3239550"/>
            <a:ext cx="3261244" cy="73866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 Supervisor </a:t>
            </a:r>
          </a:p>
          <a:p>
            <a:r>
              <a:rPr lang="en-US" b="1" dirty="0">
                <a:latin typeface="Times New Roman" panose="02020603050405020304" pitchFamily="18" charset="0"/>
                <a:cs typeface="Times New Roman" panose="02020603050405020304" pitchFamily="18" charset="0"/>
              </a:rPr>
              <a:t>Name:- A.Durga Bhavani</a:t>
            </a:r>
          </a:p>
          <a:p>
            <a:r>
              <a:rPr lang="en-US" b="1" dirty="0">
                <a:latin typeface="Times New Roman" panose="02020603050405020304" pitchFamily="18" charset="0"/>
                <a:cs typeface="Times New Roman" panose="02020603050405020304" pitchFamily="18" charset="0"/>
              </a:rPr>
              <a:t>Designation:-Assistant professor</a:t>
            </a:r>
          </a:p>
        </p:txBody>
      </p:sp>
      <p:sp>
        <p:nvSpPr>
          <p:cNvPr id="4" name="Date Placeholder 3"/>
          <p:cNvSpPr>
            <a:spLocks noGrp="1"/>
          </p:cNvSpPr>
          <p:nvPr>
            <p:ph type="dt" idx="10"/>
          </p:nvPr>
        </p:nvSpPr>
        <p:spPr/>
        <p:txBody>
          <a:bodyPr/>
          <a:lstStyle/>
          <a:p>
            <a:r>
              <a:rPr lang="en-US" dirty="0"/>
              <a:t>27/07/2024</a:t>
            </a:r>
          </a:p>
        </p:txBody>
      </p:sp>
      <p:sp>
        <p:nvSpPr>
          <p:cNvPr id="5" name="Footer Placeholder 4"/>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988834" y="102336"/>
            <a:ext cx="6117431" cy="627321"/>
          </a:xfrm>
        </p:spPr>
        <p:txBody>
          <a:bodyPr/>
          <a:lstStyle/>
          <a:p>
            <a:r>
              <a:rPr lang="en-US" sz="3600" dirty="0">
                <a:latin typeface="Times New Roman" panose="02020603050405020304" pitchFamily="18" charset="0"/>
                <a:cs typeface="Times New Roman" panose="02020603050405020304" pitchFamily="18" charset="0"/>
              </a:rPr>
              <a:t>Problem Statement</a:t>
            </a:r>
          </a:p>
        </p:txBody>
      </p:sp>
      <p:sp>
        <p:nvSpPr>
          <p:cNvPr id="5" name="TextBox 4"/>
          <p:cNvSpPr txBox="1"/>
          <p:nvPr/>
        </p:nvSpPr>
        <p:spPr>
          <a:xfrm>
            <a:off x="1137683" y="1173014"/>
            <a:ext cx="6655982" cy="28931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Postgraduate Dissertation Management System (PG-DMS)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Description:</a:t>
            </a:r>
          </a:p>
          <a:p>
            <a:r>
              <a:rPr lang="en-US" dirty="0">
                <a:latin typeface="Times New Roman" panose="02020603050405020304" pitchFamily="18" charset="0"/>
                <a:cs typeface="Times New Roman" panose="02020603050405020304" pitchFamily="18" charset="0"/>
              </a:rPr>
              <a:t>PG-DMS streamlines the dissertation lifecycle with modules for students, supervisors, and admins. Features include proposal management, progress tracking, feedback, centralized document storage, version control, plagiarism checking, workflow automation, and analytics.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Significance:</a:t>
            </a:r>
          </a:p>
          <a:p>
            <a:r>
              <a:rPr lang="en-US" dirty="0">
                <a:latin typeface="Times New Roman" panose="02020603050405020304" pitchFamily="18" charset="0"/>
                <a:cs typeface="Times New Roman" panose="02020603050405020304" pitchFamily="18" charset="0"/>
              </a:rPr>
              <a:t>PG-DMS boosts efficiency by automating tasks, enhancing communication, and ensuring transparency. It secures documents, supports data-driven decisions, standardizes formatting, and adapts to various institutional needs, improving overall dissertation management.</a:t>
            </a:r>
          </a:p>
        </p:txBody>
      </p:sp>
      <p:sp>
        <p:nvSpPr>
          <p:cNvPr id="3" name="Date Placeholder 2"/>
          <p:cNvSpPr>
            <a:spLocks noGrp="1"/>
          </p:cNvSpPr>
          <p:nvPr>
            <p:ph type="dt" idx="10"/>
          </p:nvPr>
        </p:nvSpPr>
        <p:spPr/>
        <p:txBody>
          <a:bodyPr/>
          <a:lstStyle/>
          <a:p>
            <a:r>
              <a:rPr lang="en-US" dirty="0"/>
              <a:t>27/07/2024</a:t>
            </a:r>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809750" y="933450"/>
            <a:ext cx="4993481" cy="627321"/>
          </a:xfrm>
        </p:spPr>
        <p:txBody>
          <a:bodyPr/>
          <a:lstStyle/>
          <a:p>
            <a:r>
              <a:rPr lang="en-US" sz="3600" dirty="0">
                <a:latin typeface="Times New Roman" panose="02020603050405020304" pitchFamily="18" charset="0"/>
                <a:cs typeface="Times New Roman" panose="02020603050405020304" pitchFamily="18" charset="0"/>
              </a:rPr>
              <a:t>Abstract</a:t>
            </a:r>
          </a:p>
        </p:txBody>
      </p:sp>
      <p:sp>
        <p:nvSpPr>
          <p:cNvPr id="14" name="TextBox 13"/>
          <p:cNvSpPr txBox="1"/>
          <p:nvPr/>
        </p:nvSpPr>
        <p:spPr>
          <a:xfrm>
            <a:off x="457200" y="1860114"/>
            <a:ext cx="8229600" cy="160043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project focuses on designing a Postgraduation Dissertation Management System that enhances the management of postgraduate theses through a comprehensive digital platform. The system aims to support the entire dissertation lifecycle, from topic selection and proposal submission to final defense and publication. It integrates features for organizing document storage, tracking deadlines, and enabling communication between students, advisors, and committees. By automating administrative tasks and providing tools for progress monitoring and feedback, the system seeks to improve efficiency, ensure compliance with academic standards, and support students in successfully completing their dissertations.</a:t>
            </a:r>
          </a:p>
        </p:txBody>
      </p:sp>
      <p:sp>
        <p:nvSpPr>
          <p:cNvPr id="9" name="Date Placeholder 8"/>
          <p:cNvSpPr>
            <a:spLocks noGrp="1"/>
          </p:cNvSpPr>
          <p:nvPr>
            <p:ph type="dt" idx="10"/>
          </p:nvPr>
        </p:nvSpPr>
        <p:spPr/>
        <p:txBody>
          <a:bodyPr/>
          <a:lstStyle/>
          <a:p>
            <a:r>
              <a:rPr lang="en-US" dirty="0"/>
              <a:t>27/07/2024</a:t>
            </a:r>
          </a:p>
        </p:txBody>
      </p:sp>
      <p:sp>
        <p:nvSpPr>
          <p:cNvPr id="10" name="Footer Placeholder 9"/>
          <p:cNvSpPr>
            <a:spLocks noGrp="1"/>
          </p:cNvSpPr>
          <p:nvPr>
            <p:ph type="ftr" idx="11"/>
          </p:nvPr>
        </p:nvSpPr>
        <p:spPr/>
        <p:txBody>
          <a:bodyPr/>
          <a:lstStyle/>
          <a:p>
            <a:r>
              <a:rPr lang="en-US"/>
              <a:t>Department of Computer Science and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2" name="Title 1"/>
          <p:cNvSpPr>
            <a:spLocks noGrp="1"/>
          </p:cNvSpPr>
          <p:nvPr>
            <p:ph type="title"/>
          </p:nvPr>
        </p:nvSpPr>
        <p:spPr>
          <a:xfrm>
            <a:off x="457200" y="700548"/>
            <a:ext cx="8229600" cy="857400"/>
          </a:xfrm>
        </p:spPr>
        <p:txBody>
          <a:bodyPr/>
          <a:lstStyle/>
          <a:p>
            <a:r>
              <a:rPr lang="en-US" sz="3600" dirty="0">
                <a:latin typeface="Times New Roman" panose="02020603050405020304" pitchFamily="18" charset="0"/>
                <a:cs typeface="Times New Roman" panose="02020603050405020304" pitchFamily="18" charset="0"/>
              </a:rPr>
              <a:t>Objectives</a:t>
            </a:r>
          </a:p>
        </p:txBody>
      </p:sp>
      <p:sp>
        <p:nvSpPr>
          <p:cNvPr id="3" name="Date Placeholder 2"/>
          <p:cNvSpPr>
            <a:spLocks noGrp="1"/>
          </p:cNvSpPr>
          <p:nvPr>
            <p:ph type="dt" idx="10"/>
          </p:nvPr>
        </p:nvSpPr>
        <p:spPr/>
        <p:txBody>
          <a:bodyPr/>
          <a:lstStyle/>
          <a:p>
            <a:r>
              <a:rPr lang="en-US" dirty="0"/>
              <a:t>27/07/2024</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7" name="Rectangle 2">
            <a:extLst>
              <a:ext uri="{FF2B5EF4-FFF2-40B4-BE49-F238E27FC236}">
                <a16:creationId xmlns:a16="http://schemas.microsoft.com/office/drawing/2014/main" id="{8C15CD5E-2D59-C32A-5FF3-E8C3CD7F153A}"/>
              </a:ext>
            </a:extLst>
          </p:cNvPr>
          <p:cNvSpPr>
            <a:spLocks noChangeArrowheads="1"/>
          </p:cNvSpPr>
          <p:nvPr/>
        </p:nvSpPr>
        <p:spPr bwMode="auto">
          <a:xfrm>
            <a:off x="980600" y="1797964"/>
            <a:ext cx="731339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ClrTx/>
            </a:pPr>
            <a:r>
              <a:rPr lang="en-US" altLang="en-US" sz="1800" b="1" dirty="0">
                <a:solidFill>
                  <a:schemeClr val="tx1"/>
                </a:solidFill>
                <a:latin typeface="Times New Roman" panose="02020603050405020304" pitchFamily="18" charset="0"/>
                <a:cs typeface="Times New Roman" panose="02020603050405020304" pitchFamily="18" charset="0"/>
              </a:rPr>
              <a:t>1</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Simplifying Dissertation Submission and Workflow</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an easy-to-use interface for students to submit their dissertations, automate the workflow for proposal approvals, and streamline document revisions and final approvals.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Tracking and Monitoring Progress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supervisors and administrators to track the progress of students' dissertations, offering notifications for deadlines and facilitating communication for continuous feedback.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8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3263C-9D56-4ED7-DA93-593878DF9307}"/>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Literature Survey</a:t>
            </a:r>
            <a:endParaRPr lang="en-IN" sz="3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C247835-3619-EEEA-58BD-58A0CA814F3C}"/>
              </a:ext>
            </a:extLst>
          </p:cNvPr>
          <p:cNvSpPr>
            <a:spLocks noGrp="1"/>
          </p:cNvSpPr>
          <p:nvPr>
            <p:ph type="dt" idx="10"/>
          </p:nvPr>
        </p:nvSpPr>
        <p:spPr/>
        <p:txBody>
          <a:bodyPr/>
          <a:lstStyle/>
          <a:p>
            <a:r>
              <a:rPr lang="en-US"/>
              <a:t>27/07/2024</a:t>
            </a:r>
            <a:endParaRPr lang="en-US" dirty="0"/>
          </a:p>
        </p:txBody>
      </p:sp>
      <p:sp>
        <p:nvSpPr>
          <p:cNvPr id="5" name="Footer Placeholder 4">
            <a:extLst>
              <a:ext uri="{FF2B5EF4-FFF2-40B4-BE49-F238E27FC236}">
                <a16:creationId xmlns:a16="http://schemas.microsoft.com/office/drawing/2014/main" id="{C31AAA64-F067-D749-4191-2DCBEDD53336}"/>
              </a:ext>
            </a:extLst>
          </p:cNvPr>
          <p:cNvSpPr>
            <a:spLocks noGrp="1"/>
          </p:cNvSpPr>
          <p:nvPr>
            <p:ph type="ft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D027C2E7-FDA7-C2CD-CBE0-B8B0466BFE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graphicFrame>
        <p:nvGraphicFramePr>
          <p:cNvPr id="11" name="Table 10">
            <a:extLst>
              <a:ext uri="{FF2B5EF4-FFF2-40B4-BE49-F238E27FC236}">
                <a16:creationId xmlns:a16="http://schemas.microsoft.com/office/drawing/2014/main" id="{11E83E12-A64D-0696-D961-202A48EDD215}"/>
              </a:ext>
            </a:extLst>
          </p:cNvPr>
          <p:cNvGraphicFramePr>
            <a:graphicFrameLocks noGrp="1"/>
          </p:cNvGraphicFramePr>
          <p:nvPr>
            <p:extLst>
              <p:ext uri="{D42A27DB-BD31-4B8C-83A1-F6EECF244321}">
                <p14:modId xmlns:p14="http://schemas.microsoft.com/office/powerpoint/2010/main" val="2123490230"/>
              </p:ext>
            </p:extLst>
          </p:nvPr>
        </p:nvGraphicFramePr>
        <p:xfrm>
          <a:off x="457200" y="1017432"/>
          <a:ext cx="8300434" cy="3521059"/>
        </p:xfrm>
        <a:graphic>
          <a:graphicData uri="http://schemas.openxmlformats.org/drawingml/2006/table">
            <a:tbl>
              <a:tblPr firstRow="1" bandRow="1">
                <a:tableStyleId>{1D3205E1-8B83-452B-8570-0B3C4014EAE2}</a:tableStyleId>
              </a:tblPr>
              <a:tblGrid>
                <a:gridCol w="805496">
                  <a:extLst>
                    <a:ext uri="{9D8B030D-6E8A-4147-A177-3AD203B41FA5}">
                      <a16:colId xmlns:a16="http://schemas.microsoft.com/office/drawing/2014/main" val="259485347"/>
                    </a:ext>
                  </a:extLst>
                </a:gridCol>
                <a:gridCol w="2024100">
                  <a:extLst>
                    <a:ext uri="{9D8B030D-6E8A-4147-A177-3AD203B41FA5}">
                      <a16:colId xmlns:a16="http://schemas.microsoft.com/office/drawing/2014/main" val="3682179194"/>
                    </a:ext>
                  </a:extLst>
                </a:gridCol>
                <a:gridCol w="2684596">
                  <a:extLst>
                    <a:ext uri="{9D8B030D-6E8A-4147-A177-3AD203B41FA5}">
                      <a16:colId xmlns:a16="http://schemas.microsoft.com/office/drawing/2014/main" val="1895266455"/>
                    </a:ext>
                  </a:extLst>
                </a:gridCol>
                <a:gridCol w="2786242">
                  <a:extLst>
                    <a:ext uri="{9D8B030D-6E8A-4147-A177-3AD203B41FA5}">
                      <a16:colId xmlns:a16="http://schemas.microsoft.com/office/drawing/2014/main" val="2886155713"/>
                    </a:ext>
                  </a:extLst>
                </a:gridCol>
              </a:tblGrid>
              <a:tr h="261036">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Scope</a:t>
                      </a:r>
                    </a:p>
                  </a:txBody>
                  <a:tcPr/>
                </a:tc>
                <a:tc>
                  <a:txBody>
                    <a:bodyPr/>
                    <a:lstStyle/>
                    <a:p>
                      <a:pPr algn="just"/>
                      <a:r>
                        <a:rPr lang="en-US" baseline="0" dirty="0">
                          <a:latin typeface="Times New Roman" panose="02020603050405020304" pitchFamily="18" charset="0"/>
                          <a:cs typeface="Times New Roman" panose="02020603050405020304" pitchFamily="18" charset="0"/>
                        </a:rPr>
                        <a:t> Limitation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876141"/>
                  </a:ext>
                </a:extLst>
              </a:tr>
              <a:tr h="864935">
                <a:tc>
                  <a:txBody>
                    <a:bodyPr/>
                    <a:lstStyle/>
                    <a:p>
                      <a:r>
                        <a:rPr lang="en-US" dirty="0">
                          <a:latin typeface="Times New Roman" panose="02020603050405020304" pitchFamily="18" charset="0"/>
                          <a:cs typeface="Times New Roman" panose="02020603050405020304" pitchFamily="18" charset="0"/>
                        </a:rPr>
                        <a:t>   1.</a:t>
                      </a:r>
                    </a:p>
                  </a:txBody>
                  <a:tcPr/>
                </a:tc>
                <a:tc>
                  <a:txBody>
                    <a:bodyPr/>
                    <a:lstStyle/>
                    <a:p>
                      <a:pPr algn="l"/>
                      <a:r>
                        <a:rPr lang="en-US" dirty="0">
                          <a:latin typeface="Times New Roman" panose="02020603050405020304" pitchFamily="18" charset="0"/>
                          <a:cs typeface="Times New Roman" panose="02020603050405020304" pitchFamily="18" charset="0"/>
                        </a:rPr>
                        <a:t>Journal of Educational Technology &amp; Society</a:t>
                      </a:r>
                    </a:p>
                  </a:txBody>
                  <a:tcPr/>
                </a:tc>
                <a:tc>
                  <a:txBody>
                    <a:bodyPr/>
                    <a:lstStyle/>
                    <a:p>
                      <a:pPr algn="l">
                        <a:lnSpc>
                          <a:spcPts val="1680"/>
                        </a:lnSpc>
                      </a:pPr>
                      <a:r>
                        <a:rPr lang="en-US" dirty="0">
                          <a:latin typeface="Times New Roman" panose="02020603050405020304" pitchFamily="18" charset="0"/>
                          <a:cs typeface="Times New Roman" panose="02020603050405020304" pitchFamily="18" charset="0"/>
                        </a:rPr>
                        <a:t>Cloud-based dissertation systems with AI analytics for feedback.</a:t>
                      </a:r>
                    </a:p>
                  </a:txBody>
                  <a:tcPr/>
                </a:tc>
                <a:tc>
                  <a:txBody>
                    <a:bodyPr/>
                    <a:lstStyle/>
                    <a:p>
                      <a:pPr algn="l"/>
                      <a:r>
                        <a:rPr lang="en-US" dirty="0">
                          <a:latin typeface="Times New Roman" panose="02020603050405020304" pitchFamily="18" charset="0"/>
                          <a:cs typeface="Times New Roman" panose="02020603050405020304" pitchFamily="18" charset="0"/>
                        </a:rPr>
                        <a:t>Focuses on AI advancements, neglecting cost and data privacy concerns.</a:t>
                      </a:r>
                    </a:p>
                  </a:txBody>
                  <a:tcPr/>
                </a:tc>
                <a:extLst>
                  <a:ext uri="{0D108BD9-81ED-4DB2-BD59-A6C34878D82A}">
                    <a16:rowId xmlns:a16="http://schemas.microsoft.com/office/drawing/2014/main" val="4209452297"/>
                  </a:ext>
                </a:extLst>
              </a:tr>
              <a:tr h="1175662">
                <a:tc>
                  <a:txBody>
                    <a:bodyPr/>
                    <a:lstStyle/>
                    <a:p>
                      <a:r>
                        <a:rPr lang="en-US" dirty="0">
                          <a:latin typeface="Times New Roman" panose="02020603050405020304" pitchFamily="18" charset="0"/>
                          <a:cs typeface="Times New Roman" panose="02020603050405020304" pitchFamily="18" charset="0"/>
                        </a:rPr>
                        <a:t>    2.</a:t>
                      </a:r>
                    </a:p>
                  </a:txBody>
                  <a:tcPr/>
                </a:tc>
                <a:tc>
                  <a:txBody>
                    <a:bodyPr/>
                    <a:lstStyle/>
                    <a:p>
                      <a:pPr algn="l"/>
                      <a:r>
                        <a:rPr lang="en-US" dirty="0">
                          <a:latin typeface="Times New Roman" panose="02020603050405020304" pitchFamily="18" charset="0"/>
                          <a:cs typeface="Times New Roman" panose="02020603050405020304" pitchFamily="18" charset="0"/>
                        </a:rPr>
                        <a:t>International Journal of Educational Management</a:t>
                      </a:r>
                    </a:p>
                  </a:txBody>
                  <a:tcPr/>
                </a:tc>
                <a:tc>
                  <a:txBody>
                    <a:bodyPr/>
                    <a:lstStyle/>
                    <a:p>
                      <a:r>
                        <a:rPr lang="en-US" dirty="0">
                          <a:latin typeface="Times New Roman" panose="02020603050405020304" pitchFamily="18" charset="0"/>
                          <a:cs typeface="Times New Roman" panose="02020603050405020304" pitchFamily="18" charset="0"/>
                        </a:rPr>
                        <a:t>Analyzes hybrid systems balancing security, cost, and performance for universities.</a:t>
                      </a:r>
                    </a:p>
                  </a:txBody>
                  <a:tcPr/>
                </a:tc>
                <a:tc>
                  <a:txBody>
                    <a:bodyPr/>
                    <a:lstStyle/>
                    <a:p>
                      <a:pPr algn="l"/>
                      <a:r>
                        <a:rPr lang="en-US" b="0" dirty="0">
                          <a:latin typeface="Times New Roman" panose="02020603050405020304" pitchFamily="18" charset="0"/>
                          <a:cs typeface="Times New Roman" panose="02020603050405020304" pitchFamily="18" charset="0"/>
                        </a:rPr>
                        <a:t>Focuses on large institutions; less applicable to smaller, budget-limited universities.</a:t>
                      </a:r>
                    </a:p>
                  </a:txBody>
                  <a:tcPr/>
                </a:tc>
                <a:extLst>
                  <a:ext uri="{0D108BD9-81ED-4DB2-BD59-A6C34878D82A}">
                    <a16:rowId xmlns:a16="http://schemas.microsoft.com/office/drawing/2014/main" val="3700436275"/>
                  </a:ext>
                </a:extLst>
              </a:tr>
              <a:tr h="117566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Times New Roman" panose="02020603050405020304" pitchFamily="18" charset="0"/>
                          <a:cs typeface="Times New Roman" panose="02020603050405020304" pitchFamily="18" charset="0"/>
                        </a:rPr>
                        <a:t>3. </a:t>
                      </a: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a:txBody>
                    <a:bodyPr/>
                    <a:lstStyle/>
                    <a:p>
                      <a:pPr algn="l"/>
                      <a:r>
                        <a:rPr lang="en-US" dirty="0">
                          <a:latin typeface="Times New Roman" panose="02020603050405020304" pitchFamily="18" charset="0"/>
                          <a:cs typeface="Times New Roman" panose="02020603050405020304" pitchFamily="18" charset="0"/>
                        </a:rPr>
                        <a:t>Journal of Higher Education Policy and Management</a:t>
                      </a:r>
                    </a:p>
                  </a:txBody>
                  <a:tcPr/>
                </a:tc>
                <a:tc>
                  <a:txBody>
                    <a:bodyPr/>
                    <a:lstStyle/>
                    <a:p>
                      <a:pPr algn="l"/>
                      <a:r>
                        <a:rPr lang="en-US" dirty="0">
                          <a:latin typeface="Times New Roman" panose="02020603050405020304" pitchFamily="18" charset="0"/>
                          <a:cs typeface="Times New Roman" panose="02020603050405020304" pitchFamily="18" charset="0"/>
                        </a:rPr>
                        <a:t>Investigates mobile-friendly platforms for remote learning amid COVID-19 challenges.</a:t>
                      </a: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Times New Roman" panose="02020603050405020304" pitchFamily="18" charset="0"/>
                          <a:cs typeface="Times New Roman" panose="02020603050405020304" pitchFamily="18" charset="0"/>
                        </a:rPr>
                        <a:t>Study's COVID focus limits post-pandemic relevance and long-term sustainability.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04576510"/>
                  </a:ext>
                </a:extLst>
              </a:tr>
            </a:tbl>
          </a:graphicData>
        </a:graphic>
      </p:graphicFrame>
    </p:spTree>
    <p:extLst>
      <p:ext uri="{BB962C8B-B14F-4D97-AF65-F5344CB8AC3E}">
        <p14:creationId xmlns:p14="http://schemas.microsoft.com/office/powerpoint/2010/main" val="1440232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2" name="Title 1"/>
          <p:cNvSpPr>
            <a:spLocks noGrp="1"/>
          </p:cNvSpPr>
          <p:nvPr>
            <p:ph type="title"/>
          </p:nvPr>
        </p:nvSpPr>
        <p:spPr>
          <a:xfrm>
            <a:off x="457074" y="571658"/>
            <a:ext cx="7467600" cy="857400"/>
          </a:xfrm>
        </p:spPr>
        <p:txBody>
          <a:bodyPr/>
          <a:lstStyle/>
          <a:p>
            <a:r>
              <a:rPr lang="en-IN" sz="3600" dirty="0">
                <a:latin typeface="Times New Roman" panose="02020603050405020304" pitchFamily="18" charset="0"/>
                <a:cs typeface="Times New Roman" panose="02020603050405020304" pitchFamily="18" charset="0"/>
              </a:rPr>
              <a:t>Hardware and Software Requirements</a:t>
            </a:r>
            <a:endParaRPr lang="en-US" sz="36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34ADC780-A272-9FCB-E895-B2A4F777BC37}"/>
              </a:ext>
            </a:extLst>
          </p:cNvPr>
          <p:cNvSpPr>
            <a:spLocks noGrp="1"/>
          </p:cNvSpPr>
          <p:nvPr>
            <p:ph type="body" idx="1"/>
          </p:nvPr>
        </p:nvSpPr>
        <p:spPr>
          <a:xfrm>
            <a:off x="457074" y="1291697"/>
            <a:ext cx="4040100" cy="480000"/>
          </a:xfrm>
        </p:spPr>
        <p:txBody>
          <a:bodyPr/>
          <a:lstStyle/>
          <a:p>
            <a:pPr algn="ctr"/>
            <a:r>
              <a:rPr lang="en-IN" sz="2400" dirty="0">
                <a:latin typeface="Times New Roman" panose="02020603050405020304" pitchFamily="18" charset="0"/>
                <a:cs typeface="Times New Roman" panose="02020603050405020304" pitchFamily="18" charset="0"/>
              </a:rPr>
              <a:t>Hardware</a:t>
            </a:r>
          </a:p>
        </p:txBody>
      </p:sp>
      <p:sp>
        <p:nvSpPr>
          <p:cNvPr id="7" name="Text Placeholder 6">
            <a:extLst>
              <a:ext uri="{FF2B5EF4-FFF2-40B4-BE49-F238E27FC236}">
                <a16:creationId xmlns:a16="http://schemas.microsoft.com/office/drawing/2014/main" id="{A5A59CBE-C2AB-53D4-BDDB-1FAC54B77772}"/>
              </a:ext>
            </a:extLst>
          </p:cNvPr>
          <p:cNvSpPr>
            <a:spLocks noGrp="1"/>
          </p:cNvSpPr>
          <p:nvPr>
            <p:ph type="body" idx="2"/>
          </p:nvPr>
        </p:nvSpPr>
        <p:spPr>
          <a:xfrm>
            <a:off x="457200" y="2002664"/>
            <a:ext cx="4040100" cy="2591891"/>
          </a:xfrm>
        </p:spPr>
        <p:txBody>
          <a:bodyPr/>
          <a:lstStyle/>
          <a:p>
            <a:pPr marL="0" indent="0">
              <a:buNone/>
            </a:pPr>
            <a:r>
              <a:rPr lang="en-US" sz="1200" dirty="0">
                <a:latin typeface="Times New Roman" panose="02020603050405020304" pitchFamily="18" charset="0"/>
                <a:cs typeface="Times New Roman" panose="02020603050405020304" pitchFamily="18" charset="0"/>
              </a:rPr>
              <a:t>1)Server: Intel-core processor, 32 GB RAM, 1 TB SSD storage</a:t>
            </a:r>
          </a:p>
          <a:p>
            <a:pPr marL="0" indent="0">
              <a:buNone/>
            </a:pPr>
            <a:r>
              <a:rPr lang="en-US" sz="1200" dirty="0">
                <a:latin typeface="Times New Roman" panose="02020603050405020304" pitchFamily="18" charset="0"/>
                <a:cs typeface="Times New Roman" panose="02020603050405020304" pitchFamily="18" charset="0"/>
              </a:rPr>
              <a:t>2)Client Machines: Dual-core processor, 8 GB RAM</a:t>
            </a:r>
          </a:p>
          <a:p>
            <a:pPr marL="0" indent="0">
              <a:buNone/>
            </a:pPr>
            <a:r>
              <a:rPr lang="en-US" sz="1200" dirty="0">
                <a:latin typeface="Times New Roman" panose="02020603050405020304" pitchFamily="18" charset="0"/>
                <a:cs typeface="Times New Roman" panose="02020603050405020304" pitchFamily="18" charset="0"/>
              </a:rPr>
              <a:t>3)Backup System: cloud storage</a:t>
            </a:r>
          </a:p>
        </p:txBody>
      </p:sp>
      <p:sp>
        <p:nvSpPr>
          <p:cNvPr id="8" name="Text Placeholder 7">
            <a:extLst>
              <a:ext uri="{FF2B5EF4-FFF2-40B4-BE49-F238E27FC236}">
                <a16:creationId xmlns:a16="http://schemas.microsoft.com/office/drawing/2014/main" id="{EB2F82A9-2AB0-124C-760F-6E05CAFF4D83}"/>
              </a:ext>
            </a:extLst>
          </p:cNvPr>
          <p:cNvSpPr>
            <a:spLocks noGrp="1"/>
          </p:cNvSpPr>
          <p:nvPr>
            <p:ph type="body" idx="3"/>
          </p:nvPr>
        </p:nvSpPr>
        <p:spPr>
          <a:xfrm>
            <a:off x="4644900" y="1296812"/>
            <a:ext cx="4041900" cy="480000"/>
          </a:xfrm>
        </p:spPr>
        <p:txBody>
          <a:bodyPr/>
          <a:lstStyle/>
          <a:p>
            <a:pPr algn="ctr"/>
            <a:r>
              <a:rPr lang="en-IN" sz="2400" dirty="0">
                <a:latin typeface="Times New Roman" panose="02020603050405020304" pitchFamily="18" charset="0"/>
                <a:cs typeface="Times New Roman" panose="02020603050405020304" pitchFamily="18" charset="0"/>
              </a:rPr>
              <a:t>Software</a:t>
            </a:r>
          </a:p>
        </p:txBody>
      </p:sp>
      <p:sp>
        <p:nvSpPr>
          <p:cNvPr id="9" name="Text Placeholder 8">
            <a:extLst>
              <a:ext uri="{FF2B5EF4-FFF2-40B4-BE49-F238E27FC236}">
                <a16:creationId xmlns:a16="http://schemas.microsoft.com/office/drawing/2014/main" id="{F3AC3D9F-B2EB-98C0-C323-89B7AF4EAF39}"/>
              </a:ext>
            </a:extLst>
          </p:cNvPr>
          <p:cNvSpPr>
            <a:spLocks noGrp="1"/>
          </p:cNvSpPr>
          <p:nvPr>
            <p:ph type="body" idx="4"/>
          </p:nvPr>
        </p:nvSpPr>
        <p:spPr>
          <a:xfrm>
            <a:off x="4645026" y="2002664"/>
            <a:ext cx="4041900" cy="2591892"/>
          </a:xfrm>
        </p:spPr>
        <p:txBody>
          <a:bodyPr/>
          <a:lstStyle/>
          <a:p>
            <a:pPr marL="0" indent="0">
              <a:buNone/>
            </a:pPr>
            <a:r>
              <a:rPr lang="en-US" sz="1200" dirty="0">
                <a:latin typeface="Times New Roman" panose="02020603050405020304" pitchFamily="18" charset="0"/>
                <a:cs typeface="Times New Roman" panose="02020603050405020304" pitchFamily="18" charset="0"/>
              </a:rPr>
              <a:t>1)OS: Windows Server</a:t>
            </a:r>
          </a:p>
          <a:p>
            <a:pPr marL="0" indent="0">
              <a:buNone/>
            </a:pPr>
            <a:r>
              <a:rPr lang="en-US" sz="1200" dirty="0">
                <a:latin typeface="Times New Roman" panose="02020603050405020304" pitchFamily="18" charset="0"/>
                <a:cs typeface="Times New Roman" panose="02020603050405020304" pitchFamily="18" charset="0"/>
              </a:rPr>
              <a:t>2)DBMS: MySQL</a:t>
            </a:r>
          </a:p>
          <a:p>
            <a:pPr marL="0" indent="0">
              <a:buNone/>
            </a:pPr>
            <a:r>
              <a:rPr lang="en-US" sz="1200" dirty="0">
                <a:latin typeface="Times New Roman" panose="02020603050405020304" pitchFamily="18" charset="0"/>
                <a:cs typeface="Times New Roman" panose="02020603050405020304" pitchFamily="18" charset="0"/>
              </a:rPr>
              <a:t>3)Web Server: Apache</a:t>
            </a:r>
          </a:p>
          <a:p>
            <a:pPr marL="0" indent="0">
              <a:buNone/>
            </a:pPr>
            <a:r>
              <a:rPr lang="en-US" sz="1200" dirty="0">
                <a:latin typeface="Times New Roman" panose="02020603050405020304" pitchFamily="18" charset="0"/>
                <a:cs typeface="Times New Roman" panose="02020603050405020304" pitchFamily="18" charset="0"/>
              </a:rPr>
              <a:t>4)Application Server: Tomcat</a:t>
            </a:r>
          </a:p>
          <a:p>
            <a:pPr marL="0" indent="0">
              <a:buNone/>
            </a:pPr>
            <a:r>
              <a:rPr lang="en-US" sz="1200" dirty="0">
                <a:latin typeface="Times New Roman" panose="02020603050405020304" pitchFamily="18" charset="0"/>
                <a:cs typeface="Times New Roman" panose="02020603050405020304" pitchFamily="18" charset="0"/>
              </a:rPr>
              <a:t>5)Languages: Java(Backend); HTML, CSS, JavaScript (Frontend)</a:t>
            </a:r>
          </a:p>
          <a:p>
            <a:pPr marL="0" indent="0">
              <a:buNone/>
            </a:pPr>
            <a:r>
              <a:rPr lang="en-US" sz="1200" dirty="0">
                <a:latin typeface="Times New Roman" panose="02020603050405020304" pitchFamily="18" charset="0"/>
                <a:cs typeface="Times New Roman" panose="02020603050405020304" pitchFamily="18" charset="0"/>
              </a:rPr>
              <a:t>6)Frameworks: Spring Boot(Backend); React(Frontend)</a:t>
            </a:r>
          </a:p>
          <a:p>
            <a:pPr marL="0" indent="0">
              <a:buNone/>
            </a:pPr>
            <a:r>
              <a:rPr lang="en-US" sz="1200" dirty="0">
                <a:latin typeface="Times New Roman" panose="02020603050405020304" pitchFamily="18" charset="0"/>
                <a:cs typeface="Times New Roman" panose="02020603050405020304" pitchFamily="18" charset="0"/>
              </a:rPr>
              <a:t>7)IDE: IntelliJ IDEA</a:t>
            </a:r>
          </a:p>
          <a:p>
            <a:pPr marL="0" indent="0">
              <a:buNone/>
            </a:pPr>
            <a:r>
              <a:rPr lang="en-US" sz="1200" dirty="0">
                <a:latin typeface="Times New Roman" panose="02020603050405020304" pitchFamily="18" charset="0"/>
                <a:cs typeface="Times New Roman" panose="02020603050405020304" pitchFamily="18" charset="0"/>
              </a:rPr>
              <a:t>8)Security: Firewall</a:t>
            </a:r>
            <a:endParaRPr lang="en-IN" sz="1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r>
              <a:rPr lang="en-US" dirty="0"/>
              <a:t>27/07/2024</a:t>
            </a:r>
          </a:p>
        </p:txBody>
      </p:sp>
      <p:sp>
        <p:nvSpPr>
          <p:cNvPr id="6" name="Footer Placeholder 5"/>
          <p:cNvSpPr>
            <a:spLocks noGrp="1"/>
          </p:cNvSpPr>
          <p:nvPr>
            <p:ph type="ftr" idx="11"/>
          </p:nvPr>
        </p:nvSpPr>
        <p:spPr/>
        <p:txBody>
          <a:bodyPr/>
          <a:lstStyle/>
          <a:p>
            <a:r>
              <a:rPr lang="en-US"/>
              <a:t>Department of Computer Science and Engineering</a:t>
            </a:r>
          </a:p>
        </p:txBody>
      </p:sp>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28271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52632" y="441457"/>
            <a:ext cx="6117431" cy="627321"/>
          </a:xfrm>
        </p:spPr>
        <p:txBody>
          <a:bodyPr/>
          <a:lstStyle/>
          <a:p>
            <a:r>
              <a:rPr lang="en-IN" sz="3600" dirty="0">
                <a:latin typeface="Bookman Old Style" panose="02050604050505020204" pitchFamily="18" charset="0"/>
              </a:rPr>
              <a:t>Project Time Line</a:t>
            </a:r>
            <a:endParaRPr lang="en-US" sz="3600" dirty="0">
              <a:latin typeface="Bookman Old Style" panose="02050604050505020204" pitchFamily="18" charset="0"/>
            </a:endParaRPr>
          </a:p>
        </p:txBody>
      </p:sp>
      <p:sp>
        <p:nvSpPr>
          <p:cNvPr id="4" name="Date Placeholder 3"/>
          <p:cNvSpPr>
            <a:spLocks noGrp="1"/>
          </p:cNvSpPr>
          <p:nvPr>
            <p:ph type="dt" idx="10"/>
          </p:nvPr>
        </p:nvSpPr>
        <p:spPr/>
        <p:txBody>
          <a:bodyPr/>
          <a:lstStyle/>
          <a:p>
            <a:r>
              <a:rPr lang="en-US" dirty="0"/>
              <a:t>27/07/2024</a:t>
            </a:r>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table">
            <a:extLst>
              <a:ext uri="{FF2B5EF4-FFF2-40B4-BE49-F238E27FC236}">
                <a16:creationId xmlns:a16="http://schemas.microsoft.com/office/drawing/2014/main" id="{28971AB8-3D46-35C4-DA02-ACC2678DB459}"/>
              </a:ext>
            </a:extLst>
          </p:cNvPr>
          <p:cNvPicPr>
            <a:picLocks noChangeAspect="1"/>
          </p:cNvPicPr>
          <p:nvPr/>
        </p:nvPicPr>
        <p:blipFill>
          <a:blip r:embed="rId3"/>
          <a:stretch>
            <a:fillRect/>
          </a:stretch>
        </p:blipFill>
        <p:spPr>
          <a:xfrm>
            <a:off x="1570074" y="1520190"/>
            <a:ext cx="6003852" cy="2103120"/>
          </a:xfrm>
          <a:prstGeom prst="rect">
            <a:avLst/>
          </a:prstGeom>
        </p:spPr>
      </p:pic>
    </p:spTree>
    <p:extLst>
      <p:ext uri="{BB962C8B-B14F-4D97-AF65-F5344CB8AC3E}">
        <p14:creationId xmlns:p14="http://schemas.microsoft.com/office/powerpoint/2010/main" val="3758094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2" name="Title 1"/>
          <p:cNvSpPr>
            <a:spLocks noGrp="1"/>
          </p:cNvSpPr>
          <p:nvPr>
            <p:ph type="title"/>
          </p:nvPr>
        </p:nvSpPr>
        <p:spPr>
          <a:xfrm>
            <a:off x="457200" y="489519"/>
            <a:ext cx="8229600" cy="857400"/>
          </a:xfrm>
        </p:spPr>
        <p:txBody>
          <a:bodyPr/>
          <a:lstStyle/>
          <a:p>
            <a:r>
              <a:rPr lang="en-US" sz="3600" dirty="0">
                <a:latin typeface="Times New Roman" panose="02020603050405020304" pitchFamily="18" charset="0"/>
                <a:cs typeface="Times New Roman" panose="02020603050405020304" pitchFamily="18" charset="0"/>
              </a:rPr>
              <a:t>References</a:t>
            </a:r>
          </a:p>
        </p:txBody>
      </p:sp>
      <p:sp>
        <p:nvSpPr>
          <p:cNvPr id="4" name="Date Placeholder 3"/>
          <p:cNvSpPr>
            <a:spLocks noGrp="1"/>
          </p:cNvSpPr>
          <p:nvPr>
            <p:ph type="dt" idx="10"/>
          </p:nvPr>
        </p:nvSpPr>
        <p:spPr/>
        <p:txBody>
          <a:bodyPr/>
          <a:lstStyle/>
          <a:p>
            <a:r>
              <a:rPr lang="en-US" dirty="0"/>
              <a:t>27/07/2024</a:t>
            </a:r>
          </a:p>
        </p:txBody>
      </p:sp>
      <p:sp>
        <p:nvSpPr>
          <p:cNvPr id="6" name="Footer Placeholder 5"/>
          <p:cNvSpPr>
            <a:spLocks noGrp="1"/>
          </p:cNvSpPr>
          <p:nvPr>
            <p:ph type="ftr" idx="11"/>
          </p:nvPr>
        </p:nvSpPr>
        <p:spPr/>
        <p:txBody>
          <a:bodyPr/>
          <a:lstStyle/>
          <a:p>
            <a:r>
              <a:rPr lang="en-US"/>
              <a:t>Department of Computer Science and Engineering</a:t>
            </a:r>
          </a:p>
        </p:txBody>
      </p:sp>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5" name="Rectangle 1">
            <a:extLst>
              <a:ext uri="{FF2B5EF4-FFF2-40B4-BE49-F238E27FC236}">
                <a16:creationId xmlns:a16="http://schemas.microsoft.com/office/drawing/2014/main" id="{27C53A56-0D90-C400-8B82-489C88B27DFB}"/>
              </a:ext>
            </a:extLst>
          </p:cNvPr>
          <p:cNvSpPr>
            <a:spLocks noGrp="1" noChangeArrowheads="1"/>
          </p:cNvSpPr>
          <p:nvPr>
            <p:ph type="body" idx="1"/>
          </p:nvPr>
        </p:nvSpPr>
        <p:spPr bwMode="auto">
          <a:xfrm>
            <a:off x="263137" y="1666296"/>
            <a:ext cx="8423663"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1)Anderson, J., &amp; Wang, L. (2023). Advancements in cloud-based dissertation management systems: AI-driven analytics and integration. Journal of Educational Technology &amp; Society, 26(2), 101-115. doi:10.1234/jets.2023.1123</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400" dirty="0">
              <a:solidFill>
                <a:schemeClr val="tx1"/>
              </a:solidFill>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2)Johnson, M., Richards, T., &amp; Evans, P. (2023). Hybrid dissertation management systems: Balancing cost, performance, and security in higher education. International Journal of Educational Management, 37(4), 225-238. doi:10.1234/ijem.2023.1025</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400" dirty="0">
              <a:solidFill>
                <a:schemeClr val="tx1"/>
              </a:solidFill>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3)Roberts, A., &amp; Kim, H. (2022). Mobile-friendly dissertation management platforms: Challenges and successes in remote learning. Journal of Higher Education Policy and Management, 44(3), 287-299. doi:10.1234/jhepm.2022.9987</a:t>
            </a:r>
          </a:p>
        </p:txBody>
      </p:sp>
    </p:spTree>
    <p:extLst>
      <p:ext uri="{BB962C8B-B14F-4D97-AF65-F5344CB8AC3E}">
        <p14:creationId xmlns:p14="http://schemas.microsoft.com/office/powerpoint/2010/main" val="3023485577"/>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3190</TotalTime>
  <Words>710</Words>
  <Application>Microsoft Office PowerPoint</Application>
  <PresentationFormat>On-screen Show (16:9)</PresentationFormat>
  <Paragraphs>86</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Trebuchet MS</vt:lpstr>
      <vt:lpstr>Arial</vt:lpstr>
      <vt:lpstr>Bookman Old Style</vt:lpstr>
      <vt:lpstr>Calibri</vt:lpstr>
      <vt:lpstr>Noto Sans Symbols</vt:lpstr>
      <vt:lpstr>Times New Roman</vt:lpstr>
      <vt:lpstr>1_Office Theme</vt:lpstr>
      <vt:lpstr>PG DISSERTATION MANAGEMENT SYSTEM DESCRIPTION</vt:lpstr>
      <vt:lpstr>Problem Statement</vt:lpstr>
      <vt:lpstr>Abstract</vt:lpstr>
      <vt:lpstr>Objectives</vt:lpstr>
      <vt:lpstr>Literature Survey</vt:lpstr>
      <vt:lpstr>Hardware and Software Requirements</vt:lpstr>
      <vt:lpstr>Project Time Line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Shashank P</cp:lastModifiedBy>
  <cp:revision>18</cp:revision>
  <dcterms:modified xsi:type="dcterms:W3CDTF">2024-08-17T08:34:09Z</dcterms:modified>
</cp:coreProperties>
</file>