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sfu.ca/~sja25/personal/datasets/" TargetMode="External"/><Relationship Id="rId3" Type="http://schemas.openxmlformats.org/officeDocument/2006/relationships/hyperlink" Target="http://recsyswiki.com/wiki/Grocery_shopping_datasets" TargetMode="External"/><Relationship Id="rId7" Type="http://schemas.openxmlformats.org/officeDocument/2006/relationships/hyperlink" Target="http://grouplens.org/datasets/movielens/" TargetMode="External"/><Relationship Id="rId2" Type="http://schemas.openxmlformats.org/officeDocument/2006/relationships/hyperlink" Target="https://archive.ics.uci.edu/ml/datasets/QtyT40I10D100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ai-labor.de/en/competence_centers/irml/datasets/" TargetMode="External"/><Relationship Id="rId11" Type="http://schemas.openxmlformats.org/officeDocument/2006/relationships/hyperlink" Target="http://www.academia.edu/3096984/WebDocs_a_real-life_huge_transactional_dataset" TargetMode="External"/><Relationship Id="rId5" Type="http://schemas.openxmlformats.org/officeDocument/2006/relationships/hyperlink" Target="http://www.kde.cs.uni-kassel.de/bibsonomy/dumps" TargetMode="External"/><Relationship Id="rId10" Type="http://schemas.openxmlformats.org/officeDocument/2006/relationships/hyperlink" Target="http://www.kdnuggets.com/datasets/index.html" TargetMode="External"/><Relationship Id="rId4" Type="http://schemas.openxmlformats.org/officeDocument/2006/relationships/hyperlink" Target="https://www.kaggle.com/c/acquire-valued-shoppers-challenge/data" TargetMode="External"/><Relationship Id="rId9" Type="http://schemas.openxmlformats.org/officeDocument/2006/relationships/hyperlink" Target="http://recsyswiki.com/wiki/Recommendation_Dataset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DATASCIENCE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A. HARITHA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    (114045674)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25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real dataset – There are issues with real dataset: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/>
              <a:t>Security &amp; confidentiality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Privacy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Scalable 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Ease of use</a:t>
            </a:r>
          </a:p>
          <a:p>
            <a:r>
              <a:rPr lang="en-US" dirty="0" smtClean="0"/>
              <a:t>Consider synthetic dataset – Advantages of synthetic dataset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protect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privacy and confidentiality</a:t>
            </a:r>
            <a:endParaRPr lang="en-US" u="sng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used in the process </a:t>
            </a:r>
            <a:r>
              <a:rPr lang="en-US" dirty="0" smtClean="0"/>
              <a:t>of datamining</a:t>
            </a:r>
          </a:p>
        </p:txBody>
      </p:sp>
    </p:spTree>
    <p:extLst>
      <p:ext uri="{BB962C8B-B14F-4D97-AF65-F5344CB8AC3E}">
        <p14:creationId xmlns:p14="http://schemas.microsoft.com/office/powerpoint/2010/main" val="344087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737" y="1343025"/>
            <a:ext cx="8915400" cy="4876800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1800" dirty="0" smtClean="0"/>
              <a:t>Various techniques for obtaining </a:t>
            </a:r>
            <a:r>
              <a:rPr lang="en-US" sz="1800" dirty="0"/>
              <a:t>synthetic dataset: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dirty="0"/>
              <a:t>Linear regression </a:t>
            </a:r>
            <a:r>
              <a:rPr lang="en-US" dirty="0" smtClean="0"/>
              <a:t>model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Clustering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Outlier analysis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By mean , standard deviation techniques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Tools: TDS generators</a:t>
            </a:r>
          </a:p>
          <a:p>
            <a:pPr marL="400050" lvl="1" indent="0">
              <a:buNone/>
            </a:pPr>
            <a:endParaRPr lang="en-US" dirty="0" smtClean="0"/>
          </a:p>
          <a:p>
            <a:r>
              <a:rPr lang="en-US" dirty="0" smtClean="0"/>
              <a:t>Find the best technique to solve the issues such as finding </a:t>
            </a:r>
            <a:r>
              <a:rPr lang="en-US" dirty="0"/>
              <a:t>frequent </a:t>
            </a:r>
            <a:r>
              <a:rPr lang="en-US" dirty="0" err="1" smtClean="0"/>
              <a:t>itemsets</a:t>
            </a:r>
            <a:r>
              <a:rPr lang="en-US" dirty="0" smtClean="0"/>
              <a:t>, Optimization problems.</a:t>
            </a:r>
          </a:p>
          <a:p>
            <a:r>
              <a:rPr lang="en-US" dirty="0" smtClean="0"/>
              <a:t>Compare </a:t>
            </a:r>
            <a:r>
              <a:rPr lang="en-US" dirty="0"/>
              <a:t>real and synthetic </a:t>
            </a:r>
            <a:r>
              <a:rPr lang="en-US" dirty="0" smtClean="0"/>
              <a:t>datasets results </a:t>
            </a:r>
            <a:r>
              <a:rPr lang="en-US" dirty="0"/>
              <a:t>and formulate observations and conclusions.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9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archive.ics.uci.edu/ml/datasets/QtyT40I10D100K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recsyswiki.com/wiki/Grocery_shopping_datasets</a:t>
            </a:r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www.kaggle.com/c/acquire-valued-shoppers-challenge/data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www.kde.cs.uni-kassel.de/bibsonomy/dumps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http://www.dai-labor.de/en/competence_centers/irml/datasets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http://grouplens.org/datasets/movielens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>
                <a:hlinkClick r:id="rId8"/>
              </a:rPr>
              <a:t>http://www.cs.sfu.ca/~sja25/personal/datasets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recsyswiki.com/wiki/Recommendation_Datasets</a:t>
            </a:r>
            <a:endParaRPr lang="en-US" dirty="0" smtClean="0"/>
          </a:p>
          <a:p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www.kdnuggets.com/datasets/index.html</a:t>
            </a:r>
            <a:endParaRPr lang="en-US" dirty="0" smtClean="0"/>
          </a:p>
          <a:p>
            <a:r>
              <a:rPr lang="en-US" dirty="0">
                <a:hlinkClick r:id="rId11"/>
              </a:rPr>
              <a:t>http://</a:t>
            </a:r>
            <a:r>
              <a:rPr lang="en-US" dirty="0" smtClean="0">
                <a:hlinkClick r:id="rId11"/>
              </a:rPr>
              <a:t>www.academia.edu/3096984/WebDocs_a_real-life_huge_transactional_dataset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6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026" name="Picture 2" descr="http://www.pptbackgrounds.org/uploads/person-with-question-mark-backgrounds-wallpaper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846" y="2181225"/>
            <a:ext cx="5706383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2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1309</TotalTime>
  <Words>134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Times New Roman</vt:lpstr>
      <vt:lpstr>Wingdings</vt:lpstr>
      <vt:lpstr>Wingdings 3</vt:lpstr>
      <vt:lpstr>Wisp</vt:lpstr>
      <vt:lpstr>DATASCIENCE PROJECT</vt:lpstr>
      <vt:lpstr>Context Scenario</vt:lpstr>
      <vt:lpstr>PowerPoint Presentation</vt:lpstr>
      <vt:lpstr>Datasets: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DATASCIENCE PROJECT</dc:title>
  <dc:creator>Haritha</dc:creator>
  <cp:lastModifiedBy>Haritha</cp:lastModifiedBy>
  <cp:revision>30</cp:revision>
  <dcterms:created xsi:type="dcterms:W3CDTF">2016-02-04T00:14:26Z</dcterms:created>
  <dcterms:modified xsi:type="dcterms:W3CDTF">2016-02-09T03:22:16Z</dcterms:modified>
</cp:coreProperties>
</file>