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EF1D"/>
    <a:srgbClr val="2500A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739E-D967-4E2A-8604-46ECD3A29560}" type="datetimeFigureOut">
              <a:rPr lang="en-US" smtClean="0"/>
              <a:pPr/>
              <a:t>6/3/2014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5E7E-3E05-4EEC-A7E5-5B37D567692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739E-D967-4E2A-8604-46ECD3A29560}" type="datetimeFigureOut">
              <a:rPr lang="en-US" smtClean="0"/>
              <a:pPr/>
              <a:t>6/3/2014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5E7E-3E05-4EEC-A7E5-5B37D567692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739E-D967-4E2A-8604-46ECD3A29560}" type="datetimeFigureOut">
              <a:rPr lang="en-US" smtClean="0"/>
              <a:pPr/>
              <a:t>6/3/2014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5E7E-3E05-4EEC-A7E5-5B37D567692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739E-D967-4E2A-8604-46ECD3A29560}" type="datetimeFigureOut">
              <a:rPr lang="en-US" smtClean="0"/>
              <a:pPr/>
              <a:t>6/3/2014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5E7E-3E05-4EEC-A7E5-5B37D567692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739E-D967-4E2A-8604-46ECD3A29560}" type="datetimeFigureOut">
              <a:rPr lang="en-US" smtClean="0"/>
              <a:pPr/>
              <a:t>6/3/2014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5E7E-3E05-4EEC-A7E5-5B37D567692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739E-D967-4E2A-8604-46ECD3A29560}" type="datetimeFigureOut">
              <a:rPr lang="en-US" smtClean="0"/>
              <a:pPr/>
              <a:t>6/3/2014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5E7E-3E05-4EEC-A7E5-5B37D567692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739E-D967-4E2A-8604-46ECD3A29560}" type="datetimeFigureOut">
              <a:rPr lang="en-US" smtClean="0"/>
              <a:pPr/>
              <a:t>6/3/2014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5E7E-3E05-4EEC-A7E5-5B37D567692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739E-D967-4E2A-8604-46ECD3A29560}" type="datetimeFigureOut">
              <a:rPr lang="en-US" smtClean="0"/>
              <a:pPr/>
              <a:t>6/3/2014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5E7E-3E05-4EEC-A7E5-5B37D567692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739E-D967-4E2A-8604-46ECD3A29560}" type="datetimeFigureOut">
              <a:rPr lang="en-US" smtClean="0"/>
              <a:pPr/>
              <a:t>6/3/2014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5E7E-3E05-4EEC-A7E5-5B37D567692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739E-D967-4E2A-8604-46ECD3A29560}" type="datetimeFigureOut">
              <a:rPr lang="en-US" smtClean="0"/>
              <a:pPr/>
              <a:t>6/3/2014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5E7E-3E05-4EEC-A7E5-5B37D567692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739E-D967-4E2A-8604-46ECD3A29560}" type="datetimeFigureOut">
              <a:rPr lang="en-US" smtClean="0"/>
              <a:pPr/>
              <a:t>6/3/2014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5E7E-3E05-4EEC-A7E5-5B37D567692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C739E-D967-4E2A-8604-46ECD3A29560}" type="datetimeFigureOut">
              <a:rPr lang="en-US" smtClean="0"/>
              <a:pPr/>
              <a:t>6/3/2014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15E7E-3E05-4EEC-A7E5-5B37D567692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Bambi Bold" pitchFamily="18" charset="0"/>
              </a:rPr>
              <a:t>Triangulating Selected points on an image</a:t>
            </a:r>
            <a:endParaRPr lang="en-IN" dirty="0">
              <a:latin typeface="Bambi Bold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sz="2400" b="1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71480"/>
            <a:ext cx="785818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latin typeface="Bambi Bold" pitchFamily="18" charset="0"/>
              </a:rPr>
              <a:t>Delanuay Triangulation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sz="2400" dirty="0" smtClean="0">
                <a:latin typeface="Georgia" pitchFamily="18" charset="0"/>
              </a:rPr>
              <a:t>Construct a super triangle</a:t>
            </a:r>
          </a:p>
          <a:p>
            <a:pPr marL="342900" indent="-342900">
              <a:buAutoNum type="arabicPeriod"/>
            </a:pPr>
            <a:r>
              <a:rPr lang="en-IN" sz="2400" dirty="0" smtClean="0">
                <a:latin typeface="Georgia" pitchFamily="18" charset="0"/>
              </a:rPr>
              <a:t>For each point</a:t>
            </a:r>
          </a:p>
          <a:p>
            <a:pPr marL="800100" lvl="1" indent="-342900">
              <a:buAutoNum type="arabicPeriod"/>
            </a:pPr>
            <a:r>
              <a:rPr lang="en-IN" sz="2400" dirty="0" smtClean="0">
                <a:latin typeface="Georgia" pitchFamily="18" charset="0"/>
              </a:rPr>
              <a:t>Find the face containing that point</a:t>
            </a:r>
          </a:p>
          <a:p>
            <a:pPr marL="800100" lvl="1" indent="-342900">
              <a:buAutoNum type="arabicPeriod"/>
            </a:pPr>
            <a:r>
              <a:rPr lang="en-IN" sz="2400" dirty="0" smtClean="0">
                <a:latin typeface="Georgia" pitchFamily="18" charset="0"/>
              </a:rPr>
              <a:t>Remove that face and its components from the DCEL</a:t>
            </a:r>
          </a:p>
          <a:p>
            <a:pPr marL="800100" lvl="1" indent="-342900">
              <a:buAutoNum type="arabicPeriod"/>
            </a:pPr>
            <a:r>
              <a:rPr lang="en-IN" sz="2400" dirty="0" smtClean="0">
                <a:latin typeface="Georgia" pitchFamily="18" charset="0"/>
              </a:rPr>
              <a:t>Construct 3 new faces in place of that face</a:t>
            </a:r>
          </a:p>
          <a:p>
            <a:pPr marL="800100" lvl="1" indent="-342900">
              <a:buAutoNum type="arabicPeriod"/>
            </a:pPr>
            <a:r>
              <a:rPr lang="en-IN" sz="2400" dirty="0" smtClean="0">
                <a:latin typeface="Georgia" pitchFamily="18" charset="0"/>
              </a:rPr>
              <a:t>Insert these new faces in the DCEL</a:t>
            </a:r>
          </a:p>
          <a:p>
            <a:pPr marL="800100" lvl="1" indent="-342900">
              <a:buAutoNum type="arabicPeriod"/>
            </a:pPr>
            <a:r>
              <a:rPr lang="en-IN" sz="2400" dirty="0" smtClean="0">
                <a:latin typeface="Georgia" pitchFamily="18" charset="0"/>
              </a:rPr>
              <a:t>Check if the previously present edges are still legal</a:t>
            </a:r>
          </a:p>
          <a:p>
            <a:pPr marL="800100" lvl="1" indent="-342900"/>
            <a:endParaRPr lang="en-IN" dirty="0"/>
          </a:p>
          <a:p>
            <a:pPr marL="800100" lvl="1" indent="-342900"/>
            <a:endParaRPr lang="en-IN" dirty="0" smtClean="0"/>
          </a:p>
          <a:p>
            <a:pPr marL="800100" lvl="1" indent="-342900">
              <a:buAutoNum type="arabicPeriod"/>
            </a:pPr>
            <a:endParaRPr lang="en-IN" dirty="0" smtClean="0"/>
          </a:p>
          <a:p>
            <a:pPr marL="800100" lvl="1" indent="-342900">
              <a:buAutoNum type="arabicPeriod"/>
            </a:pPr>
            <a:endParaRPr lang="en-IN" dirty="0" smtClean="0"/>
          </a:p>
          <a:p>
            <a:pPr marL="342900" indent="-342900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2357430"/>
            <a:ext cx="714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latin typeface="Georgia" pitchFamily="18" charset="0"/>
              </a:rPr>
              <a:t>“The faces in the plane are held together by the edges rather than by vertices”</a:t>
            </a:r>
            <a:endParaRPr lang="en-IN" sz="4000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928794" y="714356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/>
          <p:cNvSpPr/>
          <p:nvPr/>
        </p:nvSpPr>
        <p:spPr>
          <a:xfrm>
            <a:off x="857224" y="2714620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/>
          <p:cNvSpPr/>
          <p:nvPr/>
        </p:nvSpPr>
        <p:spPr>
          <a:xfrm>
            <a:off x="3071802" y="2714620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/>
          <p:cNvCxnSpPr>
            <a:stCxn id="2" idx="4"/>
            <a:endCxn id="3" idx="7"/>
          </p:cNvCxnSpPr>
          <p:nvPr/>
        </p:nvCxnSpPr>
        <p:spPr>
          <a:xfrm rot="5400000">
            <a:off x="629384" y="1339439"/>
            <a:ext cx="1817336" cy="995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6"/>
            <a:endCxn id="4" idx="2"/>
          </p:cNvCxnSpPr>
          <p:nvPr/>
        </p:nvCxnSpPr>
        <p:spPr>
          <a:xfrm>
            <a:off x="1071538" y="2821777"/>
            <a:ext cx="20002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2" idx="4"/>
          </p:cNvCxnSpPr>
          <p:nvPr/>
        </p:nvCxnSpPr>
        <p:spPr>
          <a:xfrm rot="10800000">
            <a:off x="2035952" y="928671"/>
            <a:ext cx="1035851" cy="1893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>
            <a:off x="3428992" y="1571612"/>
            <a:ext cx="714380" cy="35719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5786446" y="928670"/>
            <a:ext cx="71438" cy="71438"/>
          </a:xfrm>
          <a:prstGeom prst="ellipse">
            <a:avLst/>
          </a:prstGeom>
          <a:solidFill>
            <a:srgbClr val="3BE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5643570" y="928670"/>
            <a:ext cx="71438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6858016" y="2643182"/>
            <a:ext cx="71438" cy="71438"/>
          </a:xfrm>
          <a:prstGeom prst="ellipse">
            <a:avLst/>
          </a:prstGeom>
          <a:solidFill>
            <a:srgbClr val="3BE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/>
          <p:cNvSpPr/>
          <p:nvPr/>
        </p:nvSpPr>
        <p:spPr>
          <a:xfrm>
            <a:off x="4572000" y="2786058"/>
            <a:ext cx="71438" cy="71438"/>
          </a:xfrm>
          <a:prstGeom prst="ellipse">
            <a:avLst/>
          </a:prstGeom>
          <a:solidFill>
            <a:srgbClr val="25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/>
          <p:cNvSpPr/>
          <p:nvPr/>
        </p:nvSpPr>
        <p:spPr>
          <a:xfrm>
            <a:off x="4572000" y="2643182"/>
            <a:ext cx="71438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/>
          <p:cNvSpPr/>
          <p:nvPr/>
        </p:nvSpPr>
        <p:spPr>
          <a:xfrm>
            <a:off x="6858016" y="2786058"/>
            <a:ext cx="71438" cy="71438"/>
          </a:xfrm>
          <a:prstGeom prst="ellipse">
            <a:avLst/>
          </a:prstGeom>
          <a:solidFill>
            <a:srgbClr val="25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/>
          <p:cNvSpPr/>
          <p:nvPr/>
        </p:nvSpPr>
        <p:spPr>
          <a:xfrm>
            <a:off x="5643570" y="1928802"/>
            <a:ext cx="71438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5786446" y="1928802"/>
            <a:ext cx="71438" cy="71438"/>
          </a:xfrm>
          <a:prstGeom prst="ellipse">
            <a:avLst/>
          </a:prstGeom>
          <a:solidFill>
            <a:srgbClr val="3BE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00</a:t>
            </a:r>
            <a:endParaRPr lang="en-IN" dirty="0"/>
          </a:p>
        </p:txBody>
      </p:sp>
      <p:sp>
        <p:nvSpPr>
          <p:cNvPr id="30" name="Oval 29"/>
          <p:cNvSpPr/>
          <p:nvPr/>
        </p:nvSpPr>
        <p:spPr>
          <a:xfrm>
            <a:off x="5715008" y="2000240"/>
            <a:ext cx="71438" cy="71438"/>
          </a:xfrm>
          <a:prstGeom prst="ellipse">
            <a:avLst/>
          </a:prstGeom>
          <a:solidFill>
            <a:srgbClr val="25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Arrow Connector 31"/>
          <p:cNvCxnSpPr>
            <a:stCxn id="23" idx="3"/>
            <a:endCxn id="26" idx="6"/>
          </p:cNvCxnSpPr>
          <p:nvPr/>
        </p:nvCxnSpPr>
        <p:spPr>
          <a:xfrm rot="5400000">
            <a:off x="4304108" y="1328976"/>
            <a:ext cx="1689255" cy="1010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5"/>
            <a:endCxn id="28" idx="3"/>
          </p:cNvCxnSpPr>
          <p:nvPr/>
        </p:nvCxnSpPr>
        <p:spPr>
          <a:xfrm rot="5400000" flipH="1" flipV="1">
            <a:off x="4786314" y="1836440"/>
            <a:ext cx="714380" cy="1021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1"/>
            <a:endCxn id="23" idx="4"/>
          </p:cNvCxnSpPr>
          <p:nvPr/>
        </p:nvCxnSpPr>
        <p:spPr>
          <a:xfrm rot="5400000" flipH="1" flipV="1">
            <a:off x="5197082" y="1457058"/>
            <a:ext cx="939156" cy="25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2"/>
          </p:cNvCxnSpPr>
          <p:nvPr/>
        </p:nvCxnSpPr>
        <p:spPr>
          <a:xfrm rot="10800000" flipV="1">
            <a:off x="4643438" y="2035959"/>
            <a:ext cx="1071570" cy="7248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5" idx="7"/>
            <a:endCxn id="27" idx="2"/>
          </p:cNvCxnSpPr>
          <p:nvPr/>
        </p:nvCxnSpPr>
        <p:spPr>
          <a:xfrm rot="16200000" flipH="1">
            <a:off x="5732867" y="1696628"/>
            <a:ext cx="25257" cy="2225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7" idx="1"/>
            <a:endCxn id="30" idx="5"/>
          </p:cNvCxnSpPr>
          <p:nvPr/>
        </p:nvCxnSpPr>
        <p:spPr>
          <a:xfrm rot="16200000" flipV="1">
            <a:off x="5954579" y="1882621"/>
            <a:ext cx="735304" cy="1092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29" idx="1"/>
          </p:cNvCxnSpPr>
          <p:nvPr/>
        </p:nvCxnSpPr>
        <p:spPr>
          <a:xfrm rot="5400000">
            <a:off x="5332561" y="1464455"/>
            <a:ext cx="939156" cy="10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9" idx="5"/>
            <a:endCxn id="24" idx="2"/>
          </p:cNvCxnSpPr>
          <p:nvPr/>
        </p:nvCxnSpPr>
        <p:spPr>
          <a:xfrm rot="16200000" flipH="1">
            <a:off x="6008158" y="1829042"/>
            <a:ext cx="689123" cy="1010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6200000" flipV="1">
            <a:off x="5561670" y="1296322"/>
            <a:ext cx="1663998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785918" y="3714752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/>
          <p:cNvSpPr/>
          <p:nvPr/>
        </p:nvSpPr>
        <p:spPr>
          <a:xfrm>
            <a:off x="1857356" y="5643578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3" name="Straight Arrow Connector 62"/>
          <p:cNvCxnSpPr>
            <a:stCxn id="58" idx="2"/>
          </p:cNvCxnSpPr>
          <p:nvPr/>
        </p:nvCxnSpPr>
        <p:spPr>
          <a:xfrm rot="10800000" flipV="1">
            <a:off x="1183028" y="3821908"/>
            <a:ext cx="602890" cy="924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60" idx="2"/>
          </p:cNvCxnSpPr>
          <p:nvPr/>
        </p:nvCxnSpPr>
        <p:spPr>
          <a:xfrm rot="16200000" flipH="1">
            <a:off x="1093731" y="4987109"/>
            <a:ext cx="852923" cy="674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5400000" flipH="1" flipV="1">
            <a:off x="1910935" y="4804181"/>
            <a:ext cx="888642" cy="710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6200000" flipV="1">
            <a:off x="1928794" y="3857628"/>
            <a:ext cx="745766" cy="745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1214414" y="4603394"/>
            <a:ext cx="1460146" cy="2186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10800000" flipV="1">
            <a:off x="1183028" y="4679164"/>
            <a:ext cx="1460146" cy="2186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ight Arrow 77"/>
          <p:cNvSpPr/>
          <p:nvPr/>
        </p:nvSpPr>
        <p:spPr>
          <a:xfrm>
            <a:off x="3571868" y="4572008"/>
            <a:ext cx="714380" cy="35719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Oval 78"/>
          <p:cNvSpPr/>
          <p:nvPr/>
        </p:nvSpPr>
        <p:spPr>
          <a:xfrm>
            <a:off x="1142976" y="4786322"/>
            <a:ext cx="71438" cy="71438"/>
          </a:xfrm>
          <a:prstGeom prst="ellipse">
            <a:avLst/>
          </a:prstGeom>
          <a:solidFill>
            <a:srgbClr val="3BE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Oval 80"/>
          <p:cNvSpPr/>
          <p:nvPr/>
        </p:nvSpPr>
        <p:spPr>
          <a:xfrm>
            <a:off x="2643174" y="4572008"/>
            <a:ext cx="71438" cy="71438"/>
          </a:xfrm>
          <a:prstGeom prst="ellipse">
            <a:avLst/>
          </a:prstGeom>
          <a:solidFill>
            <a:srgbClr val="3BE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Oval 81"/>
          <p:cNvSpPr/>
          <p:nvPr/>
        </p:nvSpPr>
        <p:spPr>
          <a:xfrm>
            <a:off x="2643174" y="4643446"/>
            <a:ext cx="71438" cy="71438"/>
          </a:xfrm>
          <a:prstGeom prst="ellipse">
            <a:avLst/>
          </a:prstGeom>
          <a:solidFill>
            <a:srgbClr val="25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Oval 82"/>
          <p:cNvSpPr/>
          <p:nvPr/>
        </p:nvSpPr>
        <p:spPr>
          <a:xfrm>
            <a:off x="1142976" y="4857760"/>
            <a:ext cx="71438" cy="71438"/>
          </a:xfrm>
          <a:prstGeom prst="ellipse">
            <a:avLst/>
          </a:prstGeom>
          <a:solidFill>
            <a:srgbClr val="25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00</a:t>
            </a:r>
            <a:endParaRPr lang="en-IN" dirty="0"/>
          </a:p>
        </p:txBody>
      </p:sp>
      <p:sp>
        <p:nvSpPr>
          <p:cNvPr id="84" name="Oval 83"/>
          <p:cNvSpPr/>
          <p:nvPr/>
        </p:nvSpPr>
        <p:spPr>
          <a:xfrm>
            <a:off x="5715008" y="3857628"/>
            <a:ext cx="71438" cy="71438"/>
          </a:xfrm>
          <a:prstGeom prst="ellipse">
            <a:avLst/>
          </a:prstGeom>
          <a:solidFill>
            <a:srgbClr val="25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Oval 84"/>
          <p:cNvSpPr/>
          <p:nvPr/>
        </p:nvSpPr>
        <p:spPr>
          <a:xfrm>
            <a:off x="5786446" y="3857628"/>
            <a:ext cx="71438" cy="71438"/>
          </a:xfrm>
          <a:prstGeom prst="ellipse">
            <a:avLst/>
          </a:prstGeom>
          <a:solidFill>
            <a:srgbClr val="3BE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Oval 85"/>
          <p:cNvSpPr/>
          <p:nvPr/>
        </p:nvSpPr>
        <p:spPr>
          <a:xfrm>
            <a:off x="5643570" y="5715016"/>
            <a:ext cx="71438" cy="71438"/>
          </a:xfrm>
          <a:prstGeom prst="ellipse">
            <a:avLst/>
          </a:prstGeom>
          <a:solidFill>
            <a:srgbClr val="25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Oval 86"/>
          <p:cNvSpPr/>
          <p:nvPr/>
        </p:nvSpPr>
        <p:spPr>
          <a:xfrm>
            <a:off x="5715008" y="5715016"/>
            <a:ext cx="71438" cy="71438"/>
          </a:xfrm>
          <a:prstGeom prst="ellipse">
            <a:avLst/>
          </a:prstGeom>
          <a:solidFill>
            <a:srgbClr val="3BE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Oval 87"/>
          <p:cNvSpPr/>
          <p:nvPr/>
        </p:nvSpPr>
        <p:spPr>
          <a:xfrm>
            <a:off x="4929190" y="4786322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Oval 88"/>
          <p:cNvSpPr/>
          <p:nvPr/>
        </p:nvSpPr>
        <p:spPr>
          <a:xfrm>
            <a:off x="6429388" y="4643446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1" name="Straight Arrow Connector 90"/>
          <p:cNvCxnSpPr>
            <a:stCxn id="84" idx="3"/>
            <a:endCxn id="88" idx="0"/>
          </p:cNvCxnSpPr>
          <p:nvPr/>
        </p:nvCxnSpPr>
        <p:spPr>
          <a:xfrm rot="5400000">
            <a:off x="4947050" y="4007902"/>
            <a:ext cx="867718" cy="689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8" idx="4"/>
            <a:endCxn id="86" idx="2"/>
          </p:cNvCxnSpPr>
          <p:nvPr/>
        </p:nvCxnSpPr>
        <p:spPr>
          <a:xfrm rot="16200000" flipH="1">
            <a:off x="4964909" y="5072073"/>
            <a:ext cx="750099" cy="607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6" idx="3"/>
            <a:endCxn id="84" idx="3"/>
          </p:cNvCxnSpPr>
          <p:nvPr/>
        </p:nvCxnSpPr>
        <p:spPr>
          <a:xfrm rot="5400000" flipH="1" flipV="1">
            <a:off x="4761057" y="4811579"/>
            <a:ext cx="185738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5" idx="3"/>
            <a:endCxn id="87" idx="0"/>
          </p:cNvCxnSpPr>
          <p:nvPr/>
        </p:nvCxnSpPr>
        <p:spPr>
          <a:xfrm rot="5400000">
            <a:off x="4875612" y="4793720"/>
            <a:ext cx="1796412" cy="46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7" idx="6"/>
            <a:endCxn id="89" idx="3"/>
          </p:cNvCxnSpPr>
          <p:nvPr/>
        </p:nvCxnSpPr>
        <p:spPr>
          <a:xfrm flipV="1">
            <a:off x="5786446" y="4826374"/>
            <a:ext cx="674328" cy="924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9" idx="2"/>
            <a:endCxn id="85" idx="4"/>
          </p:cNvCxnSpPr>
          <p:nvPr/>
        </p:nvCxnSpPr>
        <p:spPr>
          <a:xfrm rot="10800000">
            <a:off x="5822166" y="3929067"/>
            <a:ext cx="607223" cy="821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500298" y="214290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Georgia" pitchFamily="18" charset="0"/>
              </a:rPr>
              <a:t>Splitting</a:t>
            </a:r>
            <a:endParaRPr lang="en-IN" sz="2400" b="1" dirty="0">
              <a:latin typeface="Georgia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286116" y="3357562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Georgia" pitchFamily="18" charset="0"/>
              </a:rPr>
              <a:t>Flipping</a:t>
            </a:r>
            <a:endParaRPr lang="en-IN" sz="2400" b="1" dirty="0">
              <a:latin typeface="Georgia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71472" y="5929330"/>
            <a:ext cx="8072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latin typeface="Georgia" pitchFamily="18" charset="0"/>
              </a:rPr>
              <a:t>After adding new faces and their components update twins of replaced edges</a:t>
            </a:r>
            <a:endParaRPr lang="en-IN" sz="2000" b="1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500042"/>
            <a:ext cx="857256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class Vertex:</a:t>
            </a: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	edge = ""</a:t>
            </a: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	x = ""</a:t>
            </a: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	y = ""</a:t>
            </a: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	def __init__(self,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xcoordinate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ycoordinate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xcoordinate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ycoordinate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HalfEdge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	origin = ""</a:t>
            </a: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= ""</a:t>
            </a: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	twin = ""</a:t>
            </a: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incidentFace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= ""</a:t>
            </a: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	next = ""</a:t>
            </a: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= ""</a:t>
            </a: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	def __init__(self,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startVertex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endVertex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self.origin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startVertex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self.dest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endVertex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class Face:</a:t>
            </a: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	edge = ""</a:t>
            </a: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	def __init__(self,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givenEdge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self.edge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givenEdge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8992" y="214290"/>
            <a:ext cx="642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Georgia" pitchFamily="18" charset="0"/>
              </a:rPr>
              <a:t>Class definitions</a:t>
            </a:r>
            <a:endParaRPr lang="en-IN" sz="2400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93</Words>
  <Application>Microsoft Office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Triangulating Selected points on an image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Triangulating Selected points on an image</dc:title>
  <dc:creator>mamatha</dc:creator>
  <cp:lastModifiedBy>mamatha</cp:lastModifiedBy>
  <cp:revision>9</cp:revision>
  <dcterms:created xsi:type="dcterms:W3CDTF">2014-05-05T16:27:18Z</dcterms:created>
  <dcterms:modified xsi:type="dcterms:W3CDTF">2014-06-04T05:28:13Z</dcterms:modified>
</cp:coreProperties>
</file>