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691" y="5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bigbluebutton.org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hyperlink" Target="https://cybergate.lk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-63500"/>
            <a:ext cx="24384000" cy="7484170"/>
          </a:xfrm>
          <a:prstGeom prst="rect">
            <a:avLst/>
          </a:prstGeom>
          <a:solidFill>
            <a:schemeClr val="bg2">
              <a:lumMod val="25000"/>
              <a:alpha val="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0F70D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Welcome To BigBlueButton"/>
          <p:cNvSpPr txBox="1"/>
          <p:nvPr/>
        </p:nvSpPr>
        <p:spPr>
          <a:xfrm>
            <a:off x="651071" y="767433"/>
            <a:ext cx="4967707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0">
                <a:solidFill>
                  <a:srgbClr val="06172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latin typeface="Lucida Bright" panose="02040602050505020304" pitchFamily="18" charset="0"/>
              </a:rPr>
              <a:t>Welcome To</a:t>
            </a:r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5945108" y="4868336"/>
            <a:ext cx="1216358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Cyber Teach</a:t>
            </a:r>
            <a:r>
              <a:rPr dirty="0"/>
              <a:t> is </a:t>
            </a:r>
            <a:r>
              <a:rPr lang="en-US" dirty="0"/>
              <a:t>a </a:t>
            </a:r>
            <a:r>
              <a:rPr dirty="0"/>
              <a:t>web conferencing system designed for online learning</a:t>
            </a:r>
          </a:p>
        </p:txBody>
      </p:sp>
      <p:sp>
        <p:nvSpPr>
          <p:cNvPr id="123" name="t"/>
          <p:cNvSpPr/>
          <p:nvPr/>
        </p:nvSpPr>
        <p:spPr>
          <a:xfrm>
            <a:off x="1483568" y="5778500"/>
            <a:ext cx="21416864" cy="5347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28600" dist="25400" dir="5400000" rotWithShape="0">
              <a:srgbClr val="000000">
                <a:alpha val="5794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</a:t>
            </a:r>
          </a:p>
        </p:txBody>
      </p:sp>
      <p:sp>
        <p:nvSpPr>
          <p:cNvPr id="124" name="Instant messaging"/>
          <p:cNvSpPr txBox="1"/>
          <p:nvPr/>
        </p:nvSpPr>
        <p:spPr>
          <a:xfrm>
            <a:off x="3549164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Chat</a:t>
            </a:r>
            <a:endParaRPr dirty="0"/>
          </a:p>
        </p:txBody>
      </p:sp>
      <p:sp>
        <p:nvSpPr>
          <p:cNvPr id="125" name="Send public and private messages."/>
          <p:cNvSpPr txBox="1"/>
          <p:nvPr/>
        </p:nvSpPr>
        <p:spPr>
          <a:xfrm>
            <a:off x="3549164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Send public and private messages.</a:t>
            </a:r>
          </a:p>
        </p:txBody>
      </p:sp>
      <p:sp>
        <p:nvSpPr>
          <p:cNvPr id="126" name="Circle"/>
          <p:cNvSpPr/>
          <p:nvPr/>
        </p:nvSpPr>
        <p:spPr>
          <a:xfrm>
            <a:off x="220502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Shared Webcams"/>
          <p:cNvSpPr txBox="1"/>
          <p:nvPr/>
        </p:nvSpPr>
        <p:spPr>
          <a:xfrm>
            <a:off x="8541660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Webcams</a:t>
            </a:r>
          </a:p>
        </p:txBody>
      </p:sp>
      <p:sp>
        <p:nvSpPr>
          <p:cNvPr id="128" name="Hold visual meetings."/>
          <p:cNvSpPr txBox="1"/>
          <p:nvPr/>
        </p:nvSpPr>
        <p:spPr>
          <a:xfrm>
            <a:off x="8541660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Hold visual meetings.</a:t>
            </a:r>
          </a:p>
        </p:txBody>
      </p:sp>
      <p:sp>
        <p:nvSpPr>
          <p:cNvPr id="129" name="Circle"/>
          <p:cNvSpPr/>
          <p:nvPr/>
        </p:nvSpPr>
        <p:spPr>
          <a:xfrm>
            <a:off x="7197515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Audio conversations"/>
          <p:cNvSpPr txBox="1"/>
          <p:nvPr/>
        </p:nvSpPr>
        <p:spPr>
          <a:xfrm>
            <a:off x="13851655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Audio</a:t>
            </a:r>
          </a:p>
        </p:txBody>
      </p:sp>
      <p:sp>
        <p:nvSpPr>
          <p:cNvPr id="131" name="Communicate using high quality audio."/>
          <p:cNvSpPr txBox="1"/>
          <p:nvPr/>
        </p:nvSpPr>
        <p:spPr>
          <a:xfrm>
            <a:off x="13851655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Communicate using high quality audio.</a:t>
            </a:r>
          </a:p>
        </p:txBody>
      </p:sp>
      <p:sp>
        <p:nvSpPr>
          <p:cNvPr id="132" name="Circle"/>
          <p:cNvSpPr/>
          <p:nvPr/>
        </p:nvSpPr>
        <p:spPr>
          <a:xfrm>
            <a:off x="1250751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Emojis"/>
          <p:cNvSpPr txBox="1"/>
          <p:nvPr/>
        </p:nvSpPr>
        <p:spPr>
          <a:xfrm>
            <a:off x="18844150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Emojis</a:t>
            </a:r>
          </a:p>
        </p:txBody>
      </p:sp>
      <p:sp>
        <p:nvSpPr>
          <p:cNvPr id="134" name="Express yourself."/>
          <p:cNvSpPr txBox="1"/>
          <p:nvPr/>
        </p:nvSpPr>
        <p:spPr>
          <a:xfrm>
            <a:off x="18844150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Express yourself.</a:t>
            </a:r>
          </a:p>
        </p:txBody>
      </p:sp>
      <p:sp>
        <p:nvSpPr>
          <p:cNvPr id="135" name="Circle"/>
          <p:cNvSpPr/>
          <p:nvPr/>
        </p:nvSpPr>
        <p:spPr>
          <a:xfrm>
            <a:off x="17500006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" name="BREAKOUT ROOMS"/>
          <p:cNvSpPr txBox="1"/>
          <p:nvPr/>
        </p:nvSpPr>
        <p:spPr>
          <a:xfrm>
            <a:off x="3549164" y="8909099"/>
            <a:ext cx="411787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BREAKOUT ROOMS</a:t>
            </a:r>
          </a:p>
        </p:txBody>
      </p:sp>
      <p:sp>
        <p:nvSpPr>
          <p:cNvPr id="137" name="Group users into breakout rooms for team collaboration."/>
          <p:cNvSpPr txBox="1"/>
          <p:nvPr/>
        </p:nvSpPr>
        <p:spPr>
          <a:xfrm>
            <a:off x="3549164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Group users into breakout rooms for team collaboration.</a:t>
            </a:r>
          </a:p>
        </p:txBody>
      </p:sp>
      <p:sp>
        <p:nvSpPr>
          <p:cNvPr id="138" name="Circle"/>
          <p:cNvSpPr/>
          <p:nvPr/>
        </p:nvSpPr>
        <p:spPr>
          <a:xfrm>
            <a:off x="220502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Polling"/>
          <p:cNvSpPr txBox="1"/>
          <p:nvPr/>
        </p:nvSpPr>
        <p:spPr>
          <a:xfrm>
            <a:off x="8541660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Polling</a:t>
            </a:r>
          </a:p>
        </p:txBody>
      </p:sp>
      <p:sp>
        <p:nvSpPr>
          <p:cNvPr id="140" name="Poll your users anytime."/>
          <p:cNvSpPr txBox="1"/>
          <p:nvPr/>
        </p:nvSpPr>
        <p:spPr>
          <a:xfrm>
            <a:off x="8541660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Poll your users anytime.</a:t>
            </a:r>
          </a:p>
        </p:txBody>
      </p:sp>
      <p:sp>
        <p:nvSpPr>
          <p:cNvPr id="141" name="Circle"/>
          <p:cNvSpPr/>
          <p:nvPr/>
        </p:nvSpPr>
        <p:spPr>
          <a:xfrm>
            <a:off x="7197515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creensharing"/>
          <p:cNvSpPr txBox="1"/>
          <p:nvPr/>
        </p:nvSpPr>
        <p:spPr>
          <a:xfrm>
            <a:off x="13851655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Screen</a:t>
            </a:r>
            <a:r>
              <a:rPr lang="en-US" dirty="0"/>
              <a:t> </a:t>
            </a:r>
            <a:r>
              <a:rPr dirty="0"/>
              <a:t>sharing</a:t>
            </a:r>
          </a:p>
        </p:txBody>
      </p:sp>
      <p:sp>
        <p:nvSpPr>
          <p:cNvPr id="143" name="Share your screen."/>
          <p:cNvSpPr txBox="1"/>
          <p:nvPr/>
        </p:nvSpPr>
        <p:spPr>
          <a:xfrm>
            <a:off x="13851655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Share your screen.</a:t>
            </a:r>
          </a:p>
        </p:txBody>
      </p:sp>
      <p:sp>
        <p:nvSpPr>
          <p:cNvPr id="144" name="Circle"/>
          <p:cNvSpPr/>
          <p:nvPr/>
        </p:nvSpPr>
        <p:spPr>
          <a:xfrm>
            <a:off x="1250751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Multi-user whiteboard"/>
          <p:cNvSpPr txBox="1"/>
          <p:nvPr/>
        </p:nvSpPr>
        <p:spPr>
          <a:xfrm>
            <a:off x="18844150" y="8909099"/>
            <a:ext cx="366746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Multi-user whiteboard</a:t>
            </a:r>
          </a:p>
        </p:txBody>
      </p:sp>
      <p:sp>
        <p:nvSpPr>
          <p:cNvPr id="146" name="Draw together."/>
          <p:cNvSpPr txBox="1"/>
          <p:nvPr/>
        </p:nvSpPr>
        <p:spPr>
          <a:xfrm>
            <a:off x="18844150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Draw together.</a:t>
            </a:r>
          </a:p>
        </p:txBody>
      </p:sp>
      <p:sp>
        <p:nvSpPr>
          <p:cNvPr id="147" name="Circle"/>
          <p:cNvSpPr/>
          <p:nvPr/>
        </p:nvSpPr>
        <p:spPr>
          <a:xfrm>
            <a:off x="17500006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For more information visit bigbluebutton.org →"/>
          <p:cNvSpPr txBox="1"/>
          <p:nvPr/>
        </p:nvSpPr>
        <p:spPr>
          <a:xfrm>
            <a:off x="7298044" y="11744127"/>
            <a:ext cx="945771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For more information visit </a:t>
            </a:r>
            <a:r>
              <a:rPr lang="en-US" u="sng" dirty="0">
                <a:solidFill>
                  <a:srgbClr val="0E70D7"/>
                </a:solidFill>
                <a:hlinkClick r:id="rId2"/>
              </a:rPr>
              <a:t>cybergate.lk→</a:t>
            </a:r>
            <a:endParaRPr u="sng" dirty="0">
              <a:solidFill>
                <a:srgbClr val="0E70D7"/>
              </a:solidFill>
              <a:hlinkClick r:id="rId3"/>
            </a:endParaRP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202" y="6853030"/>
            <a:ext cx="457637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482" y="6934299"/>
            <a:ext cx="494386" cy="294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9850" y="6853030"/>
            <a:ext cx="33132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92106" y="6856288"/>
            <a:ext cx="381001" cy="450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71350" y="9231950"/>
            <a:ext cx="494386" cy="423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5857" y="9300978"/>
            <a:ext cx="457636" cy="285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78855" y="9231951"/>
            <a:ext cx="473312" cy="423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65828" y="9197640"/>
            <a:ext cx="494385" cy="492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B13BB-DDE1-4E0B-863F-9E03712C28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519" y="889139"/>
            <a:ext cx="12775199" cy="36465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277360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103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Helvetica</vt:lpstr>
      <vt:lpstr>Helvetica Neue</vt:lpstr>
      <vt:lpstr>Helvetica Neue Light</vt:lpstr>
      <vt:lpstr>Helvetica Neue Medium</vt:lpstr>
      <vt:lpstr>Lucida Bright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Amith</cp:lastModifiedBy>
  <cp:revision>4</cp:revision>
  <dcterms:modified xsi:type="dcterms:W3CDTF">2020-03-22T17:34:37Z</dcterms:modified>
</cp:coreProperties>
</file>