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7422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KE.HARITHA.</a:t>
            </a:r>
          </a:p>
          <a:p>
            <a:r>
              <a:rPr lang="en-US" sz="2400" dirty="0"/>
              <a:t>REGISTER NO: 312210396</a:t>
            </a:r>
          </a:p>
          <a:p>
            <a:r>
              <a:rPr lang="en-US" sz="2400" dirty="0"/>
              <a:t>DEPARTMENT:COMMERCE</a:t>
            </a:r>
          </a:p>
          <a:p>
            <a:r>
              <a:rPr lang="en-US" sz="2400" dirty="0"/>
              <a:t>COLLEGE : GURU SHREE SHANTIVIJAY JAIN COLLEGE FOR WOMENS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1B20A6-A393-CB99-5C7A-3765D9DA5E23}"/>
              </a:ext>
            </a:extLst>
          </p:cNvPr>
          <p:cNvSpPr txBox="1"/>
          <p:nvPr/>
        </p:nvSpPr>
        <p:spPr>
          <a:xfrm>
            <a:off x="1121569" y="1737479"/>
            <a:ext cx="7486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Modeling in employee performance analysis involves:</a:t>
            </a:r>
          </a:p>
          <a:p>
            <a:pPr marL="342900" indent="-342900">
              <a:buAutoNum type="arabicPeriod"/>
            </a:pPr>
            <a:r>
              <a:rPr lang="en-US"/>
              <a:t>**Data Collection**: Gathering relevant data from various sources.</a:t>
            </a:r>
          </a:p>
          <a:p>
            <a:pPr marL="342900" indent="-342900">
              <a:buAutoNum type="arabicPeriod"/>
            </a:pPr>
            <a:r>
              <a:rPr lang="en-US"/>
              <a:t>2. **Data Cleaning**: Ensuring accuracy by correcting errors.</a:t>
            </a:r>
          </a:p>
          <a:p>
            <a:pPr marL="342900" indent="-342900">
              <a:buAutoNum type="arabicPeriod"/>
            </a:pPr>
            <a:r>
              <a:rPr lang="en-US"/>
              <a:t>3. **Metric Definition**: Identifying key performance indicators (KPIs).</a:t>
            </a:r>
          </a:p>
          <a:p>
            <a:pPr marL="342900" indent="-342900">
              <a:buAutoNum type="arabicPeriod"/>
            </a:pPr>
            <a:r>
              <a:rPr lang="en-US"/>
              <a:t>4. **Statistical Analysis**: Analyzing trends and patterns.</a:t>
            </a:r>
          </a:p>
          <a:p>
            <a:pPr marL="342900" indent="-342900">
              <a:buAutoNum type="arabicPeriod"/>
            </a:pPr>
            <a:r>
              <a:rPr lang="en-US"/>
              <a:t>5. **Visualization**: Creating charts and graphs for clarity.</a:t>
            </a:r>
          </a:p>
          <a:p>
            <a:pPr marL="342900" indent="-342900">
              <a:buAutoNum type="arabicPeriod"/>
            </a:pPr>
            <a:r>
              <a:rPr lang="en-US"/>
              <a:t>6. **Reporting**: Summarizing findings for actionable insights.</a:t>
            </a:r>
          </a:p>
          <a:p>
            <a:pPr marL="342900" indent="-342900">
              <a:buAutoNum type="arabicPeriod"/>
            </a:pPr>
            <a:r>
              <a:rPr lang="en-US"/>
              <a:t>This process aids in making informed decisions to boost employee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E94BF-2510-9F7E-FB4A-0C2391494F7A}"/>
              </a:ext>
            </a:extLst>
          </p:cNvPr>
          <p:cNvSpPr txBox="1"/>
          <p:nvPr/>
        </p:nvSpPr>
        <p:spPr>
          <a:xfrm>
            <a:off x="755333" y="2696290"/>
            <a:ext cx="38047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Result in short:The modeling process yields actionable insights into employee performance, helping management make informed decisions to enhance productivity and engagement. It enables tracking of key metrics, identifies trends, and supports data-driven strategies for improvement.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7E350-2DE9-B18F-622A-946FC0568D76}"/>
              </a:ext>
            </a:extLst>
          </p:cNvPr>
          <p:cNvSpPr txBox="1"/>
          <p:nvPr/>
        </p:nvSpPr>
        <p:spPr>
          <a:xfrm>
            <a:off x="755332" y="1661101"/>
            <a:ext cx="43643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conclusion, the modeling process for employee performance analysis provides a comprehensive framework for understanding and improving productivity. By collecting and analyzing data effectively, organizations can identify key trends and insights, leading to informed decision-making. This ultimately fosters a culture of continuous improvement and enhances overall employee engagement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79E58-D7BA-143C-DD54-DCA0E24A3CA5}"/>
              </a:ext>
            </a:extLst>
          </p:cNvPr>
          <p:cNvSpPr txBox="1"/>
          <p:nvPr/>
        </p:nvSpPr>
        <p:spPr>
          <a:xfrm>
            <a:off x="834072" y="2293143"/>
            <a:ext cx="68103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Employee performance is a critical factor that influences organizational success. However, many organizations struggle to quantify and analyze employee performance effectively.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project aims to develop a comprehensive analysis of employee performance metrics 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The objective is to identify trends, strengths, and areas for improvement among employees by utilizing various performance indicators such as sales figures, attendance records, and feedback ratings.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analyzing this data, the project seeks to provide actionable insights that can help management make informed decisions to enhance employee productivity and overall organizational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72A34-91AD-E25A-E624-1EF49C968A32}"/>
              </a:ext>
            </a:extLst>
          </p:cNvPr>
          <p:cNvSpPr txBox="1"/>
          <p:nvPr/>
        </p:nvSpPr>
        <p:spPr>
          <a:xfrm>
            <a:off x="687452" y="1779687"/>
            <a:ext cx="57419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project focuses on analyzing employee performance within an organization to identify key trends and areas for improvement.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By collecting and organizing data such as sales figures, attendance records, and performance feedback, the project aims to create a comprehensive performance dashboard in Excel.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dashboard will visually represent various performance metrics, allowing for easy interpretation and comparison among employees.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E52F2-FF11-1ED1-DE15-BB40B355006A}"/>
              </a:ext>
            </a:extLst>
          </p:cNvPr>
          <p:cNvSpPr txBox="1"/>
          <p:nvPr/>
        </p:nvSpPr>
        <p:spPr>
          <a:xfrm>
            <a:off x="699453" y="1695450"/>
            <a:ext cx="65157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end users for your employee performance analysis project would typically include: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Management</a:t>
            </a:r>
            <a:r>
              <a:rPr lang="en-US"/>
              <a:t>: They’ll use the insights to make informed decisions about promotions, training needs, and resource allocation.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HR Teams</a:t>
            </a:r>
            <a:r>
              <a:rPr lang="en-US"/>
              <a:t>: They can leverage the data to improve recruitment processes, employee development programs, and performance reviews.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 Team Leaders/Supervisors</a:t>
            </a:r>
            <a:r>
              <a:rPr lang="en-US"/>
              <a:t>: They’ll benefit from understanding their team members' strengths and weaknesses, helping them provide targeted feedback and support.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Employees</a:t>
            </a:r>
            <a:r>
              <a:rPr lang="en-US"/>
              <a:t>: They can gain insights into their own performance and areas for improvement, fostering personal growth and development.This analysis aims to support everyone involved in the performance management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96F1E-8AC5-47B5-261B-A4DFA2408692}"/>
              </a:ext>
            </a:extLst>
          </p:cNvPr>
          <p:cNvSpPr txBox="1"/>
          <p:nvPr/>
        </p:nvSpPr>
        <p:spPr>
          <a:xfrm>
            <a:off x="3050268" y="1866143"/>
            <a:ext cx="5903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Our solution is an Excel-based employee performance analysis dashboard that consolidates key performance metrics like sales, attendance, and feedback. The value proposition includes:</a:t>
            </a:r>
          </a:p>
          <a:p>
            <a:pPr marL="342900" indent="-342900">
              <a:buAutoNum type="arabicPeriod"/>
            </a:pPr>
            <a:r>
              <a:rPr lang="en-US"/>
              <a:t>Data-Driven Insights: Helps management make informed decisions.</a:t>
            </a:r>
          </a:p>
          <a:p>
            <a:pPr marL="342900" indent="-342900">
              <a:buAutoNum type="arabicPeriod"/>
            </a:pPr>
            <a:r>
              <a:rPr lang="en-US"/>
              <a:t>Enhanced Decision-Making: Visual data representation for easier understanding.</a:t>
            </a:r>
          </a:p>
          <a:p>
            <a:pPr marL="342900" indent="-342900">
              <a:buAutoNum type="arabicPeriod"/>
            </a:pPr>
            <a:r>
              <a:rPr lang="en-US"/>
              <a:t> Employee Development: Identifies areas for training and support.</a:t>
            </a:r>
          </a:p>
          <a:p>
            <a:pPr marL="342900" indent="-342900">
              <a:buAutoNum type="arabicPeriod"/>
            </a:pPr>
            <a:r>
              <a:rPr lang="en-US"/>
              <a:t>Increased Engagement: Provides constructive feedback, boosting morale.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Efficiency: Saves time and reduces errors in data handling.</a:t>
            </a:r>
          </a:p>
          <a:p>
            <a:r>
              <a:rPr lang="en-US"/>
              <a:t>   Overall, it promotes continuous improvement and engagement within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00D37-D1D6-A437-54FD-FF9D38EDB650}"/>
              </a:ext>
            </a:extLst>
          </p:cNvPr>
          <p:cNvSpPr txBox="1"/>
          <p:nvPr/>
        </p:nvSpPr>
        <p:spPr>
          <a:xfrm>
            <a:off x="583406" y="2274838"/>
            <a:ext cx="72598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dataset for employee performance analysis includes: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Employee Information : ID, name, department, position. 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Performance Metrics : Sales figures, project completion rates, customer satisfaction scores.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Attendance Records : Days present, absences, tardiness.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Feedback Scores : Ratings from performance reviews and peer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Training and Development : Completed training programs and certifications.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Tenure: Length of time with the organization.This data helps analyze performance trends and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26468" y="1033148"/>
            <a:ext cx="77390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“wow” in our solution includes:
1. Visual Appeal: Engaging dashboard for easy data understanding.
2. Real-Time Analysis: Instant tracking of performance metrics.
3. Customizable Metrics: Tailored focus on relevant data.
These features make it a powerful tool for enhancing employee performance and fostering improvement.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harithaeswar2003@gmail.com</cp:lastModifiedBy>
  <cp:revision>14</cp:revision>
  <dcterms:created xsi:type="dcterms:W3CDTF">2024-03-29T15:07:22Z</dcterms:created>
  <dcterms:modified xsi:type="dcterms:W3CDTF">2024-10-01T09:13:13Z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