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IMPROVISATIONS DONE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Signout functionality.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header based on user logged in or logged out.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(Signin , Signup, Home) options when user logged out   &amp;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(Products, Cart, Username, Home, Signout) options when  user logged in.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Celestial</vt:lpstr>
      <vt:lpstr>IMPROVISATIONS DONE</vt:lpstr>
    </vt:vector>
  </TitlesOfParts>
  <Company>Allegisgroup Inc..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IMPROVISATIONS DONE</dc:title>
  <dc:creator>Mallampalli, Haritha</dc:creator>
  <cp:lastModifiedBy>Mallampalli, Haritha</cp:lastModifiedBy>
  <cp:revision>1</cp:revision>
  <dcterms:created xsi:type="dcterms:W3CDTF">2021-10-14T07:33:14Z</dcterms:created>
  <dcterms:modified xsi:type="dcterms:W3CDTF">2021-10-14T07:44:33Z</dcterms:modified>
</cp:coreProperties>
</file>