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5849" y="1023741"/>
            <a:ext cx="7197726" cy="2421464"/>
          </a:xfrm>
        </p:spPr>
        <p:txBody>
          <a:bodyPr/>
          <a:lstStyle/>
          <a:p>
            <a:r>
              <a:rPr lang="en-US" b="1" dirty="0" smtClean="0"/>
              <a:t>ONLINE SHOPPING CART</a:t>
            </a:r>
            <a:endParaRPr lang="en-US" b="1" dirty="0"/>
          </a:p>
        </p:txBody>
      </p:sp>
    </p:spTree>
    <p:extLst>
      <p:ext uri="{BB962C8B-B14F-4D97-AF65-F5344CB8AC3E}">
        <p14:creationId xmlns:p14="http://schemas.microsoft.com/office/powerpoint/2010/main" val="338288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27017"/>
            <a:ext cx="10131425" cy="5164184"/>
          </a:xfrm>
        </p:spPr>
        <p:txBody>
          <a:bodyPr>
            <a:normAutofit/>
          </a:bodyPr>
          <a:lstStyle/>
          <a:p>
            <a:pPr marL="0" indent="0" algn="ctr">
              <a:buNone/>
            </a:pP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67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8342"/>
            <a:ext cx="10131425" cy="1456267"/>
          </a:xfrm>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799" y="1804609"/>
            <a:ext cx="10131425" cy="3649133"/>
          </a:xfrm>
        </p:spPr>
        <p:txBody>
          <a:bodyPr/>
          <a:lstStyle/>
          <a:p>
            <a:endParaRPr lang="en-US" dirty="0" smtClean="0"/>
          </a:p>
          <a:p>
            <a:pPr marL="0" indent="0" algn="just">
              <a:buNone/>
            </a:pPr>
            <a:r>
              <a:rPr lang="en-US" sz="2400" dirty="0" smtClean="0">
                <a:latin typeface="Times New Roman" panose="02020603050405020304" pitchFamily="18" charset="0"/>
                <a:cs typeface="Times New Roman" panose="02020603050405020304" pitchFamily="18" charset="0"/>
              </a:rPr>
              <a:t>To provide an </a:t>
            </a:r>
            <a:r>
              <a:rPr lang="en-US" sz="2400" dirty="0">
                <a:latin typeface="Times New Roman" panose="02020603050405020304" pitchFamily="18" charset="0"/>
                <a:cs typeface="Times New Roman" panose="02020603050405020304" pitchFamily="18" charset="0"/>
              </a:rPr>
              <a:t>easy to use web based interface where users can search for products, view a complete description of the products and order the </a:t>
            </a:r>
            <a:r>
              <a:rPr lang="en-US" sz="2400" dirty="0" smtClean="0">
                <a:latin typeface="Times New Roman" panose="02020603050405020304" pitchFamily="18" charset="0"/>
                <a:cs typeface="Times New Roman" panose="02020603050405020304" pitchFamily="18" charset="0"/>
              </a:rPr>
              <a:t>products. </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3867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Tech stack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81051"/>
            <a:ext cx="10131425" cy="3910149"/>
          </a:xfrm>
        </p:spPr>
        <p:txBody>
          <a:bodyPr>
            <a:normAutofit lnSpcReduction="10000"/>
          </a:bodyPr>
          <a:lstStyle/>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Front End -  React</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React is used to create a interactive user interfaces and to design simple views </a:t>
            </a:r>
          </a:p>
          <a:p>
            <a:pPr marL="0" indent="0" algn="just">
              <a:buNone/>
            </a:pPr>
            <a:r>
              <a:rPr lang="en-US" sz="2400" dirty="0" smtClean="0">
                <a:latin typeface="Times New Roman" panose="02020603050405020304" pitchFamily="18" charset="0"/>
                <a:cs typeface="Times New Roman" panose="02020603050405020304" pitchFamily="18" charset="0"/>
              </a:rPr>
              <a:t>     for each state of application.</a:t>
            </a:r>
          </a:p>
          <a:p>
            <a:r>
              <a:rPr lang="en-US" sz="2400" dirty="0" smtClean="0">
                <a:latin typeface="Times New Roman" panose="02020603050405020304" pitchFamily="18" charset="0"/>
                <a:cs typeface="Times New Roman" panose="02020603050405020304" pitchFamily="18" charset="0"/>
              </a:rPr>
              <a:t>Back End  -   Spring Boot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Spring Boot is used to create standalone applications that run on their own.  </a:t>
            </a:r>
          </a:p>
          <a:p>
            <a:r>
              <a:rPr lang="en-US" sz="2400" dirty="0" smtClean="0">
                <a:latin typeface="Times New Roman" panose="02020603050405020304" pitchFamily="18" charset="0"/>
                <a:cs typeface="Times New Roman" panose="02020603050405020304" pitchFamily="18" charset="0"/>
              </a:rPr>
              <a:t>Database  -  MySQL</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14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47" y="457200"/>
            <a:ext cx="10131425" cy="668141"/>
          </a:xfrm>
        </p:spPr>
        <p:txBody>
          <a:bodyPr/>
          <a:lstStyle/>
          <a:p>
            <a:r>
              <a:rPr lang="en-US" b="1" dirty="0" smtClean="0">
                <a:latin typeface="Times New Roman" panose="02020603050405020304" pitchFamily="18" charset="0"/>
                <a:cs typeface="Times New Roman" panose="02020603050405020304" pitchFamily="18" charset="0"/>
              </a:rPr>
              <a:t>COMPONENTS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306286"/>
            <a:ext cx="10131425" cy="4990011"/>
          </a:xfrm>
        </p:spPr>
        <p:txBody>
          <a:bodyPr/>
          <a:lstStyle/>
          <a:p>
            <a:pPr marL="0" indent="0">
              <a:buNone/>
            </a:pPr>
            <a:r>
              <a:rPr lang="en-US" sz="2400" b="1" dirty="0" smtClean="0">
                <a:latin typeface="Times New Roman" panose="02020603050405020304" pitchFamily="18" charset="0"/>
                <a:cs typeface="Times New Roman" panose="02020603050405020304" pitchFamily="18" charset="0"/>
              </a:rPr>
              <a:t>HEADER</a:t>
            </a:r>
          </a:p>
          <a:p>
            <a:pPr marL="0" indent="0">
              <a:buNone/>
            </a:pPr>
            <a:r>
              <a:rPr lang="en-US" sz="2400" dirty="0" smtClean="0">
                <a:latin typeface="Times New Roman" panose="02020603050405020304" pitchFamily="18" charset="0"/>
                <a:cs typeface="Times New Roman" panose="02020603050405020304" pitchFamily="18" charset="0"/>
              </a:rPr>
              <a:t>It consists of 3 buttons HOME, SIGNIN and SIGNUP.</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73828"/>
            <a:ext cx="10678885" cy="1854926"/>
          </a:xfrm>
          <a:prstGeom prst="rect">
            <a:avLst/>
          </a:prstGeom>
        </p:spPr>
      </p:pic>
    </p:spTree>
    <p:extLst>
      <p:ext uri="{BB962C8B-B14F-4D97-AF65-F5344CB8AC3E}">
        <p14:creationId xmlns:p14="http://schemas.microsoft.com/office/powerpoint/2010/main" val="3960892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7566"/>
            <a:ext cx="10639696" cy="6217919"/>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By clicking on HOME button user will navigate to HOME page of the application.</a:t>
            </a: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40" y="785445"/>
            <a:ext cx="10058400" cy="5655088"/>
          </a:xfrm>
          <a:prstGeom prst="rect">
            <a:avLst/>
          </a:prstGeom>
        </p:spPr>
      </p:pic>
    </p:spTree>
    <p:extLst>
      <p:ext uri="{BB962C8B-B14F-4D97-AF65-F5344CB8AC3E}">
        <p14:creationId xmlns:p14="http://schemas.microsoft.com/office/powerpoint/2010/main" val="2312893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35131"/>
            <a:ext cx="10744199" cy="6453052"/>
          </a:xfrm>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By clicking on SIGNUP button user will navigate to SIGNUP page where the user can enter his details and create an account in this online shopping cart.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26" y="1280161"/>
            <a:ext cx="10058400" cy="5212080"/>
          </a:xfrm>
          <a:prstGeom prst="rect">
            <a:avLst/>
          </a:prstGeom>
        </p:spPr>
      </p:pic>
    </p:spTree>
    <p:extLst>
      <p:ext uri="{BB962C8B-B14F-4D97-AF65-F5344CB8AC3E}">
        <p14:creationId xmlns:p14="http://schemas.microsoft.com/office/powerpoint/2010/main" val="91740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95944"/>
            <a:ext cx="11279776" cy="617873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By clicking on SIGNIN button user will navigate to SIGNIN page from where </a:t>
            </a:r>
            <a:r>
              <a:rPr lang="en-US" sz="2400" dirty="0" smtClean="0">
                <a:latin typeface="Times New Roman" panose="02020603050405020304" pitchFamily="18" charset="0"/>
                <a:cs typeface="Times New Roman" panose="02020603050405020304" pitchFamily="18" charset="0"/>
              </a:rPr>
              <a:t>user </a:t>
            </a:r>
            <a:r>
              <a:rPr lang="en-US" sz="2400" dirty="0" smtClean="0">
                <a:latin typeface="Times New Roman" panose="02020603050405020304" pitchFamily="18" charset="0"/>
                <a:cs typeface="Times New Roman" panose="02020603050405020304" pitchFamily="18" charset="0"/>
              </a:rPr>
              <a:t>can login to his account.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4" y="1685107"/>
            <a:ext cx="10058400" cy="4859927"/>
          </a:xfrm>
          <a:prstGeom prst="rect">
            <a:avLst/>
          </a:prstGeom>
        </p:spPr>
      </p:pic>
    </p:spTree>
    <p:extLst>
      <p:ext uri="{BB962C8B-B14F-4D97-AF65-F5344CB8AC3E}">
        <p14:creationId xmlns:p14="http://schemas.microsoft.com/office/powerpoint/2010/main" val="724654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39634"/>
            <a:ext cx="10131425" cy="6074229"/>
          </a:xfrm>
        </p:spPr>
        <p:txBody>
          <a:bodyPr>
            <a:norm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When a user gets logged into his account products page will be displayed where all the products are present and a user can add any item of his choice to the cart.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56" y="1554480"/>
            <a:ext cx="10058400" cy="4950823"/>
          </a:xfrm>
          <a:prstGeom prst="rect">
            <a:avLst/>
          </a:prstGeom>
        </p:spPr>
      </p:pic>
    </p:spTree>
    <p:extLst>
      <p:ext uri="{BB962C8B-B14F-4D97-AF65-F5344CB8AC3E}">
        <p14:creationId xmlns:p14="http://schemas.microsoft.com/office/powerpoint/2010/main" val="4283160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91886"/>
            <a:ext cx="10131425" cy="5826034"/>
          </a:xfrm>
        </p:spPr>
        <p:txBody>
          <a:bodyPr>
            <a:normAutofit/>
          </a:bodyPr>
          <a:lstStyle/>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In products page by clicking on Cart button user can navigate to cart where he can see all the items that he has added to cart along with the details of the items and total price of the items . User can increase or decrease the quantity of each item based on his interest.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090058"/>
            <a:ext cx="10058400" cy="4245971"/>
          </a:xfrm>
          <a:prstGeom prst="rect">
            <a:avLst/>
          </a:prstGeom>
        </p:spPr>
      </p:pic>
    </p:spTree>
    <p:extLst>
      <p:ext uri="{BB962C8B-B14F-4D97-AF65-F5344CB8AC3E}">
        <p14:creationId xmlns:p14="http://schemas.microsoft.com/office/powerpoint/2010/main" val="1104043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TotalTime>
  <Words>248</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ONLINE SHOPPING CART</vt:lpstr>
      <vt:lpstr> OBJECTIVE</vt:lpstr>
      <vt:lpstr>Tech stack</vt:lpstr>
      <vt:lpstr>COMPONENTS</vt:lpstr>
      <vt:lpstr>PowerPoint Presentation</vt:lpstr>
      <vt:lpstr>PowerPoint Presentation</vt:lpstr>
      <vt:lpstr>PowerPoint Presentation</vt:lpstr>
      <vt:lpstr>PowerPoint Presentation</vt:lpstr>
      <vt:lpstr>PowerPoint Presentation</vt:lpstr>
      <vt:lpstr>PowerPoint Presentation</vt:lpstr>
    </vt:vector>
  </TitlesOfParts>
  <Company>Allegisgroup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Mallampalli, Haritha</dc:creator>
  <cp:lastModifiedBy>Mallampalli, Haritha</cp:lastModifiedBy>
  <cp:revision>8</cp:revision>
  <dcterms:created xsi:type="dcterms:W3CDTF">2021-10-11T13:44:02Z</dcterms:created>
  <dcterms:modified xsi:type="dcterms:W3CDTF">2021-10-12T05:47:21Z</dcterms:modified>
</cp:coreProperties>
</file>