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7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0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0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0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72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91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5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2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94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763CF17F-51DF-D5A6-4170-6EFA8A89F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C6C0DD-E4F5-0EA9-6B14-A3F2A3225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>
                <a:solidFill>
                  <a:srgbClr val="FFFFFF"/>
                </a:solidFill>
              </a:rPr>
              <a:t>Ecommerce Customer segmentation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07CC20-8558-EB8B-3478-B2C1A5947C41}"/>
              </a:ext>
            </a:extLst>
          </p:cNvPr>
          <p:cNvSpPr txBox="1"/>
          <p:nvPr/>
        </p:nvSpPr>
        <p:spPr>
          <a:xfrm>
            <a:off x="9284463" y="4397078"/>
            <a:ext cx="2345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Varun Vinod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Akanksha Sharma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Haritha Nallam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Pravin </a:t>
            </a:r>
            <a:r>
              <a:rPr lang="en-US" dirty="0" err="1">
                <a:solidFill>
                  <a:schemeClr val="bg1"/>
                </a:solidFill>
              </a:rPr>
              <a:t>Adep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Natasha Mehta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78FC9-F516-F44B-45BD-29B232A353B7}"/>
              </a:ext>
            </a:extLst>
          </p:cNvPr>
          <p:cNvSpPr txBox="1"/>
          <p:nvPr/>
        </p:nvSpPr>
        <p:spPr>
          <a:xfrm flipH="1">
            <a:off x="3276599" y="3840480"/>
            <a:ext cx="181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Group 14</a:t>
            </a:r>
          </a:p>
        </p:txBody>
      </p:sp>
    </p:spTree>
    <p:extLst>
      <p:ext uri="{BB962C8B-B14F-4D97-AF65-F5344CB8AC3E}">
        <p14:creationId xmlns:p14="http://schemas.microsoft.com/office/powerpoint/2010/main" val="59435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763CF17F-51DF-D5A6-4170-6EFA8A89F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14234" y="440012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C6C0DD-E4F5-0EA9-6B14-A3F2A3225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252200" cy="852926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Ecommerce Customer segmentation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BF1CFF8-C6AD-D540-B717-B81148DDA7D4}"/>
              </a:ext>
            </a:extLst>
          </p:cNvPr>
          <p:cNvSpPr txBox="1"/>
          <p:nvPr/>
        </p:nvSpPr>
        <p:spPr>
          <a:xfrm flipH="1">
            <a:off x="562326" y="2143764"/>
            <a:ext cx="10928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Ecommerce retailers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difficulties in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attracting new customers and keep existing ones. This can be due to a variety of factors, such as lack of trust in the brand, or inadequate marketing efforts.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C097A-B8F8-2363-B0F5-34976AF45366}"/>
              </a:ext>
            </a:extLst>
          </p:cNvPr>
          <p:cNvSpPr txBox="1"/>
          <p:nvPr/>
        </p:nvSpPr>
        <p:spPr>
          <a:xfrm>
            <a:off x="562326" y="1688189"/>
            <a:ext cx="328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B60AA3-E9FF-87EF-798B-3D4DBC091C7A}"/>
              </a:ext>
            </a:extLst>
          </p:cNvPr>
          <p:cNvSpPr txBox="1"/>
          <p:nvPr/>
        </p:nvSpPr>
        <p:spPr>
          <a:xfrm>
            <a:off x="572487" y="2967334"/>
            <a:ext cx="328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6B258-E356-4401-EADB-DDDBDE6A2D04}"/>
              </a:ext>
            </a:extLst>
          </p:cNvPr>
          <p:cNvSpPr txBox="1"/>
          <p:nvPr/>
        </p:nvSpPr>
        <p:spPr>
          <a:xfrm>
            <a:off x="572487" y="3545842"/>
            <a:ext cx="9484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online retail Dataset consists of 440,374 observations  with 8 variables like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Invoiceno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Stockcode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Quantity,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Unitprice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Country, Description and Invoice date.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A3C04-EA78-DB09-BD2F-8D31D55FAE00}"/>
              </a:ext>
            </a:extLst>
          </p:cNvPr>
          <p:cNvSpPr txBox="1"/>
          <p:nvPr/>
        </p:nvSpPr>
        <p:spPr>
          <a:xfrm>
            <a:off x="576013" y="4286149"/>
            <a:ext cx="328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8F586A-03DC-6DF6-81FF-20F4DA069454}"/>
              </a:ext>
            </a:extLst>
          </p:cNvPr>
          <p:cNvSpPr txBox="1"/>
          <p:nvPr/>
        </p:nvSpPr>
        <p:spPr>
          <a:xfrm>
            <a:off x="572487" y="4747814"/>
            <a:ext cx="10698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removed the missing records in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imputed the data wherever its possible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calculated column naming Amount =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Unitprice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6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B68E7352-7814-27FC-84AA-5143BF8F0B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50C74D-DD1D-A3C5-6EDD-CE4B7BE0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842768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C1936C1-FAE6-A5EE-E840-72069205EC6D}"/>
              </a:ext>
            </a:extLst>
          </p:cNvPr>
          <p:cNvSpPr txBox="1"/>
          <p:nvPr/>
        </p:nvSpPr>
        <p:spPr>
          <a:xfrm>
            <a:off x="629920" y="1503021"/>
            <a:ext cx="1022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inferred  through bar graph that our popular product is </a:t>
            </a:r>
            <a:r>
              <a:rPr lang="en-US" sz="3200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MEDIUM CERAMIC TOP STORAGE 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analysis of the revenue data per each day of week, we observed that Thursday generates highest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number of transactions are taking place on the Sunday.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Also, we inferred that large number of customers are interested in buying low value products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6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B68E7352-7814-27FC-84AA-5143BF8F0B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20" y="-84073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50C74D-DD1D-A3C5-6EDD-CE4B7BE0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852928"/>
          </a:xfrm>
        </p:spPr>
        <p:txBody>
          <a:bodyPr anchor="t"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b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681ED1-7E17-75D0-B801-A549B388393C}"/>
              </a:ext>
            </a:extLst>
          </p:cNvPr>
          <p:cNvSpPr txBox="1"/>
          <p:nvPr/>
        </p:nvSpPr>
        <p:spPr>
          <a:xfrm>
            <a:off x="640080" y="1575324"/>
            <a:ext cx="101498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figured the optimal value for number of clusters is 3 by using Elbow and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Silhoutte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calculated 2943 customers in cluster-1 which counts to 80 % of original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segmented Cluster 1 as Active Customers as they have  high active  records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identified Cluster 2 as Impulse customers as they have spent more and have more transactions compared to cluster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segmented Cluster 3 as loyal customers as these are with highest amount spend as well as more number of transactions</a:t>
            </a:r>
          </a:p>
        </p:txBody>
      </p:sp>
    </p:spTree>
    <p:extLst>
      <p:ext uri="{BB962C8B-B14F-4D97-AF65-F5344CB8AC3E}">
        <p14:creationId xmlns:p14="http://schemas.microsoft.com/office/powerpoint/2010/main" val="299213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B68E7352-7814-27FC-84AA-5143BF8F0B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50C74D-DD1D-A3C5-6EDD-CE4B7BE0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842767"/>
          </a:xfrm>
        </p:spPr>
        <p:txBody>
          <a:bodyPr anchor="t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Strategies</a:t>
            </a:r>
            <a:b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374F384-25B0-9BE0-9956-79813B102668}"/>
              </a:ext>
            </a:extLst>
          </p:cNvPr>
          <p:cNvSpPr txBox="1"/>
          <p:nvPr/>
        </p:nvSpPr>
        <p:spPr>
          <a:xfrm>
            <a:off x="650240" y="1930401"/>
            <a:ext cx="85648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to target this cluster 1 by giving more promotions or by offering them more offers. As they are active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to offer cluster 2 by providing limited time promotions or discounts which can encourage this group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to target cluster 3 customers with  email campaigns or other form of direct marketing</a:t>
            </a:r>
          </a:p>
        </p:txBody>
      </p:sp>
    </p:spTree>
    <p:extLst>
      <p:ext uri="{BB962C8B-B14F-4D97-AF65-F5344CB8AC3E}">
        <p14:creationId xmlns:p14="http://schemas.microsoft.com/office/powerpoint/2010/main" val="157323090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69</TotalTime>
  <Words>329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Seaford</vt:lpstr>
      <vt:lpstr>LevelVTI</vt:lpstr>
      <vt:lpstr>Ecommerce Customer segmentation</vt:lpstr>
      <vt:lpstr>Ecommerce Customer segmentation</vt:lpstr>
      <vt:lpstr>Data Analysis</vt:lpstr>
      <vt:lpstr>Clustering </vt:lpstr>
      <vt:lpstr>Marketing Strategies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Customer segmentation</dc:title>
  <dc:creator>Nallam, Haritha</dc:creator>
  <cp:lastModifiedBy>Nallam, Haritha</cp:lastModifiedBy>
  <cp:revision>1</cp:revision>
  <dcterms:created xsi:type="dcterms:W3CDTF">2023-04-26T03:47:46Z</dcterms:created>
  <dcterms:modified xsi:type="dcterms:W3CDTF">2023-04-26T04:57:21Z</dcterms:modified>
</cp:coreProperties>
</file>