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75e9d323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75e9d323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7fa982b9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7fa982b9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5369772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5369772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536977282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536977282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536977282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536977282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7fa982b9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7fa982b9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75e9d32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75e9d32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7fa982b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7fa982b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75e9d32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75e9d32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s://en.wikipedia.org/wiki/Carrier_battle_grou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Convoy" TargetMode="External"/><Relationship Id="rId5" Type="http://schemas.openxmlformats.org/officeDocument/2006/relationships/hyperlink" Target="https://en.wikipedia.org/wiki/Naval_fleet" TargetMode="External"/><Relationship Id="rId4" Type="http://schemas.openxmlformats.org/officeDocument/2006/relationships/hyperlink" Target="https://en.wikipedia.org/wiki/Warshi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cxnSp>
        <p:nvCxnSpPr>
          <p:cNvPr id="55" name="Google Shape;55;p13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258725" y="85475"/>
            <a:ext cx="6359100" cy="7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Times New Roman"/>
                <a:ea typeface="Times New Roman"/>
                <a:cs typeface="Times New Roman"/>
                <a:sym typeface="Times New Roman"/>
              </a:rPr>
              <a:t>ID1054 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453700" y="1963375"/>
            <a:ext cx="670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60;p13">
            <a:extLst>
              <a:ext uri="{FF2B5EF4-FFF2-40B4-BE49-F238E27FC236}">
                <a16:creationId xmlns:a16="http://schemas.microsoft.com/office/drawing/2014/main" id="{BD0D9F05-1DF1-1A87-2029-A369E3AFF5E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825" y="1638716"/>
            <a:ext cx="5052350" cy="28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48D82C-0C22-A03C-FBDD-B5D38EB4F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921" y="966259"/>
            <a:ext cx="5694158" cy="12010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7512B8-7AA9-2DD0-AD61-A52DF592871F}"/>
              </a:ext>
            </a:extLst>
          </p:cNvPr>
          <p:cNvSpPr/>
          <p:nvPr/>
        </p:nvSpPr>
        <p:spPr>
          <a:xfrm>
            <a:off x="4386180" y="1397743"/>
            <a:ext cx="335380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  <a:cs typeface="Aharoni" panose="02010803020104030203" pitchFamily="2" charset="-79"/>
              </a:rPr>
              <a:t>- Haritha .R (AI20BTECH11010)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p23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cxnSp>
        <p:nvCxnSpPr>
          <p:cNvPr id="153" name="Google Shape;153;p23"/>
          <p:cNvCxnSpPr/>
          <p:nvPr/>
        </p:nvCxnSpPr>
        <p:spPr>
          <a:xfrm>
            <a:off x="471150" y="5051310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1311350" y="331575"/>
            <a:ext cx="50292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/>
              <a:t>              3D printing Data</a:t>
            </a:r>
            <a:endParaRPr sz="3100" b="1"/>
          </a:p>
        </p:txBody>
      </p:sp>
      <p:sp>
        <p:nvSpPr>
          <p:cNvPr id="156" name="Google Shape;156;p23"/>
          <p:cNvSpPr txBox="1"/>
          <p:nvPr/>
        </p:nvSpPr>
        <p:spPr>
          <a:xfrm>
            <a:off x="812575" y="993375"/>
            <a:ext cx="6681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4">
            <a:alphaModFix/>
          </a:blip>
          <a:srcRect l="5217" r="8120" b="16366"/>
          <a:stretch/>
        </p:blipFill>
        <p:spPr>
          <a:xfrm>
            <a:off x="1726341" y="941425"/>
            <a:ext cx="5596483" cy="405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5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cxnSp>
        <p:nvCxnSpPr>
          <p:cNvPr id="76" name="Google Shape;76;p15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1592125" y="338700"/>
            <a:ext cx="4863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                               </a:t>
            </a:r>
            <a:r>
              <a:rPr lang="en" sz="3200" b="1"/>
              <a:t>Motivation</a:t>
            </a:r>
            <a:endParaRPr sz="3200" b="1"/>
          </a:p>
        </p:txBody>
      </p:sp>
      <p:sp>
        <p:nvSpPr>
          <p:cNvPr id="79" name="Google Shape;79;p15"/>
          <p:cNvSpPr txBox="1"/>
          <p:nvPr/>
        </p:nvSpPr>
        <p:spPr>
          <a:xfrm>
            <a:off x="1048200" y="1294913"/>
            <a:ext cx="34005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Indian Army, Indian Airforce and Indian Navy dedicate their lives to protecting our country. The armed forces inspired us and we decided to make a model based on some equipment they use.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Indian Navy ships play a pivotal role in battles and help the navy personnel in keeping our country safe.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870475" y="391322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525" y="1186088"/>
            <a:ext cx="3695100" cy="27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16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cxnSp>
        <p:nvCxnSpPr>
          <p:cNvPr id="87" name="Google Shape;87;p16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4371975" y="1617450"/>
            <a:ext cx="40437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Destroyer is a fast, maneuverable, long-endurance</a:t>
            </a:r>
            <a:r>
              <a:rPr lang="en" sz="16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warship</a:t>
            </a:r>
            <a:r>
              <a:rPr lang="en" sz="1600">
                <a:solidFill>
                  <a:schemeClr val="dk1"/>
                </a:solidFill>
              </a:rPr>
              <a:t> intended to escort larger vessels in a</a:t>
            </a:r>
            <a:r>
              <a:rPr lang="en" sz="16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fleet</a:t>
            </a:r>
            <a:r>
              <a:rPr lang="en" sz="1600">
                <a:solidFill>
                  <a:schemeClr val="dk1"/>
                </a:solidFill>
              </a:rPr>
              <a:t>,</a:t>
            </a:r>
            <a:r>
              <a:rPr lang="en" sz="16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convoy</a:t>
            </a:r>
            <a:r>
              <a:rPr lang="en" sz="1600">
                <a:solidFill>
                  <a:schemeClr val="dk1"/>
                </a:solidFill>
              </a:rPr>
              <a:t> or</a:t>
            </a:r>
            <a:r>
              <a:rPr lang="en" sz="16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battle group</a:t>
            </a:r>
            <a:r>
              <a:rPr lang="en" sz="1600">
                <a:solidFill>
                  <a:schemeClr val="dk1"/>
                </a:solidFill>
              </a:rPr>
              <a:t> and defend them against powerful short range attackers.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We made a model of a destroyer taking inspiration from the navy ships.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2035000" y="334850"/>
            <a:ext cx="4729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         About the model</a:t>
            </a:r>
            <a:endParaRPr sz="3200" b="1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27491" y="1617450"/>
            <a:ext cx="2610334" cy="1788425"/>
          </a:xfrm>
          <a:prstGeom prst="rect">
            <a:avLst/>
          </a:prstGeom>
          <a:noFill/>
          <a:ln>
            <a:noFill/>
          </a:ln>
          <a:effectLst>
            <a:outerShdw blurRad="342900" dist="114300" dir="9000000" algn="bl" rotWithShape="0">
              <a:srgbClr val="000000">
                <a:alpha val="10000"/>
              </a:srgbClr>
            </a:outerShdw>
            <a:reflection stA="40000" endPos="30000" dist="133350" dir="5400000" fadeDir="5400012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7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cxnSp>
        <p:nvCxnSpPr>
          <p:cNvPr id="97" name="Google Shape;97;p17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1792500" y="333225"/>
            <a:ext cx="5559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Salient Features</a:t>
            </a:r>
            <a:endParaRPr sz="3200" b="1"/>
          </a:p>
        </p:txBody>
      </p:sp>
      <p:sp>
        <p:nvSpPr>
          <p:cNvPr id="100" name="Google Shape;100;p17"/>
          <p:cNvSpPr txBox="1"/>
          <p:nvPr/>
        </p:nvSpPr>
        <p:spPr>
          <a:xfrm>
            <a:off x="423725" y="1159625"/>
            <a:ext cx="8034900" cy="31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This is a design of an </a:t>
            </a:r>
            <a:r>
              <a:rPr lang="en" sz="2000" b="1">
                <a:solidFill>
                  <a:schemeClr val="dk1"/>
                </a:solidFill>
              </a:rPr>
              <a:t>Aviation-capable naval vessel. </a:t>
            </a:r>
            <a:r>
              <a:rPr lang="en" sz="2000">
                <a:solidFill>
                  <a:schemeClr val="dk1"/>
                </a:solidFill>
              </a:rPr>
              <a:t>It includes :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/>
              <a:t>Helicopter Hangar</a:t>
            </a:r>
            <a:r>
              <a:rPr lang="en" sz="2000"/>
              <a:t>-</a:t>
            </a:r>
            <a:r>
              <a:rPr lang="en" sz="2000">
                <a:solidFill>
                  <a:schemeClr val="dk1"/>
                </a:solidFill>
              </a:rPr>
              <a:t>This hangar comes into operation especially on ships used for military purposes. With it a part of the deck can be used to </a:t>
            </a:r>
            <a:r>
              <a:rPr lang="en" sz="2000" b="1">
                <a:solidFill>
                  <a:schemeClr val="dk1"/>
                </a:solidFill>
              </a:rPr>
              <a:t>shelter</a:t>
            </a:r>
            <a:r>
              <a:rPr lang="en" sz="2000">
                <a:solidFill>
                  <a:schemeClr val="dk1"/>
                </a:solidFill>
              </a:rPr>
              <a:t> the helicopters.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/>
              <a:t>Ram launcher</a:t>
            </a:r>
            <a:r>
              <a:rPr lang="en" sz="2000"/>
              <a:t>-It is a  </a:t>
            </a:r>
            <a:r>
              <a:rPr lang="en" sz="2000">
                <a:solidFill>
                  <a:schemeClr val="dk1"/>
                </a:solidFill>
              </a:rPr>
              <a:t>guided missile weapon system which is the </a:t>
            </a:r>
            <a:r>
              <a:rPr lang="en" sz="2000" b="1">
                <a:solidFill>
                  <a:schemeClr val="dk1"/>
                </a:solidFill>
              </a:rPr>
              <a:t>world's most modern ship self-defense weapon.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>
                <a:solidFill>
                  <a:schemeClr val="dk1"/>
                </a:solidFill>
              </a:rPr>
              <a:t>Harpoon</a:t>
            </a:r>
            <a:r>
              <a:rPr lang="en" sz="2000">
                <a:solidFill>
                  <a:schemeClr val="dk1"/>
                </a:solidFill>
              </a:rPr>
              <a:t>-The </a:t>
            </a:r>
            <a:r>
              <a:rPr lang="en" sz="2000" i="1">
                <a:solidFill>
                  <a:schemeClr val="dk1"/>
                </a:solidFill>
              </a:rPr>
              <a:t>Harpoon</a:t>
            </a:r>
            <a:r>
              <a:rPr lang="en" sz="2000">
                <a:solidFill>
                  <a:schemeClr val="dk1"/>
                </a:solidFill>
              </a:rPr>
              <a:t> is an all-weather, over-the-horizon, anti-ship </a:t>
            </a:r>
            <a:r>
              <a:rPr lang="en" sz="2000" i="1">
                <a:solidFill>
                  <a:schemeClr val="dk1"/>
                </a:solidFill>
              </a:rPr>
              <a:t>missile</a:t>
            </a:r>
            <a:endParaRPr sz="2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18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cxnSp>
        <p:nvCxnSpPr>
          <p:cNvPr id="106" name="Google Shape;106;p18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1792500" y="332975"/>
            <a:ext cx="55590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/>
              <a:t>Salient Features</a:t>
            </a:r>
            <a:endParaRPr sz="3100" b="1"/>
          </a:p>
        </p:txBody>
      </p:sp>
      <p:sp>
        <p:nvSpPr>
          <p:cNvPr id="109" name="Google Shape;109;p18"/>
          <p:cNvSpPr txBox="1"/>
          <p:nvPr/>
        </p:nvSpPr>
        <p:spPr>
          <a:xfrm>
            <a:off x="687875" y="1159625"/>
            <a:ext cx="745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5525" y="880725"/>
            <a:ext cx="6031699" cy="361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19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cxnSp>
        <p:nvCxnSpPr>
          <p:cNvPr id="116" name="Google Shape;116;p19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1704875" y="287300"/>
            <a:ext cx="5538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Learnings</a:t>
            </a:r>
            <a:endParaRPr sz="3200" b="1"/>
          </a:p>
        </p:txBody>
      </p:sp>
      <p:sp>
        <p:nvSpPr>
          <p:cNvPr id="119" name="Google Shape;119;p19"/>
          <p:cNvSpPr txBox="1"/>
          <p:nvPr/>
        </p:nvSpPr>
        <p:spPr>
          <a:xfrm>
            <a:off x="843750" y="1263525"/>
            <a:ext cx="7460700" cy="3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We learnt to overcome the challenges faced when creating a 3d model and implementing it practically.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We discovered the nuances involved in making certain details of models and how symmetry can help us simplify the process.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We learnt to be cautious when deciding the clearances, thickness, etc.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We divided the work amongst ourselves and worked on the parts separately and finally assembled all the parts together.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We learnt how to create new designs and replicate certain existing complex designs.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Overall, it was a great learning experience.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20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cxnSp>
        <p:nvCxnSpPr>
          <p:cNvPr id="125" name="Google Shape;125;p20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1704875" y="287300"/>
            <a:ext cx="5538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Optimisation</a:t>
            </a:r>
            <a:endParaRPr sz="3200" b="1"/>
          </a:p>
        </p:txBody>
      </p:sp>
      <p:sp>
        <p:nvSpPr>
          <p:cNvPr id="128" name="Google Shape;128;p20"/>
          <p:cNvSpPr txBox="1"/>
          <p:nvPr/>
        </p:nvSpPr>
        <p:spPr>
          <a:xfrm>
            <a:off x="843750" y="1263525"/>
            <a:ext cx="7460700" cy="23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We eliminated small parts and loosely hanging features.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We tried to make few parts hollow to reduce the material required and decrease the printing time.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A few complex designs were included in our model which makes cad modelling the best software to use for making it.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The best orientation such that support material is minimised was chosen.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p21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cxnSp>
        <p:nvCxnSpPr>
          <p:cNvPr id="134" name="Google Shape;134;p21"/>
          <p:cNvCxnSpPr/>
          <p:nvPr/>
        </p:nvCxnSpPr>
        <p:spPr>
          <a:xfrm>
            <a:off x="471150" y="4586615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1311350" y="331575"/>
            <a:ext cx="50292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/>
              <a:t>              3D printing Data</a:t>
            </a:r>
            <a:endParaRPr sz="3100" b="1"/>
          </a:p>
        </p:txBody>
      </p:sp>
      <p:sp>
        <p:nvSpPr>
          <p:cNvPr id="137" name="Google Shape;137;p21"/>
          <p:cNvSpPr txBox="1"/>
          <p:nvPr/>
        </p:nvSpPr>
        <p:spPr>
          <a:xfrm>
            <a:off x="812575" y="993375"/>
            <a:ext cx="66813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Settings: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Conversion tolerance-0.01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Surface plane angle-45 degrees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Printing Time estimate: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Mojo- 5hr 16 min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Material(Model/support) estimate: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Mojo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Model material-32.7cm^3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Support material- 12.4cm^3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22"/>
          <p:cNvCxnSpPr/>
          <p:nvPr/>
        </p:nvCxnSpPr>
        <p:spPr>
          <a:xfrm>
            <a:off x="423727" y="880723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cxnSp>
        <p:nvCxnSpPr>
          <p:cNvPr id="143" name="Google Shape;143;p22"/>
          <p:cNvCxnSpPr/>
          <p:nvPr/>
        </p:nvCxnSpPr>
        <p:spPr>
          <a:xfrm>
            <a:off x="423727" y="4811468"/>
            <a:ext cx="8201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34900"/>
              </a:srgbClr>
            </a:outerShdw>
          </a:effectLst>
        </p:spPr>
      </p:cxn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625" y="85475"/>
            <a:ext cx="525125" cy="5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1311350" y="331575"/>
            <a:ext cx="50292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/>
              <a:t>              3D printing Data</a:t>
            </a:r>
            <a:endParaRPr sz="3100" b="1"/>
          </a:p>
        </p:txBody>
      </p:sp>
      <p:sp>
        <p:nvSpPr>
          <p:cNvPr id="146" name="Google Shape;146;p22"/>
          <p:cNvSpPr txBox="1"/>
          <p:nvPr/>
        </p:nvSpPr>
        <p:spPr>
          <a:xfrm>
            <a:off x="812575" y="993375"/>
            <a:ext cx="6681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4">
            <a:alphaModFix/>
          </a:blip>
          <a:srcRect l="1669" r="48943"/>
          <a:stretch/>
        </p:blipFill>
        <p:spPr>
          <a:xfrm>
            <a:off x="812575" y="1057700"/>
            <a:ext cx="7669814" cy="35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393</Words>
  <Application>Microsoft Office PowerPoint</Application>
  <PresentationFormat>On-screen Show (16:9)</PresentationFormat>
  <Paragraphs>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Adobe Heiti Std R</vt:lpstr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haritha R</cp:lastModifiedBy>
  <cp:revision>4</cp:revision>
  <dcterms:modified xsi:type="dcterms:W3CDTF">2022-06-29T21:30:26Z</dcterms:modified>
</cp:coreProperties>
</file>