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EXCEL%20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employee performance.xlsx]Sheet4!PivotTable1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GB"/>
              <a:t>EMPLOYEE PERFORMANCE </a:t>
            </a:r>
            <a:endParaRPr lang="en-US"/>
          </a:p>
        </c:rich>
      </c:tx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7.0</c:v>
                </c:pt>
                <c:pt idx="1">
                  <c:v>10.0</c:v>
                </c:pt>
                <c:pt idx="2">
                  <c:v>4.0</c:v>
                </c:pt>
                <c:pt idx="3">
                  <c:v>5.0</c:v>
                </c:pt>
                <c:pt idx="4">
                  <c:v>5.0</c:v>
                </c:pt>
                <c:pt idx="5">
                  <c:v>8.0</c:v>
                </c:pt>
                <c:pt idx="6">
                  <c:v>8.0</c:v>
                </c:pt>
                <c:pt idx="7">
                  <c:v>8.0</c:v>
                </c:pt>
                <c:pt idx="8">
                  <c:v>5.0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46.0</c:v>
                </c:pt>
                <c:pt idx="1">
                  <c:v>42.0</c:v>
                </c:pt>
                <c:pt idx="2">
                  <c:v>47.0</c:v>
                </c:pt>
                <c:pt idx="3">
                  <c:v>47.0</c:v>
                </c:pt>
                <c:pt idx="4">
                  <c:v>46.0</c:v>
                </c:pt>
                <c:pt idx="5">
                  <c:v>37.0</c:v>
                </c:pt>
                <c:pt idx="6">
                  <c:v>39.0</c:v>
                </c:pt>
                <c:pt idx="7">
                  <c:v>43.0</c:v>
                </c:pt>
                <c:pt idx="8">
                  <c:v>46.0</c:v>
                </c:pt>
                <c:pt idx="9">
                  <c:v>48.0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7.0</c:v>
                </c:pt>
                <c:pt idx="1">
                  <c:v>4.0</c:v>
                </c:pt>
                <c:pt idx="2">
                  <c:v>4.0</c:v>
                </c:pt>
                <c:pt idx="3">
                  <c:v>5.0</c:v>
                </c:pt>
                <c:pt idx="4">
                  <c:v>2.0</c:v>
                </c:pt>
                <c:pt idx="5">
                  <c:v>4.0</c:v>
                </c:pt>
                <c:pt idx="6">
                  <c:v>7.0</c:v>
                </c:pt>
                <c:pt idx="7">
                  <c:v>5.0</c:v>
                </c:pt>
                <c:pt idx="8">
                  <c:v>2.0</c:v>
                </c:pt>
                <c:pt idx="9">
                  <c:v>3.0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2.0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  <c:pt idx="4">
                  <c:v>3.0</c:v>
                </c:pt>
                <c:pt idx="5">
                  <c:v>5.0</c:v>
                </c:pt>
                <c:pt idx="6">
                  <c:v>5.0</c:v>
                </c:pt>
                <c:pt idx="7">
                  <c:v>1.0</c:v>
                </c:pt>
                <c:pt idx="8">
                  <c:v>3.0</c:v>
                </c:pt>
                <c:pt idx="9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12344064"/>
        <c:axId val="112366336"/>
      </c:barChart>
      <c:catAx>
        <c:axId val="1123440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12366336"/>
        <c:crosses val="autoZero"/>
        <c:auto val="1"/>
        <c:lblAlgn val="ctr"/>
        <c:lblOffset val="100"/>
        <c:noMultiLvlLbl val="0"/>
      </c:catAx>
      <c:valAx>
        <c:axId val="112366336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 w="9525">
            <a:noFill/>
          </a:ln>
        </c:spPr>
        <c:crossAx val="112344064"/>
        <c:crosses val="autoZero"/>
        <c:crossBetween val="between"/>
      </c:valAx>
    </c:plotArea>
    <c:legend>
      <c:legendPos val="b"/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91333" y="2948304"/>
            <a:ext cx="10278919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STUDENT NAME</a:t>
            </a:r>
            <a:r>
              <a:rPr b="1" dirty="0" sz="2400" lang="en-GB"/>
              <a:t>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R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T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R</a:t>
            </a:r>
            <a:r>
              <a:rPr altLang="en-GB" dirty="0" sz="2400" lang="en-US" err="1"/>
              <a:t>.</a:t>
            </a:r>
            <a:r>
              <a:rPr altLang="en-GB" dirty="0" sz="2400" lang="en-US" err="1"/>
              <a:t>S</a:t>
            </a:r>
            <a:endParaRPr dirty="0" sz="2400" lang="en-US"/>
          </a:p>
          <a:p>
            <a:r>
              <a:rPr b="1" dirty="0" sz="2400" lang="en-US"/>
              <a:t>REGISTER NO</a:t>
            </a:r>
            <a:r>
              <a:rPr b="1" dirty="0" sz="2400" lang="en-GB"/>
              <a:t>            </a:t>
            </a:r>
            <a:r>
              <a:rPr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3</a:t>
            </a:r>
            <a:r>
              <a:rPr altLang="en-GB" dirty="0" sz="2400" lang="en-US"/>
              <a:t>9</a:t>
            </a:r>
            <a:r>
              <a:rPr altLang="en-GB" dirty="0" sz="2400" lang="en-US"/>
              <a:t>2</a:t>
            </a:r>
            <a:endParaRPr altLang="en-US" lang="zh-CN"/>
          </a:p>
          <a:p>
            <a:r>
              <a:rPr b="1" dirty="0" sz="2400" lang="en-US"/>
              <a:t>DEPARTMENT</a:t>
            </a:r>
            <a:r>
              <a:rPr b="1" dirty="0" sz="2400" lang="en-GB"/>
              <a:t>        </a:t>
            </a:r>
            <a:r>
              <a:rPr altLang="en-GB" b="1" dirty="0" sz="2400" lang="en-US"/>
              <a:t> </a:t>
            </a:r>
            <a:r>
              <a:rPr b="1" dirty="0" sz="2400" lang="en-GB"/>
              <a:t>  </a:t>
            </a:r>
            <a:r>
              <a:rPr dirty="0" sz="2400" lang="en-US"/>
              <a:t>:</a:t>
            </a:r>
            <a:r>
              <a:rPr dirty="0" sz="2400" lang="en-GB"/>
              <a:t> </a:t>
            </a:r>
            <a:r>
              <a:rPr dirty="0" sz="2400" lang="en-GB" err="1"/>
              <a:t>B.com</a:t>
            </a:r>
            <a:r>
              <a:rPr dirty="0" sz="2400" lang="en-GB"/>
              <a:t> </a:t>
            </a:r>
            <a:r>
              <a:rPr altLang="en-GB" dirty="0" sz="2400" lang="en-US" err="1"/>
              <a:t>(</a:t>
            </a:r>
            <a:r>
              <a:rPr altLang="en-GB" dirty="0" sz="2400" lang="en-US" err="1"/>
              <a:t>B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K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M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G</a:t>
            </a:r>
            <a:r>
              <a:rPr altLang="en-GB" dirty="0" sz="2400" lang="en-US" err="1"/>
              <a:t>E</a:t>
            </a:r>
            <a:r>
              <a:rPr altLang="en-GB" dirty="0" sz="2400" lang="en-US" err="1"/>
              <a:t>M</a:t>
            </a:r>
            <a:r>
              <a:rPr altLang="en-GB" dirty="0" sz="2400" lang="en-US" err="1"/>
              <a:t>E</a:t>
            </a:r>
            <a:r>
              <a:rPr altLang="en-GB" dirty="0" sz="2400" lang="en-US" err="1"/>
              <a:t>N</a:t>
            </a:r>
            <a:r>
              <a:rPr altLang="en-GB" dirty="0" sz="2400" lang="en-US" err="1"/>
              <a:t>T</a:t>
            </a:r>
            <a:r>
              <a:rPr altLang="en-GB" dirty="0" sz="2400" lang="en-US" err="1"/>
              <a:t>)</a:t>
            </a:r>
            <a:endParaRPr altLang="en-US" lang="zh-CN"/>
          </a:p>
          <a:p>
            <a:r>
              <a:rPr b="1" dirty="0" sz="2400" lang="en-US"/>
              <a:t>COLLEGE</a:t>
            </a:r>
            <a:r>
              <a:rPr b="1" dirty="0" sz="2400" lang="en-GB"/>
              <a:t>                 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 </a:t>
            </a:r>
            <a:r>
              <a:rPr b="1" dirty="0" sz="2400" lang="en-GB"/>
              <a:t> </a:t>
            </a:r>
            <a:r>
              <a:rPr dirty="0" sz="2400" lang="en-GB">
                <a:latin typeface="+mj-lt"/>
              </a:rPr>
              <a:t>:</a:t>
            </a:r>
            <a:r>
              <a:rPr altLang="en-GB" dirty="0" sz="2400" lang="en-US">
                <a:latin typeface="+mj-lt"/>
              </a:rPr>
              <a:t> </a:t>
            </a:r>
            <a:r>
              <a:rPr altLang="en-GB" dirty="0" sz="2400" lang="en-US">
                <a:latin typeface="+mj-lt"/>
              </a:rPr>
              <a:t>S</a:t>
            </a:r>
            <a:r>
              <a:rPr altLang="en-GB" dirty="0" sz="2400" lang="en-US">
                <a:latin typeface="+mj-lt"/>
              </a:rPr>
              <a:t>.</a:t>
            </a:r>
            <a:r>
              <a:rPr altLang="en-GB" dirty="0" sz="2400" lang="en-US">
                <a:latin typeface="+mj-lt"/>
              </a:rPr>
              <a:t>A</a:t>
            </a:r>
            <a:r>
              <a:rPr altLang="en-GB" dirty="0" sz="2400" lang="en-US">
                <a:latin typeface="+mj-lt"/>
              </a:rPr>
              <a:t> </a:t>
            </a:r>
            <a:r>
              <a:rPr altLang="en-GB" dirty="0" sz="2400" lang="en-US">
                <a:latin typeface="+mj-lt"/>
              </a:rPr>
              <a:t>C</a:t>
            </a:r>
            <a:r>
              <a:rPr altLang="en-GB" dirty="0" sz="2400" lang="en-US">
                <a:latin typeface="+mj-lt"/>
              </a:rPr>
              <a:t>O</a:t>
            </a:r>
            <a:r>
              <a:rPr altLang="en-GB" dirty="0" sz="2400" lang="en-US">
                <a:latin typeface="+mj-lt"/>
              </a:rPr>
              <a:t>L</a:t>
            </a:r>
            <a:r>
              <a:rPr altLang="en-GB" dirty="0" sz="2400" lang="en-US">
                <a:latin typeface="+mj-lt"/>
              </a:rPr>
              <a:t>LEGE </a:t>
            </a:r>
            <a:r>
              <a:rPr altLang="en-GB" dirty="0" sz="2400" lang="en-US">
                <a:latin typeface="+mj-lt"/>
              </a:rPr>
              <a:t>OF </a:t>
            </a:r>
            <a:r>
              <a:rPr altLang="en-GB" dirty="0" sz="2400" lang="en-US">
                <a:latin typeface="+mj-lt"/>
              </a:rPr>
              <a:t>A</a:t>
            </a:r>
            <a:r>
              <a:rPr altLang="en-GB" dirty="0" sz="2400" lang="en-US">
                <a:latin typeface="+mj-lt"/>
              </a:rPr>
              <a:t>R</a:t>
            </a:r>
            <a:r>
              <a:rPr altLang="en-GB" dirty="0" sz="2400" lang="en-US">
                <a:latin typeface="+mj-lt"/>
              </a:rPr>
              <a:t>T</a:t>
            </a:r>
            <a:r>
              <a:rPr altLang="en-GB" dirty="0" sz="2400" lang="en-US">
                <a:latin typeface="+mj-lt"/>
              </a:rPr>
              <a:t>S </a:t>
            </a:r>
            <a:r>
              <a:rPr altLang="en-GB" dirty="0" sz="2400" lang="en-US">
                <a:latin typeface="+mj-lt"/>
              </a:rPr>
              <a:t>AND </a:t>
            </a:r>
            <a:r>
              <a:rPr altLang="en-GB" dirty="0" sz="2400" lang="en-US">
                <a:latin typeface="+mj-lt"/>
              </a:rPr>
              <a:t>SCIENCES </a:t>
            </a:r>
            <a:endParaRPr dirty="0" sz="2400" lang="en-US">
              <a:latin typeface="+mj-lt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p>
            <a:br>
              <a:rPr dirty="0" sz="2400" lang="en-GB"/>
            </a:br>
            <a:endParaRPr dirty="0" sz="2400" lang="en-IN"/>
          </a:p>
        </p:txBody>
      </p:sp>
      <p:sp>
        <p:nvSpPr>
          <p:cNvPr id="1048688" name="TextBox 2"/>
          <p:cNvSpPr txBox="1"/>
          <p:nvPr/>
        </p:nvSpPr>
        <p:spPr>
          <a:xfrm>
            <a:off x="1128712" y="1049337"/>
            <a:ext cx="8315325" cy="3785652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Regression Analysis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Decision Trees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Clustering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Predictive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Propensity Scoring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Survival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Network Analysis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Machine Learning Algorithms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Simulation </a:t>
            </a:r>
            <a:r>
              <a:rPr dirty="0" sz="2400" lang="en-GB" err="1"/>
              <a:t>Modeling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/>
              <a:t>Bayesian Networks</a:t>
            </a:r>
            <a:endParaRPr dirty="0" sz="2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2"/>
          <p:cNvGraphicFramePr>
            <a:graphicFrameLocks/>
          </p:cNvGraphicFramePr>
          <p:nvPr/>
        </p:nvGraphicFramePr>
        <p:xfrm>
          <a:off x="1789510" y="1172290"/>
          <a:ext cx="7605712" cy="4591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p>
            <a:r>
              <a:rPr dirty="0" sz="4000" lang="en-US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dirty="0" sz="4000" lang="en-IN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3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33599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Accurately evaluate employee performance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 err="1"/>
              <a:t>Idntify</a:t>
            </a:r>
            <a:r>
              <a:rPr dirty="0" sz="2000" lang="en-US"/>
              <a:t> strengths, weaknesses, opportunities and threats(SWOT analysis)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Develop targeted interventions and training programs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Inform talent management decisions (</a:t>
            </a:r>
            <a:r>
              <a:rPr dirty="0" sz="2000" lang="en-US" err="1"/>
              <a:t>promotions,successions</a:t>
            </a:r>
            <a:r>
              <a:rPr dirty="0" sz="2000" lang="en-GB"/>
              <a:t>)</a:t>
            </a:r>
            <a:endParaRPr dirty="0" sz="2000" lang="en-US"/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1081088" y="2207211"/>
            <a:ext cx="7924800" cy="50698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dirty="0" sz="24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5720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Line managers</a:t>
            </a:r>
          </a:p>
          <a:p>
            <a:endParaRPr dirty="0" sz="20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HR business partners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Senior leadership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 development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Compensation and benefits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Talent acquisition teams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Employees </a:t>
            </a:r>
          </a:p>
          <a:p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/>
              <a:t>Organizational development teams </a:t>
            </a:r>
            <a:endParaRPr dirty="0" sz="2000" lang="en-IN"/>
          </a:p>
        </p:txBody>
      </p:sp>
      <p:sp>
        <p:nvSpPr>
          <p:cNvPr id="104866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1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Solution</a:t>
            </a:r>
            <a:r>
              <a:rPr dirty="0" sz="2400" lang="en-US"/>
              <a:t> : Empower AI – employee performance insights.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Value proportion</a:t>
            </a:r>
            <a:r>
              <a:rPr dirty="0" sz="2400" lang="en-US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Identify top performers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Pinpoint skill gaps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Enhance employee engagement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Inform data – driven decisions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Boost productivity</a:t>
            </a:r>
          </a:p>
          <a:p>
            <a:endParaRPr dirty="0" lang="en-IN"/>
          </a:p>
        </p:txBody>
      </p:sp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p>
            <a:r>
              <a:rPr b="1" dirty="0" lang="en-US"/>
              <a:t>Description</a:t>
            </a:r>
            <a:r>
              <a:rPr dirty="0" lang="en-US"/>
              <a:t> : This data set contains information on employee performance ,demographics ,and  development activities</a:t>
            </a:r>
          </a:p>
          <a:p>
            <a:endParaRPr b="1" dirty="0" lang="en-US"/>
          </a:p>
          <a:p>
            <a:r>
              <a:rPr b="1" dirty="0" lang="en-US"/>
              <a:t>Fields: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ID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Job role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Department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rating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AI driven predictive analytics for accurate forecasting and insights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Automated performance scoring for unbiased evaluations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Personalized development plans for targeted growth and improvement 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Real-time feedback and coaching for continuous development</a:t>
            </a:r>
          </a:p>
          <a:p>
            <a:endParaRPr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/>
              <a:t>Intuitive and interactive dashboards for easy visualization and tracking </a:t>
            </a:r>
            <a:endParaRPr dirty="0" sz="2400" lang="en-IN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4618435" y="270799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Priyadharshini K</cp:lastModifiedBy>
  <dcterms:created xsi:type="dcterms:W3CDTF">2024-03-28T06:07:22Z</dcterms:created>
  <dcterms:modified xsi:type="dcterms:W3CDTF">2024-09-17T07:28:20Z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e1fbf670385e4a3db9cae86312d4caf3</vt:lpwstr>
  </property>
</Properties>
</file>