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1" d="100"/>
          <a:sy n="81" d="100"/>
        </p:scale>
        <p:origin x="-27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a:t>
            </a:r>
            <a:r>
              <a:rPr lang="en-US" sz="2400" b="1" smtClean="0">
                <a:solidFill>
                  <a:schemeClr val="bg1"/>
                </a:solidFill>
                <a:latin typeface="Arial"/>
                <a:cs typeface="Arial"/>
              </a:rPr>
              <a:t>K.G .Haritha</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xmlns=""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xmlns=""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xmlns=""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xmlns=""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xmlns="" id="{85F15140-946F-1ED1-B8BA-724E94947285}"/>
              </a:ext>
            </a:extLst>
          </p:cNvPr>
          <p:cNvPicPr>
            <a:picLocks noChangeAspect="1"/>
          </p:cNvPicPr>
          <p:nvPr/>
        </p:nvPicPr>
        <p:blipFill>
          <a:blip r:embed="rId2">
            <a:extLst>
              <a:ext uri="{BEBA8EAE-BF5A-486C-A8C5-ECC9F3942E4B}">
                <a14:imgProps xmlns:a14="http://schemas.microsoft.com/office/drawing/2010/main" xmlns="">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xmlns=""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xmlns=""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xmlns=""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xmlns=""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xmlns=""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xmlns=""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xmlns=""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xmlns=""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xmlns=""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xmlns=""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xmlns=""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xmlns=""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xmlns=""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xmlns=""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xmlns=""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xmlns=""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xmlns=""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xmlns=""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xmlns=""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xmlns="" id="{73F93588-0464-D7C7-70E1-ACE7AE662C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xmlns=""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xmlns=""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xmlns=""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xmlns=""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xmlns=""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260</TotalTime>
  <Words>1640</Words>
  <Application>Microsoft Office PowerPoint</Application>
  <PresentationFormat>Custom</PresentationFormat>
  <Paragraphs>161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DividendVTI</vt:lpstr>
      <vt:lpstr>          Keyloggers and security</vt:lpstr>
      <vt:lpstr>OUTLINE </vt:lpstr>
      <vt:lpstr>Problem Statement</vt:lpstr>
      <vt:lpstr>Proposed Solution</vt:lpstr>
      <vt:lpstr>Slide 5</vt:lpstr>
      <vt:lpstr>Slide 6</vt:lpstr>
      <vt:lpstr>System  Approach</vt:lpstr>
      <vt:lpstr>Slide 8</vt:lpstr>
      <vt:lpstr>EXAMPLE:</vt:lpstr>
      <vt:lpstr>Algorithm &amp; Deployment</vt:lpstr>
      <vt:lpstr>Slide 11</vt:lpstr>
      <vt:lpstr>Slide 12</vt:lpstr>
      <vt:lpstr>Slide 13</vt:lpstr>
      <vt:lpstr>Slide 14</vt:lpstr>
      <vt:lpstr>Slide 15</vt:lpstr>
      <vt:lpstr>RESULT:      OUTPUT IMAGES:</vt:lpstr>
      <vt:lpstr>Slide 17</vt:lpstr>
      <vt:lpstr>Slide 18</vt:lpstr>
      <vt:lpstr>Slide 19</vt:lpstr>
      <vt:lpstr>Result</vt:lpstr>
      <vt:lpstr>Conclusion</vt:lpstr>
      <vt:lpstr>Slide 22</vt:lpstr>
      <vt:lpstr>References</vt:lpstr>
      <vt:lpstr>Slide 24</vt:lpstr>
      <vt:lpstr>Slide 25</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34</cp:revision>
  <dcterms:created xsi:type="dcterms:W3CDTF">2021-05-26T16:50:10Z</dcterms:created>
  <dcterms:modified xsi:type="dcterms:W3CDTF">2024-04-02T06:03:01Z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