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5" r:id="rId12"/>
    <p:sldId id="264" r:id="rId13"/>
    <p:sldId id="273" r:id="rId14"/>
    <p:sldId id="272" r:id="rId15"/>
    <p:sldId id="271" r:id="rId16"/>
    <p:sldId id="270" r:id="rId17"/>
    <p:sldId id="269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88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9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97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2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0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967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97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17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7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3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25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00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3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2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4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98A124-41E5-434A-9969-AFF3E5F2EDA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96273C-3D04-46C3-AC31-C4E227D8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0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75238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effectLst>
                  <a:outerShdw blurRad="38100" dist="22860" dir="5400000" algn="tl">
                    <a:srgbClr val="000000">
                      <a:alpha val="30000"/>
                    </a:srgbClr>
                  </a:outerShdw>
                </a:effectLst>
              </a:rPr>
              <a:t>SQL BOLT </a:t>
            </a:r>
            <a:r>
              <a:rPr lang="en-US" b="1" dirty="0" smtClean="0">
                <a:effectLst>
                  <a:outerShdw blurRad="38100" dist="22860" dir="5400000" algn="tl">
                    <a:srgbClr val="000000">
                      <a:alpha val="30000"/>
                    </a:srgbClr>
                  </a:outerShdw>
                </a:effectLst>
              </a:rPr>
              <a:t>TASK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851595" cy="1271671"/>
          </a:xfrm>
        </p:spPr>
        <p:txBody>
          <a:bodyPr/>
          <a:lstStyle/>
          <a:p>
            <a:r>
              <a:rPr lang="en-US" b="1" dirty="0" smtClean="0"/>
              <a:t>Lesson-9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377" y="2602785"/>
            <a:ext cx="4671812" cy="29159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15188" y="2602786"/>
            <a:ext cx="5653825" cy="29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4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2439471" cy="123303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Lesson-10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612" y="2566026"/>
            <a:ext cx="4586757" cy="243097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83369" y="2566026"/>
            <a:ext cx="5988676" cy="313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0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722806" cy="1323186"/>
          </a:xfrm>
        </p:spPr>
        <p:txBody>
          <a:bodyPr/>
          <a:lstStyle/>
          <a:p>
            <a:r>
              <a:rPr lang="en-US" b="1" dirty="0" smtClean="0"/>
              <a:t>Lesson-11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123" y="2531348"/>
            <a:ext cx="4591050" cy="319975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58173" y="2531347"/>
            <a:ext cx="5543416" cy="30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812959" cy="1336065"/>
          </a:xfrm>
        </p:spPr>
        <p:txBody>
          <a:bodyPr/>
          <a:lstStyle/>
          <a:p>
            <a:r>
              <a:rPr lang="en-US" b="1" dirty="0" smtClean="0"/>
              <a:t>Lesson-12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621" y="2758135"/>
            <a:ext cx="5218962" cy="230326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60583" y="2546133"/>
            <a:ext cx="5375856" cy="265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2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864474" cy="1336065"/>
          </a:xfrm>
        </p:spPr>
        <p:txBody>
          <a:bodyPr/>
          <a:lstStyle/>
          <a:p>
            <a:r>
              <a:rPr lang="en-US" b="1" dirty="0" smtClean="0"/>
              <a:t>Lesson-13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211" y="2653048"/>
            <a:ext cx="5035707" cy="261441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918" y="2561148"/>
            <a:ext cx="5384442" cy="270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8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250840" cy="1245913"/>
          </a:xfrm>
        </p:spPr>
        <p:txBody>
          <a:bodyPr/>
          <a:lstStyle/>
          <a:p>
            <a:r>
              <a:rPr lang="en-US" b="1" dirty="0" smtClean="0"/>
              <a:t>Lesson-14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45" y="2537138"/>
            <a:ext cx="4679861" cy="282047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22006" y="2537138"/>
            <a:ext cx="5943600" cy="29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22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903111" cy="1130003"/>
          </a:xfrm>
        </p:spPr>
        <p:txBody>
          <a:bodyPr/>
          <a:lstStyle/>
          <a:p>
            <a:r>
              <a:rPr lang="en-US" b="1" dirty="0" smtClean="0"/>
              <a:t>Lesson-15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598" y="2962856"/>
            <a:ext cx="4459377" cy="172505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93913" y="2521241"/>
            <a:ext cx="5943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5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160688" cy="1348944"/>
          </a:xfrm>
        </p:spPr>
        <p:txBody>
          <a:bodyPr/>
          <a:lstStyle/>
          <a:p>
            <a:r>
              <a:rPr lang="en-US" b="1" dirty="0" smtClean="0"/>
              <a:t>Lesson-16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822" y="2768958"/>
            <a:ext cx="4309728" cy="202198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52246" y="2562896"/>
            <a:ext cx="5943600" cy="30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851595" cy="1130003"/>
          </a:xfrm>
        </p:spPr>
        <p:txBody>
          <a:bodyPr/>
          <a:lstStyle/>
          <a:p>
            <a:r>
              <a:rPr lang="en-US" b="1" dirty="0" smtClean="0"/>
              <a:t>Lesson-17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121" y="2743200"/>
            <a:ext cx="4497612" cy="252425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44732" y="2580062"/>
            <a:ext cx="6040191" cy="29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019021" cy="1245913"/>
          </a:xfrm>
        </p:spPr>
        <p:txBody>
          <a:bodyPr/>
          <a:lstStyle/>
          <a:p>
            <a:r>
              <a:rPr lang="en-US" b="1" dirty="0" smtClean="0"/>
              <a:t>Lesson-18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108" y="2781837"/>
            <a:ext cx="4709441" cy="253713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32549" y="2578289"/>
            <a:ext cx="5943600" cy="30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4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774322" cy="1052730"/>
          </a:xfrm>
        </p:spPr>
        <p:txBody>
          <a:bodyPr>
            <a:normAutofit/>
          </a:bodyPr>
          <a:lstStyle/>
          <a:p>
            <a:r>
              <a:rPr lang="en-US" b="1" dirty="0" smtClean="0"/>
              <a:t>Lesson-1</a:t>
            </a:r>
            <a:endParaRPr lang="en-US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648460" y="2472742"/>
            <a:ext cx="5800857" cy="2897747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120462" y="2472742"/>
            <a:ext cx="4527998" cy="30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864474" cy="1303867"/>
          </a:xfrm>
        </p:spPr>
        <p:txBody>
          <a:bodyPr>
            <a:normAutofit/>
          </a:bodyPr>
          <a:lstStyle/>
          <a:p>
            <a:r>
              <a:rPr lang="en-US" b="1" dirty="0" smtClean="0"/>
              <a:t>Lesson-2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887" y="2570342"/>
            <a:ext cx="5407207" cy="33178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81825" y="2570341"/>
            <a:ext cx="477806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529623" cy="1303867"/>
          </a:xfrm>
        </p:spPr>
        <p:txBody>
          <a:bodyPr>
            <a:normAutofit/>
          </a:bodyPr>
          <a:lstStyle/>
          <a:p>
            <a:r>
              <a:rPr lang="en-US" b="1" dirty="0" smtClean="0"/>
              <a:t>Lesson-3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59886" y="2434107"/>
            <a:ext cx="5602312" cy="326819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8946" y="2434108"/>
            <a:ext cx="4790941" cy="31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568260" cy="1303867"/>
          </a:xfrm>
        </p:spPr>
        <p:txBody>
          <a:bodyPr>
            <a:normAutofit/>
          </a:bodyPr>
          <a:lstStyle/>
          <a:p>
            <a:r>
              <a:rPr lang="en-US" b="1" dirty="0" smtClean="0"/>
              <a:t>Lesson-4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31099" y="2556933"/>
            <a:ext cx="5705340" cy="31387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7279" y="2556933"/>
            <a:ext cx="4803820" cy="31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606897" cy="1303867"/>
          </a:xfrm>
        </p:spPr>
        <p:txBody>
          <a:bodyPr>
            <a:normAutofit/>
          </a:bodyPr>
          <a:lstStyle/>
          <a:p>
            <a:r>
              <a:rPr lang="en-US" b="1" dirty="0" smtClean="0"/>
              <a:t>Lesson-5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3440" y="2442760"/>
            <a:ext cx="6100121" cy="33913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04" y="2442760"/>
            <a:ext cx="4546236" cy="35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761443" cy="1303867"/>
          </a:xfrm>
        </p:spPr>
        <p:txBody>
          <a:bodyPr/>
          <a:lstStyle/>
          <a:p>
            <a:r>
              <a:rPr lang="en-US" b="1" dirty="0" smtClean="0"/>
              <a:t>Lesson-6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62" y="2570499"/>
            <a:ext cx="4218904" cy="28257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39366" y="2570499"/>
            <a:ext cx="5943600" cy="2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761443" cy="1303867"/>
          </a:xfrm>
        </p:spPr>
        <p:txBody>
          <a:bodyPr/>
          <a:lstStyle/>
          <a:p>
            <a:r>
              <a:rPr lang="en-US" b="1" dirty="0" smtClean="0"/>
              <a:t>Lesson-7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924" y="2661874"/>
            <a:ext cx="4341657" cy="260450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54581" y="2480490"/>
            <a:ext cx="5916770" cy="29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4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606897" cy="1303867"/>
          </a:xfrm>
        </p:spPr>
        <p:txBody>
          <a:bodyPr/>
          <a:lstStyle/>
          <a:p>
            <a:r>
              <a:rPr lang="en-US" b="1" dirty="0" smtClean="0"/>
              <a:t>Lesson-8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481" y="2632567"/>
            <a:ext cx="4609161" cy="251898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60642" y="2444607"/>
            <a:ext cx="6079902" cy="296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85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21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SQL BOLT TASK </vt:lpstr>
      <vt:lpstr>Lesson-1</vt:lpstr>
      <vt:lpstr>Lesson-2 </vt:lpstr>
      <vt:lpstr>Lesson-3</vt:lpstr>
      <vt:lpstr>Lesson-4</vt:lpstr>
      <vt:lpstr>Lesson-5</vt:lpstr>
      <vt:lpstr>Lesson-6</vt:lpstr>
      <vt:lpstr>Lesson-7</vt:lpstr>
      <vt:lpstr>Lesson-8</vt:lpstr>
      <vt:lpstr>Lesson-9</vt:lpstr>
      <vt:lpstr>Lesson-10</vt:lpstr>
      <vt:lpstr>Lesson-11</vt:lpstr>
      <vt:lpstr>Lesson-12</vt:lpstr>
      <vt:lpstr>Lesson-13</vt:lpstr>
      <vt:lpstr>Lesson-14</vt:lpstr>
      <vt:lpstr>Lesson-15</vt:lpstr>
      <vt:lpstr>Lesson-16</vt:lpstr>
      <vt:lpstr>Lesson-17</vt:lpstr>
      <vt:lpstr>Lesson-18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BOLT TASK </dc:title>
  <dc:creator>Home</dc:creator>
  <cp:lastModifiedBy>Home</cp:lastModifiedBy>
  <cp:revision>61</cp:revision>
  <dcterms:created xsi:type="dcterms:W3CDTF">2023-04-09T23:38:02Z</dcterms:created>
  <dcterms:modified xsi:type="dcterms:W3CDTF">2023-04-10T02:23:00Z</dcterms:modified>
</cp:coreProperties>
</file>