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8" r:id="rId6"/>
    <p:sldId id="275" r:id="rId7"/>
    <p:sldId id="261" r:id="rId8"/>
    <p:sldId id="269" r:id="rId9"/>
    <p:sldId id="277" r:id="rId10"/>
    <p:sldId id="279" r:id="rId11"/>
    <p:sldId id="278" r:id="rId12"/>
    <p:sldId id="271" r:id="rId13"/>
    <p:sldId id="272" r:id="rId14"/>
    <p:sldId id="270" r:id="rId15"/>
    <p:sldId id="262" r:id="rId16"/>
    <p:sldId id="274" r:id="rId17"/>
    <p:sldId id="280" r:id="rId18"/>
    <p:sldId id="273" r:id="rId19"/>
    <p:sldId id="266" r:id="rId20"/>
    <p:sldId id="263"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6378" autoAdjust="0"/>
  </p:normalViewPr>
  <p:slideViewPr>
    <p:cSldViewPr snapToGrid="0">
      <p:cViewPr varScale="1">
        <p:scale>
          <a:sx n="67" d="100"/>
          <a:sy n="67" d="100"/>
        </p:scale>
        <p:origin x="167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13 </a:t>
            </a: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8037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550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0" name="Picture 9">
            <a:extLst>
              <a:ext uri="{FF2B5EF4-FFF2-40B4-BE49-F238E27FC236}">
                <a16:creationId xmlns:a16="http://schemas.microsoft.com/office/drawing/2014/main" id="{DDD7F135-0BFD-EADE-6AF2-C3DE6D5EA351}"/>
              </a:ext>
            </a:extLst>
          </p:cNvPr>
          <p:cNvPicPr>
            <a:picLocks noChangeAspect="1"/>
          </p:cNvPicPr>
          <p:nvPr/>
        </p:nvPicPr>
        <p:blipFill>
          <a:blip r:embed="rId2"/>
          <a:stretch>
            <a:fillRect/>
          </a:stretch>
        </p:blipFill>
        <p:spPr>
          <a:xfrm>
            <a:off x="2514601" y="1927226"/>
            <a:ext cx="6815722" cy="4623848"/>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0" name="Picture 9">
            <a:extLst>
              <a:ext uri="{FF2B5EF4-FFF2-40B4-BE49-F238E27FC236}">
                <a16:creationId xmlns:a16="http://schemas.microsoft.com/office/drawing/2014/main" id="{193CABCB-71D4-37C0-81CD-532B0EA12B82}"/>
              </a:ext>
            </a:extLst>
          </p:cNvPr>
          <p:cNvPicPr>
            <a:picLocks noChangeAspect="1"/>
          </p:cNvPicPr>
          <p:nvPr/>
        </p:nvPicPr>
        <p:blipFill>
          <a:blip r:embed="rId2"/>
          <a:stretch>
            <a:fillRect/>
          </a:stretch>
        </p:blipFill>
        <p:spPr>
          <a:xfrm>
            <a:off x="1705217" y="1955339"/>
            <a:ext cx="8644644" cy="4635416"/>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This is the signal line. We start off buying at the open, then when the MACD line pass the signal line we sell because the signal line is indicating a downwards trend.</a:t>
            </a:r>
          </a:p>
        </p:txBody>
      </p:sp>
      <p:pic>
        <p:nvPicPr>
          <p:cNvPr id="7" name="Picture 6">
            <a:extLst>
              <a:ext uri="{FF2B5EF4-FFF2-40B4-BE49-F238E27FC236}">
                <a16:creationId xmlns:a16="http://schemas.microsoft.com/office/drawing/2014/main" id="{F58A42AF-9850-CA0C-37A2-61780B2D26F5}"/>
              </a:ext>
            </a:extLst>
          </p:cNvPr>
          <p:cNvPicPr>
            <a:picLocks noChangeAspect="1"/>
          </p:cNvPicPr>
          <p:nvPr/>
        </p:nvPicPr>
        <p:blipFill>
          <a:blip r:embed="rId2"/>
          <a:stretch>
            <a:fillRect/>
          </a:stretch>
        </p:blipFill>
        <p:spPr>
          <a:xfrm>
            <a:off x="2312435" y="2012951"/>
            <a:ext cx="7430208" cy="4621227"/>
          </a:xfrm>
          <a:prstGeom prst="rect">
            <a:avLst/>
          </a:prstGeom>
        </p:spPr>
      </p:pic>
    </p:spTree>
    <p:extLst>
      <p:ext uri="{BB962C8B-B14F-4D97-AF65-F5344CB8AC3E}">
        <p14:creationId xmlns:p14="http://schemas.microsoft.com/office/powerpoint/2010/main" val="159877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5" name="TextBox 14">
            <a:extLst>
              <a:ext uri="{FF2B5EF4-FFF2-40B4-BE49-F238E27FC236}">
                <a16:creationId xmlns:a16="http://schemas.microsoft.com/office/drawing/2014/main" id="{FCBFDD02-51CC-AC9F-F897-ED1643C6B457}"/>
              </a:ext>
            </a:extLst>
          </p:cNvPr>
          <p:cNvSpPr txBox="1"/>
          <p:nvPr/>
        </p:nvSpPr>
        <p:spPr>
          <a:xfrm>
            <a:off x="7886700" y="112991"/>
            <a:ext cx="4186239" cy="738664"/>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096104-3AB8-C326-EFD0-6D5223ADAE2A}"/>
              </a:ext>
            </a:extLst>
          </p:cNvPr>
          <p:cNvSpPr txBox="1"/>
          <p:nvPr/>
        </p:nvSpPr>
        <p:spPr>
          <a:xfrm>
            <a:off x="3872508" y="1845822"/>
            <a:ext cx="8924330" cy="39549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What did we see?</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see it? </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Did we make money?</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make money or lose money?</a:t>
            </a:r>
          </a:p>
          <a:p>
            <a:endParaRPr lang="en-US" sz="11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47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4295</TotalTime>
  <Words>1311</Words>
  <Application>Microsoft Office PowerPoint</Application>
  <PresentationFormat>Widescreen</PresentationFormat>
  <Paragraphs>184</Paragraphs>
  <Slides>22</Slides>
  <Notes>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Inter</vt:lpstr>
      <vt:lpstr>Roboto</vt:lpstr>
      <vt:lpstr>Slack-Lato</vt:lpstr>
      <vt:lpstr>Office Theme</vt:lpstr>
      <vt:lpstr>MACD Indicator as a Trading Strategy 13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27</cp:revision>
  <dcterms:created xsi:type="dcterms:W3CDTF">2023-11-08T04:02:47Z</dcterms:created>
  <dcterms:modified xsi:type="dcterms:W3CDTF">2023-11-13T22:50:27Z</dcterms:modified>
</cp:coreProperties>
</file>