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76378" autoAdjust="0"/>
  </p:normalViewPr>
  <p:slideViewPr>
    <p:cSldViewPr snapToGrid="0">
      <p:cViewPr varScale="1">
        <p:scale>
          <a:sx n="67" d="100"/>
          <a:sy n="67" d="100"/>
        </p:scale>
        <p:origin x="21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201C-E37C-4AE5-330A-1C2319812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CE59-5EE2-2C3B-8BE9-B30732984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906D-7CF7-FF78-25BD-C2487474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4D19-88B7-FA12-CC9F-AC6335CC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C3A9-752E-C4FB-1DF8-92EC6355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D0B4-C296-0B9E-7569-036C11D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A6A5-8143-A934-1FBA-FFF72A3C5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24B6-E49B-7D34-592C-9849D2CA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757B-5D71-07DF-8DBF-7FA4AA1A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F3DA-A1DE-44F0-2F5E-0256F37A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67D6C-1FEA-55DE-9EE1-B5273E7CD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8E2A-8BE0-3B9A-6AB1-225873669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871E-11C2-C347-48EB-350F284A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C10F-FF2A-EE7A-066E-CC11DA08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9B52-D486-DAD8-3722-DAB53A98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916-D889-8652-52CF-4FE15EB8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894D-5F4E-AFA8-1F26-1F46E85A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C619-DFE1-F5FA-122B-2C8F3811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5A73-7828-B4E0-F452-23F93014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44DD-4F77-B01B-2911-005D85CC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7B23-F836-D215-F677-E9B7063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A314-4EB8-30AC-0EF8-455A540C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829E-86F8-38AD-3B83-2A392555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261B-9222-E696-16BD-2B84FC9D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0EF1-5484-4CC5-C9AB-3F74F4A6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7DB3-2C4F-2201-08DF-9A683BF3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4462-8BA8-BCA4-C4E8-B9017C720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E191F-1576-89E1-DB71-0B7A2F9E9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620C1-6AF5-7DA2-9356-0502527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CC72-2C22-A49E-F915-CF42F2F7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AE70-AC53-120D-CCC5-B252F0C4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8789-ED7F-C68F-9146-BA0F083F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6C21-2DAF-CBA8-090D-5E5B5AAB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3DE8-A15B-FCB9-D6A1-564FFCA1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64C2B-AFB0-5556-0753-FC42E390B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44869-AACC-0E13-66EF-4700DF70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CB574-3253-5248-69F2-553C717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14A4-2A5C-AF7B-A9EC-B5666B25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9F485-14CF-9429-7E8B-8CFB672C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045E-61DB-3DA6-A5DE-7BD03CCC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58AC5-5773-DCDC-9CAA-27166B44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1EDED-7547-7A53-15C2-DDCCF7A3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FADD2-FD4B-0F2D-72DB-02B867C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F945C-B030-9E05-A042-F057B24E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8BEA-6F44-019A-2C7E-67564558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3923A-DBFF-B8C0-9C06-26263851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F4A8-B996-D76A-23C9-B5B90FA1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E79B-683F-B310-4CF2-B822123A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D88E-2DB8-1FDB-3279-DDC531A3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2E99D-417B-093F-9C8B-A989700F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832B-F30D-1495-3AE4-4331B11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48F1-410F-F6D0-85BB-34AEA00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000F-EFAC-EAA3-C2A8-921DCD8E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E13CB-BF87-D564-ED18-5E63176B6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B571A-350E-0012-17BB-1D5B1EB8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C343-DBE4-CD6D-83DB-42243149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BF258-230F-77E2-7A9E-343CF620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0AE10-0904-2007-55E8-E4F7FAEE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AEF8F-E806-591A-B61B-4D468A34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D842-BB25-6E26-BFC7-E6D3930B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511F-FAD4-F6F4-864F-A1021FBB8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7A86-EF25-4381-A128-19BA6E5932C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46E6-25F3-96B3-0ED8-A09DDF112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EABA-E995-F720-84E7-3A4BF317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and numbers on a screen&#10;&#10;Description automatically generated">
            <a:extLst>
              <a:ext uri="{FF2B5EF4-FFF2-40B4-BE49-F238E27FC236}">
                <a16:creationId xmlns:a16="http://schemas.microsoft.com/office/drawing/2014/main" id="{63862E2A-6698-81BE-62B2-CDCBFF397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9091" r="211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ED7D0-F3CE-3514-11F9-CB5F54A3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032423"/>
            <a:ext cx="4453783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MACD Indicator as a Trading Strategy</a:t>
            </a:r>
            <a:br>
              <a:rPr lang="en-US" sz="37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14 November 2023</a:t>
            </a:r>
            <a:endParaRPr lang="en-US" sz="3700" b="1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FAC9C-8BC3-47F4-1E24-749322A9D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21870"/>
            <a:ext cx="4023359" cy="1534143"/>
          </a:xfrm>
        </p:spPr>
        <p:txBody>
          <a:bodyPr>
            <a:normAutofit/>
          </a:bodyPr>
          <a:lstStyle/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Harith </a:t>
            </a:r>
            <a:r>
              <a:rPr lang="en-US" sz="11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1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11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Drinkard</a:t>
            </a:r>
            <a:endParaRPr lang="en-US" sz="11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Muslin</a:t>
            </a: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Ryan Stowers</a:t>
            </a: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Erin O’Leary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01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&amp; Outputs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75A3B-1F4A-D0AB-2631-7D9F2F030FDB}"/>
              </a:ext>
            </a:extLst>
          </p:cNvPr>
          <p:cNvSpPr txBox="1"/>
          <p:nvPr/>
        </p:nvSpPr>
        <p:spPr>
          <a:xfrm>
            <a:off x="417910" y="1503805"/>
            <a:ext cx="6093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Slack-Lato"/>
              </a:rPr>
              <a:t>Analysis – Michael[SPY] Ryan[AAPL]</a:t>
            </a:r>
            <a:b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Slack-Lato"/>
              </a:rPr>
            </a:b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Slack-Lato"/>
            </a:endParaRPr>
          </a:p>
          <a:p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3C827-8FBD-BEDA-3521-35F8C6F910B3}"/>
              </a:ext>
            </a:extLst>
          </p:cNvPr>
          <p:cNvSpPr txBox="1"/>
          <p:nvPr/>
        </p:nvSpPr>
        <p:spPr>
          <a:xfrm>
            <a:off x="417910" y="2042107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Slack-Lato"/>
              </a:rPr>
              <a:t>What were the outputs?</a:t>
            </a:r>
            <a:b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Slack-Lato"/>
              </a:rPr>
            </a:b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Slack-Lato"/>
              </a:rPr>
              <a:t>What did the outputs tell us?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FDD02-51CC-AC9F-F897-ED1643C6B457}"/>
              </a:ext>
            </a:extLst>
          </p:cNvPr>
          <p:cNvSpPr txBox="1"/>
          <p:nvPr/>
        </p:nvSpPr>
        <p:spPr>
          <a:xfrm>
            <a:off x="7886700" y="112991"/>
            <a:ext cx="4186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Michael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Drinkard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7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D4CA7-C4C5-98E5-6FA6-41CDEC2E70A7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Harith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Alshuwaykh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1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B45D6-85F3-6EE1-A48D-1D12838504E4}"/>
              </a:ext>
            </a:extLst>
          </p:cNvPr>
          <p:cNvSpPr txBox="1"/>
          <p:nvPr/>
        </p:nvSpPr>
        <p:spPr>
          <a:xfrm>
            <a:off x="2857495" y="2690336"/>
            <a:ext cx="67579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MACD is just one tool in technical analysis, and it's often used in conjunction with other indicators for more reliable signals.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consider the broader context and conduct thorough analysis before making any trading decisions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F395C-29B2-0C7C-4A0C-B2570FD40E1E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Harith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Alshuwaykh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0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8592" y="2967037"/>
            <a:ext cx="11958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05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F7504-00B1-663E-3AD7-5BFA156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D127-B0AC-DF4B-853E-8B34DF11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146" y="2550219"/>
            <a:ext cx="5452186" cy="337488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&amp; Outputs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3B856-CD9C-2D03-C4BD-0E6837DD0EC6}"/>
              </a:ext>
            </a:extLst>
          </p:cNvPr>
          <p:cNvSpPr txBox="1"/>
          <p:nvPr/>
        </p:nvSpPr>
        <p:spPr>
          <a:xfrm>
            <a:off x="2433634" y="1825625"/>
            <a:ext cx="6924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 Average Convergence and Divergence (“MACD”)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– “shorting”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– Taking a long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on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53872-7153-48AC-A7C8-56CD5742EB34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Erin O’Leary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9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the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CF821-9288-CE2D-732A-450345E1ED3B}"/>
              </a:ext>
            </a:extLst>
          </p:cNvPr>
          <p:cNvSpPr txBox="1"/>
          <p:nvPr/>
        </p:nvSpPr>
        <p:spPr>
          <a:xfrm>
            <a:off x="2819397" y="2213313"/>
            <a:ext cx="69246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project aims at establishing security trading recommendations depending on moving average convergence and divergence, using exponential moving averages of closing prices of time series data frame.</a:t>
            </a:r>
          </a:p>
          <a:p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“MACD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popular technical indicator used in trading and investing to identify potential  trend reversals, generate buy or sell signals, and  assess the overall momentum of an asset.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 consists of two lines: the MACD line and the signal line.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B775-62CE-BC9F-AD32-1DEE38E317B0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Harith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Alshuwaykh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AC1A3-E33E-AC95-5A48-AA88945DD79B}"/>
              </a:ext>
            </a:extLst>
          </p:cNvPr>
          <p:cNvSpPr txBox="1"/>
          <p:nvPr/>
        </p:nvSpPr>
        <p:spPr>
          <a:xfrm>
            <a:off x="126206" y="569684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the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61E08-E621-AEC3-BA04-312E24909C70}"/>
              </a:ext>
            </a:extLst>
          </p:cNvPr>
          <p:cNvSpPr txBox="1"/>
          <p:nvPr/>
        </p:nvSpPr>
        <p:spPr>
          <a:xfrm>
            <a:off x="446485" y="1531620"/>
            <a:ext cx="6093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our solution?</a:t>
            </a:r>
            <a:b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F9502-735C-7CA5-B569-F21841713C34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Michael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Drinkard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1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575072" y="1449943"/>
            <a:ext cx="6093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Sam[Data format]</a:t>
            </a:r>
          </a:p>
          <a:p>
            <a:endParaRPr lang="en-US" dirty="0">
              <a:solidFill>
                <a:schemeClr val="bg1"/>
              </a:solidFill>
              <a:latin typeface="Slack-Lato"/>
            </a:endParaRPr>
          </a:p>
          <a:p>
            <a:r>
              <a:rPr lang="en-US" dirty="0">
                <a:solidFill>
                  <a:schemeClr val="bg1"/>
                </a:solidFill>
              </a:rPr>
              <a:t>What Data did we use and where did we get it from?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did we access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5032-214D-0FF8-37A2-AA93BACC2AA6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Sam Muslin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5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1F23A-E5CC-412B-ED9A-FFCDD8D08EE1}"/>
              </a:ext>
            </a:extLst>
          </p:cNvPr>
          <p:cNvSpPr txBox="1"/>
          <p:nvPr/>
        </p:nvSpPr>
        <p:spPr>
          <a:xfrm>
            <a:off x="2003822" y="1474384"/>
            <a:ext cx="8868966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formula did we use to process the data?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a time period (commonly 12 or 26 periods) for the MACD line. </a:t>
            </a:r>
            <a:b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assume we choose 12 periods.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12-period exponential moving average (EMA) of  the asset's closing prices.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Next, select another time period (often 26 periods) for the signal line. </a:t>
            </a:r>
            <a:b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case, we'll use 26 periods.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26-period EMA of the closing prices.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Subtract the 26-period EMA from the 12-period EMA to get the MACD line value.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Finally, calculate a 9-period EMA of the MACD line to obtain the signal line.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4A057-00E0-45AC-C4DF-4EE06E1D49F3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Harith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Alshuwaykh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8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ED061-CD0A-AA1C-6DB7-AE84826EC15D}"/>
              </a:ext>
            </a:extLst>
          </p:cNvPr>
          <p:cNvSpPr txBox="1"/>
          <p:nvPr/>
        </p:nvSpPr>
        <p:spPr>
          <a:xfrm>
            <a:off x="1414463" y="1720840"/>
            <a:ext cx="92868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Crossovers: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When the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MACD line crosses above the signal line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it generates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bullish signal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indicating a potential buying opportunity. Conversely, when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MACD line crosses below the signal line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it generates a </a:t>
            </a:r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bearish signal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suggesting a possible selling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opportunity.</a:t>
            </a:r>
          </a:p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Divergences: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 attention to divergences between the MACD and the price action. If the price is making higher highs, but the MACD is making lower highs, it could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indicate a </a:t>
            </a:r>
            <a:r>
              <a:rPr lang="en-U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weakening trend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and a possible </a:t>
            </a:r>
            <a:r>
              <a:rPr lang="en-US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trend reversal.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92B42-F315-3190-CB5D-8C1DCCA1B6DA}"/>
              </a:ext>
            </a:extLst>
          </p:cNvPr>
          <p:cNvSpPr txBox="1"/>
          <p:nvPr/>
        </p:nvSpPr>
        <p:spPr>
          <a:xfrm>
            <a:off x="7886699" y="128587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Harith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Alshuwaykh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6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&amp; 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484EF-37A4-616D-7805-4B1637442430}"/>
              </a:ext>
            </a:extLst>
          </p:cNvPr>
          <p:cNvSpPr txBox="1"/>
          <p:nvPr/>
        </p:nvSpPr>
        <p:spPr>
          <a:xfrm>
            <a:off x="460772" y="1601482"/>
            <a:ext cx="6093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Analysis – Michael[SPY] Ryan[AAPL]</a:t>
            </a:r>
            <a:br>
              <a:rPr lang="en-US" b="0" i="0" dirty="0">
                <a:solidFill>
                  <a:schemeClr val="bg1"/>
                </a:solidFill>
                <a:effectLst/>
                <a:latin typeface="Slack-Lato"/>
              </a:rPr>
            </a:b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13B10-3FC5-14EC-7CFD-B97C2E54EE71}"/>
              </a:ext>
            </a:extLst>
          </p:cNvPr>
          <p:cNvSpPr txBox="1"/>
          <p:nvPr/>
        </p:nvSpPr>
        <p:spPr>
          <a:xfrm>
            <a:off x="417910" y="2042107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What were the outputs?</a:t>
            </a:r>
            <a:br>
              <a:rPr lang="en-US" b="0" i="0" dirty="0">
                <a:solidFill>
                  <a:schemeClr val="bg1"/>
                </a:solidFill>
                <a:effectLst/>
                <a:latin typeface="Slack-Lato"/>
              </a:rPr>
            </a:b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What did the outputs tell us?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E3CE8-0878-0354-74CE-9ACDA279CCCD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Briefer: Ryan Stowers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1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</TotalTime>
  <Words>538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Slack-Lato</vt:lpstr>
      <vt:lpstr>Times New Roman</vt:lpstr>
      <vt:lpstr>Office Theme</vt:lpstr>
      <vt:lpstr>MACD Indicator as a Trading Strategy 14 November 2023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MACD Indicator as a Trading Strategy 14 November 2023</dc:title>
  <dc:creator>Erin OLeary</dc:creator>
  <cp:lastModifiedBy>Erin OLeary</cp:lastModifiedBy>
  <cp:revision>12</cp:revision>
  <dcterms:created xsi:type="dcterms:W3CDTF">2023-11-08T04:02:47Z</dcterms:created>
  <dcterms:modified xsi:type="dcterms:W3CDTF">2023-11-08T06:45:12Z</dcterms:modified>
</cp:coreProperties>
</file>