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6" r:id="rId3"/>
    <p:sldId id="267" r:id="rId4"/>
    <p:sldId id="271" r:id="rId5"/>
    <p:sldId id="268" r:id="rId6"/>
    <p:sldId id="269" r:id="rId7"/>
    <p:sldId id="270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29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565702" cy="2895600"/>
          </a:xfrm>
        </p:spPr>
        <p:txBody>
          <a:bodyPr>
            <a:normAutofit/>
          </a:bodyPr>
          <a:lstStyle/>
          <a:p>
            <a:r>
              <a:rPr lang="en-US" dirty="0">
                <a:latin typeface="Bebas Neue" panose="020B0606020202050201" pitchFamily="34" charset="0"/>
              </a:rPr>
              <a:t>Brain Computer Interface can translate simple thought into speech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muhammad harith bin zainudin</a:t>
            </a:r>
          </a:p>
          <a:p>
            <a:r>
              <a:rPr lang="it-IT" dirty="0"/>
              <a:t>192171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DBB1-391E-4AE1-9A55-EBB8D2EB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6" y="1916832"/>
            <a:ext cx="11809312" cy="4114801"/>
          </a:xfrm>
        </p:spPr>
        <p:txBody>
          <a:bodyPr>
            <a:normAutofit/>
          </a:bodyPr>
          <a:lstStyle/>
          <a:p>
            <a:r>
              <a:rPr lang="en-MY" sz="3200" dirty="0"/>
              <a:t>Team of New York-based researchers</a:t>
            </a:r>
          </a:p>
          <a:p>
            <a:pPr lvl="1"/>
            <a:r>
              <a:rPr lang="en-MY" sz="2800" dirty="0"/>
              <a:t>Led by </a:t>
            </a:r>
            <a:r>
              <a:rPr lang="en-MY" sz="2800" dirty="0" err="1"/>
              <a:t>Dr.</a:t>
            </a:r>
            <a:r>
              <a:rPr lang="en-MY" sz="2800" dirty="0"/>
              <a:t> </a:t>
            </a:r>
            <a:r>
              <a:rPr lang="en-MY" sz="2800" dirty="0" err="1"/>
              <a:t>Nima</a:t>
            </a:r>
            <a:r>
              <a:rPr lang="en-MY" sz="2800" dirty="0"/>
              <a:t> </a:t>
            </a:r>
            <a:r>
              <a:rPr lang="en-MY" sz="2800" dirty="0" err="1"/>
              <a:t>Mesgarani</a:t>
            </a:r>
            <a:r>
              <a:rPr lang="en-MY" sz="2800" dirty="0"/>
              <a:t> (associate professor at Columbia University)</a:t>
            </a:r>
          </a:p>
          <a:p>
            <a:pPr lvl="1"/>
            <a:r>
              <a:rPr lang="en-MY" sz="2800" dirty="0"/>
              <a:t>Dr </a:t>
            </a:r>
            <a:r>
              <a:rPr lang="en-MY" sz="2800" dirty="0" err="1"/>
              <a:t>Ashesh</a:t>
            </a:r>
            <a:r>
              <a:rPr lang="en-MY" sz="2800" dirty="0"/>
              <a:t> Dinesh(Neuroscience Institute)</a:t>
            </a:r>
          </a:p>
          <a:p>
            <a:r>
              <a:rPr lang="en-MY" sz="3200" dirty="0"/>
              <a:t>Reconstruct words using only brain activity</a:t>
            </a:r>
          </a:p>
          <a:p>
            <a:pPr lvl="1"/>
            <a:r>
              <a:rPr lang="en-MY" sz="2800" dirty="0"/>
              <a:t>Smartphone translate thought into speech</a:t>
            </a:r>
          </a:p>
        </p:txBody>
      </p:sp>
    </p:spTree>
    <p:extLst>
      <p:ext uri="{BB962C8B-B14F-4D97-AF65-F5344CB8AC3E}">
        <p14:creationId xmlns:p14="http://schemas.microsoft.com/office/powerpoint/2010/main" val="32750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CFEE-C8E4-4AC9-BBDB-F3A0CF96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41" y="1498500"/>
            <a:ext cx="9134391" cy="4114801"/>
          </a:xfrm>
        </p:spPr>
        <p:txBody>
          <a:bodyPr>
            <a:normAutofit/>
          </a:bodyPr>
          <a:lstStyle/>
          <a:p>
            <a:r>
              <a:rPr lang="en-MY" sz="2800" dirty="0"/>
              <a:t>Restore speech for</a:t>
            </a:r>
          </a:p>
          <a:p>
            <a:pPr lvl="1"/>
            <a:r>
              <a:rPr lang="en-MY" sz="2400" dirty="0"/>
              <a:t>Stroke</a:t>
            </a:r>
          </a:p>
          <a:p>
            <a:pPr lvl="1"/>
            <a:r>
              <a:rPr lang="en-MY" sz="2400" dirty="0"/>
              <a:t>Amyotrophic Lateral Sclerosis(ALS)</a:t>
            </a:r>
          </a:p>
          <a:p>
            <a:pPr marL="231775" lvl="1" indent="0">
              <a:buNone/>
            </a:pPr>
            <a:endParaRPr lang="en-MY" sz="2400" dirty="0"/>
          </a:p>
          <a:p>
            <a:r>
              <a:rPr lang="en-MY" sz="2800" dirty="0"/>
              <a:t>Stephen Hawking</a:t>
            </a:r>
          </a:p>
          <a:p>
            <a:pPr lvl="1"/>
            <a:r>
              <a:rPr lang="en-US" sz="2400" dirty="0"/>
              <a:t>How Indian Engineers Helped Stephen Hawking 'talk’ (YOUTUBE)</a:t>
            </a:r>
          </a:p>
          <a:p>
            <a:pPr lvl="1"/>
            <a:endParaRPr lang="en-MY" sz="2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6377342-520C-48ED-A7E4-9FCE85C0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865466"/>
            <a:ext cx="3425957" cy="1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366A8A8B-304A-44F4-A117-35E6C46571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8" b="8823"/>
          <a:stretch/>
        </p:blipFill>
        <p:spPr>
          <a:xfrm>
            <a:off x="909836" y="476672"/>
            <a:ext cx="10081120" cy="56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AA63-A804-4F02-A8E6-70D4AFD4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700808"/>
            <a:ext cx="11377264" cy="4114801"/>
          </a:xfrm>
        </p:spPr>
        <p:txBody>
          <a:bodyPr>
            <a:normAutofit/>
          </a:bodyPr>
          <a:lstStyle/>
          <a:p>
            <a:r>
              <a:rPr lang="en-MY" sz="4000" dirty="0"/>
              <a:t>Searching for alternative human computer interaction methods</a:t>
            </a:r>
          </a:p>
          <a:p>
            <a:r>
              <a:rPr lang="en-MY" sz="4000" dirty="0"/>
              <a:t>Brain connected smartphone - text using only mind</a:t>
            </a:r>
          </a:p>
          <a:p>
            <a:r>
              <a:rPr lang="en-MY" sz="4000" dirty="0"/>
              <a:t>Still far from reality</a:t>
            </a:r>
          </a:p>
        </p:txBody>
      </p:sp>
    </p:spTree>
    <p:extLst>
      <p:ext uri="{BB962C8B-B14F-4D97-AF65-F5344CB8AC3E}">
        <p14:creationId xmlns:p14="http://schemas.microsoft.com/office/powerpoint/2010/main" val="8765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D037-E008-4BF3-AA45-655065A8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052736"/>
            <a:ext cx="9134391" cy="4114801"/>
          </a:xfrm>
        </p:spPr>
        <p:txBody>
          <a:bodyPr/>
          <a:lstStyle/>
          <a:p>
            <a:r>
              <a:rPr lang="en-MY" dirty="0"/>
              <a:t>Began by examining brain activity of epilepsy patients</a:t>
            </a:r>
          </a:p>
          <a:p>
            <a:r>
              <a:rPr lang="en-MY" dirty="0"/>
              <a:t>Had electrode implant already</a:t>
            </a:r>
          </a:p>
          <a:p>
            <a:r>
              <a:rPr lang="en-MY" dirty="0"/>
              <a:t>Speak zero to nine</a:t>
            </a:r>
          </a:p>
          <a:p>
            <a:r>
              <a:rPr lang="en-MY" dirty="0"/>
              <a:t>Record brain activity</a:t>
            </a:r>
          </a:p>
          <a:p>
            <a:r>
              <a:rPr lang="en-MY" dirty="0"/>
              <a:t>Interpret</a:t>
            </a:r>
          </a:p>
          <a:p>
            <a:r>
              <a:rPr lang="en-MY" dirty="0"/>
              <a:t>Train neural network - program that</a:t>
            </a:r>
          </a:p>
          <a:p>
            <a:pPr marL="0" indent="0">
              <a:buNone/>
            </a:pPr>
            <a:r>
              <a:rPr lang="en-MY" dirty="0"/>
              <a:t>Imitates neuron structure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78A6F03-F210-48C0-8FBE-1E0A408C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5" y="1690463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icrosoft Sam">
            <a:hlinkClick r:id="" action="ppaction://media"/>
            <a:extLst>
              <a:ext uri="{FF2B5EF4-FFF2-40B4-BE49-F238E27FC236}">
                <a16:creationId xmlns:a16="http://schemas.microsoft.com/office/drawing/2014/main" id="{F4909A3E-42BE-430C-9C6B-A766EF9B1D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05980" y="5301208"/>
            <a:ext cx="1252586" cy="12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5F39-CE99-4BF0-85A0-3E72870D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600" dirty="0">
                <a:latin typeface="Bebas Neue" panose="020B0606020202050201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D4F2-36F5-4782-B89D-64C5E4EF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“It may take a decade before this technology becomes available”</a:t>
            </a:r>
          </a:p>
          <a:p>
            <a:r>
              <a:rPr lang="en-US" dirty="0"/>
              <a:t>“We need more progress both in long-term, bio-compatible implantable electrodes and/or breakthrough technologies in non-invasive neural recording methods. We also need a better understanding of how the brain represents speech, so that we can refine our decoding methods.”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66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76</TotalTime>
  <Words>180</Words>
  <Application>Microsoft Office PowerPoint</Application>
  <PresentationFormat>Custom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Corbel</vt:lpstr>
      <vt:lpstr>Digital Blue Tunnel 16x9</vt:lpstr>
      <vt:lpstr>Brain Computer Interface can translate simple thought into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Computer Interface can translate simple thought into speech</dc:title>
  <dc:creator>Muhammad Harith Zainudin</dc:creator>
  <cp:lastModifiedBy>Muhammad Harith Zainudin</cp:lastModifiedBy>
  <cp:revision>9</cp:revision>
  <dcterms:created xsi:type="dcterms:W3CDTF">2019-03-04T13:04:39Z</dcterms:created>
  <dcterms:modified xsi:type="dcterms:W3CDTF">2019-03-04T15:01:39Z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