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3" r:id="rId6"/>
    <p:sldId id="271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63" autoAdjust="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8D214-FC7A-4807-8546-1171117B71B2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570BF8EF-784F-4041-8E34-662C033A454B}">
      <dgm:prSet phldrT="[Text]" custT="1"/>
      <dgm:spPr/>
      <dgm:t>
        <a:bodyPr/>
        <a:lstStyle/>
        <a:p>
          <a:r>
            <a:rPr lang="en-MY" sz="2000" b="1" dirty="0">
              <a:latin typeface="Arial" panose="020B0604020202020204" pitchFamily="34" charset="0"/>
              <a:cs typeface="Arial" panose="020B0604020202020204" pitchFamily="34" charset="0"/>
            </a:rPr>
            <a:t>Sufi Nukman</a:t>
          </a:r>
        </a:p>
        <a:p>
          <a:r>
            <a:rPr lang="en-MY" sz="2000" dirty="0">
              <a:latin typeface="Arial" panose="020B0604020202020204" pitchFamily="34" charset="0"/>
              <a:cs typeface="Arial" panose="020B0604020202020204" pitchFamily="34" charset="0"/>
            </a:rPr>
            <a:t>Project Leader</a:t>
          </a:r>
        </a:p>
      </dgm:t>
    </dgm:pt>
    <dgm:pt modelId="{4BD98446-31BC-4F9D-9519-BB1278FF7086}" type="parTrans" cxnId="{DA283284-5849-47F3-91B6-50E6DC3D25F4}">
      <dgm:prSet/>
      <dgm:spPr/>
      <dgm:t>
        <a:bodyPr/>
        <a:lstStyle/>
        <a:p>
          <a:endParaRPr lang="en-MY"/>
        </a:p>
      </dgm:t>
    </dgm:pt>
    <dgm:pt modelId="{31B26945-2EC0-49FE-821E-62BF983E7AC3}" type="sibTrans" cxnId="{DA283284-5849-47F3-91B6-50E6DC3D25F4}">
      <dgm:prSet/>
      <dgm:spPr/>
      <dgm:t>
        <a:bodyPr/>
        <a:lstStyle/>
        <a:p>
          <a:endParaRPr lang="en-MY"/>
        </a:p>
      </dgm:t>
    </dgm:pt>
    <dgm:pt modelId="{ADEFA9B9-96B1-43A7-AAE2-987E36D8F133}">
      <dgm:prSet phldrT="[Text]" custT="1"/>
      <dgm:spPr/>
      <dgm:t>
        <a:bodyPr/>
        <a:lstStyle/>
        <a:p>
          <a:r>
            <a:rPr lang="en-MY" sz="2000" b="1" dirty="0">
              <a:latin typeface="Arial" panose="020B0604020202020204" pitchFamily="34" charset="0"/>
              <a:cs typeface="Arial" panose="020B0604020202020204" pitchFamily="34" charset="0"/>
            </a:rPr>
            <a:t>Siti Nur Syahirah</a:t>
          </a:r>
        </a:p>
        <a:p>
          <a:r>
            <a:rPr lang="en-MY" sz="2000" dirty="0">
              <a:latin typeface="Arial" panose="020B0604020202020204" pitchFamily="34" charset="0"/>
              <a:cs typeface="Arial" panose="020B0604020202020204" pitchFamily="34" charset="0"/>
            </a:rPr>
            <a:t>Designer</a:t>
          </a:r>
        </a:p>
      </dgm:t>
    </dgm:pt>
    <dgm:pt modelId="{0AA8AE4B-13DA-4E39-8F6D-5CC9A83627E7}" type="parTrans" cxnId="{7F67DBB5-2F06-458A-AABC-0C44ADEC9461}">
      <dgm:prSet/>
      <dgm:spPr/>
      <dgm:t>
        <a:bodyPr/>
        <a:lstStyle/>
        <a:p>
          <a:endParaRPr lang="en-MY"/>
        </a:p>
      </dgm:t>
    </dgm:pt>
    <dgm:pt modelId="{3E5313C6-C538-4C6F-842A-C86808075F70}" type="sibTrans" cxnId="{7F67DBB5-2F06-458A-AABC-0C44ADEC9461}">
      <dgm:prSet/>
      <dgm:spPr/>
      <dgm:t>
        <a:bodyPr/>
        <a:lstStyle/>
        <a:p>
          <a:endParaRPr lang="en-MY"/>
        </a:p>
      </dgm:t>
    </dgm:pt>
    <dgm:pt modelId="{CF310FDD-3D42-4435-A4F3-F07D44563DA6}">
      <dgm:prSet phldrT="[Text]" custT="1"/>
      <dgm:spPr/>
      <dgm:t>
        <a:bodyPr/>
        <a:lstStyle/>
        <a:p>
          <a:r>
            <a:rPr lang="en-MY" sz="2000" b="1" dirty="0">
              <a:latin typeface="Arial" panose="020B0604020202020204" pitchFamily="34" charset="0"/>
              <a:cs typeface="Arial" panose="020B0604020202020204" pitchFamily="34" charset="0"/>
            </a:rPr>
            <a:t>Amir Hassan</a:t>
          </a:r>
        </a:p>
        <a:p>
          <a:r>
            <a:rPr lang="en-MY" sz="2000" dirty="0">
              <a:latin typeface="Arial" panose="020B0604020202020204" pitchFamily="34" charset="0"/>
              <a:cs typeface="Arial" panose="020B0604020202020204" pitchFamily="34" charset="0"/>
            </a:rPr>
            <a:t>Tester</a:t>
          </a:r>
        </a:p>
      </dgm:t>
    </dgm:pt>
    <dgm:pt modelId="{40195791-39DD-414D-AB28-1C017C5F1E5B}" type="parTrans" cxnId="{46948B68-4201-416F-81DB-D63B2892ABD1}">
      <dgm:prSet/>
      <dgm:spPr/>
      <dgm:t>
        <a:bodyPr/>
        <a:lstStyle/>
        <a:p>
          <a:endParaRPr lang="en-MY"/>
        </a:p>
      </dgm:t>
    </dgm:pt>
    <dgm:pt modelId="{9FAF364A-DDAE-43AE-AAD3-2C6A0ADD8907}" type="sibTrans" cxnId="{46948B68-4201-416F-81DB-D63B2892ABD1}">
      <dgm:prSet/>
      <dgm:spPr/>
      <dgm:t>
        <a:bodyPr/>
        <a:lstStyle/>
        <a:p>
          <a:endParaRPr lang="en-MY"/>
        </a:p>
      </dgm:t>
    </dgm:pt>
    <dgm:pt modelId="{D44116A9-3564-447A-9969-D1C0A764F61D}">
      <dgm:prSet phldrT="[Text]" custT="1"/>
      <dgm:spPr/>
      <dgm:t>
        <a:bodyPr/>
        <a:lstStyle/>
        <a:p>
          <a:r>
            <a:rPr lang="en-MY" sz="2000" b="1" dirty="0"/>
            <a:t>Syafiqah </a:t>
          </a:r>
          <a:r>
            <a:rPr lang="en-MY" sz="2000" b="1" dirty="0" err="1"/>
            <a:t>Zulkifli</a:t>
          </a:r>
          <a:endParaRPr lang="en-MY" sz="2000" b="1" dirty="0"/>
        </a:p>
        <a:p>
          <a:r>
            <a:rPr lang="en-MY" sz="2000" dirty="0"/>
            <a:t>Analyst</a:t>
          </a:r>
        </a:p>
      </dgm:t>
    </dgm:pt>
    <dgm:pt modelId="{0EF41864-F747-4E47-8789-F3168A4400BB}" type="parTrans" cxnId="{4D21C00E-E79F-4651-91A6-743820603B54}">
      <dgm:prSet/>
      <dgm:spPr/>
      <dgm:t>
        <a:bodyPr/>
        <a:lstStyle/>
        <a:p>
          <a:endParaRPr lang="en-MY"/>
        </a:p>
      </dgm:t>
    </dgm:pt>
    <dgm:pt modelId="{2DBF8A8C-FF7A-4514-A362-EAE290B7F143}" type="sibTrans" cxnId="{4D21C00E-E79F-4651-91A6-743820603B54}">
      <dgm:prSet/>
      <dgm:spPr/>
      <dgm:t>
        <a:bodyPr/>
        <a:lstStyle/>
        <a:p>
          <a:endParaRPr lang="en-MY"/>
        </a:p>
      </dgm:t>
    </dgm:pt>
    <dgm:pt modelId="{15261BD4-6D8D-42DE-B911-DF25F3ED69BE}">
      <dgm:prSet custT="1"/>
      <dgm:spPr/>
      <dgm:t>
        <a:bodyPr/>
        <a:lstStyle/>
        <a:p>
          <a:r>
            <a:rPr lang="en-MY" sz="2000" b="1" dirty="0">
              <a:latin typeface="Arial" panose="020B0604020202020204" pitchFamily="34" charset="0"/>
              <a:cs typeface="Arial" panose="020B0604020202020204" pitchFamily="34" charset="0"/>
            </a:rPr>
            <a:t>Harith Zainudin</a:t>
          </a:r>
        </a:p>
        <a:p>
          <a:r>
            <a:rPr lang="en-MY" sz="2000" dirty="0">
              <a:latin typeface="Arial" panose="020B0604020202020204" pitchFamily="34" charset="0"/>
              <a:cs typeface="Arial" panose="020B0604020202020204" pitchFamily="34" charset="0"/>
            </a:rPr>
            <a:t>Programmer</a:t>
          </a:r>
        </a:p>
      </dgm:t>
    </dgm:pt>
    <dgm:pt modelId="{3F2BED30-7669-4F6D-A0BE-0689785116F2}" type="parTrans" cxnId="{5CF52F5A-A203-43B0-9888-CE0CAF42B84F}">
      <dgm:prSet/>
      <dgm:spPr/>
      <dgm:t>
        <a:bodyPr/>
        <a:lstStyle/>
        <a:p>
          <a:endParaRPr lang="en-MY"/>
        </a:p>
      </dgm:t>
    </dgm:pt>
    <dgm:pt modelId="{DEAF91FC-00E2-4416-8737-A46280945878}" type="sibTrans" cxnId="{5CF52F5A-A203-43B0-9888-CE0CAF42B84F}">
      <dgm:prSet/>
      <dgm:spPr/>
      <dgm:t>
        <a:bodyPr/>
        <a:lstStyle/>
        <a:p>
          <a:endParaRPr lang="en-MY"/>
        </a:p>
      </dgm:t>
    </dgm:pt>
    <dgm:pt modelId="{99768631-EEAC-422A-AD8C-5A33F1481B63}" type="pres">
      <dgm:prSet presAssocID="{F558D214-FC7A-4807-8546-1171117B71B2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165DAB1E-C6E3-4463-B81C-EA51E0CE7D14}" type="pres">
      <dgm:prSet presAssocID="{570BF8EF-784F-4041-8E34-662C033A454B}" presName="hierRoot1" presStyleCnt="0">
        <dgm:presLayoutVars>
          <dgm:hierBranch val="hang"/>
        </dgm:presLayoutVars>
      </dgm:prSet>
      <dgm:spPr/>
    </dgm:pt>
    <dgm:pt modelId="{588D632A-066F-46ED-BC3D-4024D094742F}" type="pres">
      <dgm:prSet presAssocID="{570BF8EF-784F-4041-8E34-662C033A454B}" presName="rootComposite1" presStyleCnt="0"/>
      <dgm:spPr/>
    </dgm:pt>
    <dgm:pt modelId="{65052A90-DFEB-4A27-90AF-971946825228}" type="pres">
      <dgm:prSet presAssocID="{570BF8EF-784F-4041-8E34-662C033A454B}" presName="rootText1" presStyleLbl="node0" presStyleIdx="0" presStyleCnt="1">
        <dgm:presLayoutVars>
          <dgm:chPref val="3"/>
        </dgm:presLayoutVars>
      </dgm:prSet>
      <dgm:spPr/>
    </dgm:pt>
    <dgm:pt modelId="{41629508-0BCA-46A3-831E-058C013B058C}" type="pres">
      <dgm:prSet presAssocID="{570BF8EF-784F-4041-8E34-662C033A454B}" presName="rootPict1" presStyleLbl="align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2798ACBF-0570-401B-BE71-898EE20025C7}" type="pres">
      <dgm:prSet presAssocID="{570BF8EF-784F-4041-8E34-662C033A454B}" presName="rootConnector1" presStyleLbl="node1" presStyleIdx="0" presStyleCnt="0"/>
      <dgm:spPr/>
    </dgm:pt>
    <dgm:pt modelId="{410C5F74-863D-4586-8A40-33797E6AAA2C}" type="pres">
      <dgm:prSet presAssocID="{570BF8EF-784F-4041-8E34-662C033A454B}" presName="hierChild2" presStyleCnt="0"/>
      <dgm:spPr/>
    </dgm:pt>
    <dgm:pt modelId="{78A94BF3-8C65-42FF-BE9A-CCEAA962EE41}" type="pres">
      <dgm:prSet presAssocID="{0AA8AE4B-13DA-4E39-8F6D-5CC9A83627E7}" presName="Name48" presStyleLbl="parChTrans1D2" presStyleIdx="0" presStyleCnt="4"/>
      <dgm:spPr/>
    </dgm:pt>
    <dgm:pt modelId="{42BA1220-A573-4EC1-9022-19259FA45CF2}" type="pres">
      <dgm:prSet presAssocID="{ADEFA9B9-96B1-43A7-AAE2-987E36D8F133}" presName="hierRoot2" presStyleCnt="0">
        <dgm:presLayoutVars>
          <dgm:hierBranch val="init"/>
        </dgm:presLayoutVars>
      </dgm:prSet>
      <dgm:spPr/>
    </dgm:pt>
    <dgm:pt modelId="{F63EA500-720C-49AE-B8F3-1AA2A3CC2D75}" type="pres">
      <dgm:prSet presAssocID="{ADEFA9B9-96B1-43A7-AAE2-987E36D8F133}" presName="rootComposite" presStyleCnt="0"/>
      <dgm:spPr/>
    </dgm:pt>
    <dgm:pt modelId="{6D39B26C-5D86-40DC-AB68-FABFDCA8A19E}" type="pres">
      <dgm:prSet presAssocID="{ADEFA9B9-96B1-43A7-AAE2-987E36D8F133}" presName="rootText" presStyleLbl="node2" presStyleIdx="0" presStyleCnt="4">
        <dgm:presLayoutVars>
          <dgm:chPref val="3"/>
        </dgm:presLayoutVars>
      </dgm:prSet>
      <dgm:spPr/>
    </dgm:pt>
    <dgm:pt modelId="{D61DCFB5-39AE-418F-9084-7B0347893444}" type="pres">
      <dgm:prSet presAssocID="{ADEFA9B9-96B1-43A7-AAE2-987E36D8F133}" presName="rootPict" presStyleLbl="align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C1E43298-1CD0-4A34-B4A6-BF28A70F64EA}" type="pres">
      <dgm:prSet presAssocID="{ADEFA9B9-96B1-43A7-AAE2-987E36D8F133}" presName="rootConnector" presStyleLbl="node2" presStyleIdx="0" presStyleCnt="4"/>
      <dgm:spPr/>
    </dgm:pt>
    <dgm:pt modelId="{83537C43-FF84-4CB5-ABC2-93807EAAC895}" type="pres">
      <dgm:prSet presAssocID="{ADEFA9B9-96B1-43A7-AAE2-987E36D8F133}" presName="hierChild4" presStyleCnt="0"/>
      <dgm:spPr/>
    </dgm:pt>
    <dgm:pt modelId="{6E5FF74F-6FD0-4715-B806-1DE573DB7962}" type="pres">
      <dgm:prSet presAssocID="{ADEFA9B9-96B1-43A7-AAE2-987E36D8F133}" presName="hierChild5" presStyleCnt="0"/>
      <dgm:spPr/>
    </dgm:pt>
    <dgm:pt modelId="{2907BBBF-857C-401B-B4A8-E2A266D0F410}" type="pres">
      <dgm:prSet presAssocID="{3F2BED30-7669-4F6D-A0BE-0689785116F2}" presName="Name48" presStyleLbl="parChTrans1D2" presStyleIdx="1" presStyleCnt="4"/>
      <dgm:spPr/>
    </dgm:pt>
    <dgm:pt modelId="{D38E255B-906F-49AF-80A1-AFFC8872ADAB}" type="pres">
      <dgm:prSet presAssocID="{15261BD4-6D8D-42DE-B911-DF25F3ED69BE}" presName="hierRoot2" presStyleCnt="0">
        <dgm:presLayoutVars>
          <dgm:hierBranch val="hang"/>
        </dgm:presLayoutVars>
      </dgm:prSet>
      <dgm:spPr/>
    </dgm:pt>
    <dgm:pt modelId="{CF50B5D0-29A8-42FA-A7D1-EE2AFCC70A0A}" type="pres">
      <dgm:prSet presAssocID="{15261BD4-6D8D-42DE-B911-DF25F3ED69BE}" presName="rootComposite" presStyleCnt="0"/>
      <dgm:spPr/>
    </dgm:pt>
    <dgm:pt modelId="{AE5E3C78-7EAE-4433-8A37-CE20C815C28F}" type="pres">
      <dgm:prSet presAssocID="{15261BD4-6D8D-42DE-B911-DF25F3ED69BE}" presName="rootText" presStyleLbl="node2" presStyleIdx="1" presStyleCnt="4">
        <dgm:presLayoutVars>
          <dgm:chPref val="3"/>
        </dgm:presLayoutVars>
      </dgm:prSet>
      <dgm:spPr/>
    </dgm:pt>
    <dgm:pt modelId="{B4DD9179-8A67-4F99-828B-D4CE19D68101}" type="pres">
      <dgm:prSet presAssocID="{15261BD4-6D8D-42DE-B911-DF25F3ED69BE}" presName="rootPict" presStyleLbl="align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AB84E6-0312-4AB6-BB67-EA9AF45A7DF8}" type="pres">
      <dgm:prSet presAssocID="{15261BD4-6D8D-42DE-B911-DF25F3ED69BE}" presName="rootConnector" presStyleLbl="node2" presStyleIdx="1" presStyleCnt="4"/>
      <dgm:spPr/>
    </dgm:pt>
    <dgm:pt modelId="{9CDCBDA7-474E-4B51-9BE4-B7025D2A460C}" type="pres">
      <dgm:prSet presAssocID="{15261BD4-6D8D-42DE-B911-DF25F3ED69BE}" presName="hierChild4" presStyleCnt="0"/>
      <dgm:spPr/>
    </dgm:pt>
    <dgm:pt modelId="{D2E94864-6F95-4558-9A21-68E53158D335}" type="pres">
      <dgm:prSet presAssocID="{15261BD4-6D8D-42DE-B911-DF25F3ED69BE}" presName="hierChild5" presStyleCnt="0"/>
      <dgm:spPr/>
    </dgm:pt>
    <dgm:pt modelId="{E3925CF2-EFFC-44EC-8B4A-4BDCD48D6EF5}" type="pres">
      <dgm:prSet presAssocID="{40195791-39DD-414D-AB28-1C017C5F1E5B}" presName="Name48" presStyleLbl="parChTrans1D2" presStyleIdx="2" presStyleCnt="4"/>
      <dgm:spPr/>
    </dgm:pt>
    <dgm:pt modelId="{03637A25-4B6F-456A-B8A2-1BCA526A5582}" type="pres">
      <dgm:prSet presAssocID="{CF310FDD-3D42-4435-A4F3-F07D44563DA6}" presName="hierRoot2" presStyleCnt="0">
        <dgm:presLayoutVars>
          <dgm:hierBranch val="init"/>
        </dgm:presLayoutVars>
      </dgm:prSet>
      <dgm:spPr/>
    </dgm:pt>
    <dgm:pt modelId="{AF28F01B-1CDE-4865-8755-4C1F98E3914F}" type="pres">
      <dgm:prSet presAssocID="{CF310FDD-3D42-4435-A4F3-F07D44563DA6}" presName="rootComposite" presStyleCnt="0"/>
      <dgm:spPr/>
    </dgm:pt>
    <dgm:pt modelId="{0C4EADC8-0595-4C27-AE64-023C821AA3B8}" type="pres">
      <dgm:prSet presAssocID="{CF310FDD-3D42-4435-A4F3-F07D44563DA6}" presName="rootText" presStyleLbl="node2" presStyleIdx="2" presStyleCnt="4">
        <dgm:presLayoutVars>
          <dgm:chPref val="3"/>
        </dgm:presLayoutVars>
      </dgm:prSet>
      <dgm:spPr/>
    </dgm:pt>
    <dgm:pt modelId="{0CAA2EA7-50E5-4F16-8094-91E9D2A0DB02}" type="pres">
      <dgm:prSet presAssocID="{CF310FDD-3D42-4435-A4F3-F07D44563DA6}" presName="rootPict" presStyleLbl="align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33714DE2-8848-4C9A-A7B7-A0C99DAA1815}" type="pres">
      <dgm:prSet presAssocID="{CF310FDD-3D42-4435-A4F3-F07D44563DA6}" presName="rootConnector" presStyleLbl="node2" presStyleIdx="2" presStyleCnt="4"/>
      <dgm:spPr/>
    </dgm:pt>
    <dgm:pt modelId="{3737D952-AFC0-46F9-9550-418780122404}" type="pres">
      <dgm:prSet presAssocID="{CF310FDD-3D42-4435-A4F3-F07D44563DA6}" presName="hierChild4" presStyleCnt="0"/>
      <dgm:spPr/>
    </dgm:pt>
    <dgm:pt modelId="{71BDC73C-0C36-4DA7-B1A8-5FF6F76B1B23}" type="pres">
      <dgm:prSet presAssocID="{CF310FDD-3D42-4435-A4F3-F07D44563DA6}" presName="hierChild5" presStyleCnt="0"/>
      <dgm:spPr/>
    </dgm:pt>
    <dgm:pt modelId="{3C6446A5-5F84-437C-8121-13AA40E8C920}" type="pres">
      <dgm:prSet presAssocID="{0EF41864-F747-4E47-8789-F3168A4400BB}" presName="Name48" presStyleLbl="parChTrans1D2" presStyleIdx="3" presStyleCnt="4"/>
      <dgm:spPr/>
    </dgm:pt>
    <dgm:pt modelId="{3335BEE2-5587-4970-8C61-F076C8ADE347}" type="pres">
      <dgm:prSet presAssocID="{D44116A9-3564-447A-9969-D1C0A764F61D}" presName="hierRoot2" presStyleCnt="0">
        <dgm:presLayoutVars>
          <dgm:hierBranch val="init"/>
        </dgm:presLayoutVars>
      </dgm:prSet>
      <dgm:spPr/>
    </dgm:pt>
    <dgm:pt modelId="{E6666EEF-2BCB-4413-A124-B0C3B849EA6D}" type="pres">
      <dgm:prSet presAssocID="{D44116A9-3564-447A-9969-D1C0A764F61D}" presName="rootComposite" presStyleCnt="0"/>
      <dgm:spPr/>
    </dgm:pt>
    <dgm:pt modelId="{3DD4DB17-F619-4443-9C8F-69AC8835DF39}" type="pres">
      <dgm:prSet presAssocID="{D44116A9-3564-447A-9969-D1C0A764F61D}" presName="rootText" presStyleLbl="node2" presStyleIdx="3" presStyleCnt="4">
        <dgm:presLayoutVars>
          <dgm:chPref val="3"/>
        </dgm:presLayoutVars>
      </dgm:prSet>
      <dgm:spPr/>
    </dgm:pt>
    <dgm:pt modelId="{63472B61-461A-448A-9834-77A1EF40646F}" type="pres">
      <dgm:prSet presAssocID="{D44116A9-3564-447A-9969-D1C0A764F61D}" presName="rootPict" presStyleLbl="align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252DEE5-1312-482F-A833-E00FDB1965A7}" type="pres">
      <dgm:prSet presAssocID="{D44116A9-3564-447A-9969-D1C0A764F61D}" presName="rootConnector" presStyleLbl="node2" presStyleIdx="3" presStyleCnt="4"/>
      <dgm:spPr/>
    </dgm:pt>
    <dgm:pt modelId="{3D0A30CF-5F64-450C-8742-95D151E252CF}" type="pres">
      <dgm:prSet presAssocID="{D44116A9-3564-447A-9969-D1C0A764F61D}" presName="hierChild4" presStyleCnt="0"/>
      <dgm:spPr/>
    </dgm:pt>
    <dgm:pt modelId="{8BB68F34-6ACF-4CE3-B856-E3CE16E7FED2}" type="pres">
      <dgm:prSet presAssocID="{D44116A9-3564-447A-9969-D1C0A764F61D}" presName="hierChild5" presStyleCnt="0"/>
      <dgm:spPr/>
    </dgm:pt>
    <dgm:pt modelId="{18A32D55-F72E-4E98-83FA-3D8B04A04721}" type="pres">
      <dgm:prSet presAssocID="{570BF8EF-784F-4041-8E34-662C033A454B}" presName="hierChild3" presStyleCnt="0"/>
      <dgm:spPr/>
    </dgm:pt>
  </dgm:ptLst>
  <dgm:cxnLst>
    <dgm:cxn modelId="{5EC4740A-262F-4009-9E5C-506AB32F074F}" type="presOf" srcId="{40195791-39DD-414D-AB28-1C017C5F1E5B}" destId="{E3925CF2-EFFC-44EC-8B4A-4BDCD48D6EF5}" srcOrd="0" destOrd="0" presId="urn:microsoft.com/office/officeart/2005/8/layout/pictureOrgChart+Icon"/>
    <dgm:cxn modelId="{4D21C00E-E79F-4651-91A6-743820603B54}" srcId="{570BF8EF-784F-4041-8E34-662C033A454B}" destId="{D44116A9-3564-447A-9969-D1C0A764F61D}" srcOrd="3" destOrd="0" parTransId="{0EF41864-F747-4E47-8789-F3168A4400BB}" sibTransId="{2DBF8A8C-FF7A-4514-A362-EAE290B7F143}"/>
    <dgm:cxn modelId="{392BBF2D-41D0-4CE4-BC1C-AE713AAF61A2}" type="presOf" srcId="{570BF8EF-784F-4041-8E34-662C033A454B}" destId="{65052A90-DFEB-4A27-90AF-971946825228}" srcOrd="0" destOrd="0" presId="urn:microsoft.com/office/officeart/2005/8/layout/pictureOrgChart+Icon"/>
    <dgm:cxn modelId="{B474EF32-F5E0-4630-9690-6A5F05CF3677}" type="presOf" srcId="{15261BD4-6D8D-42DE-B911-DF25F3ED69BE}" destId="{AE5E3C78-7EAE-4433-8A37-CE20C815C28F}" srcOrd="0" destOrd="0" presId="urn:microsoft.com/office/officeart/2005/8/layout/pictureOrgChart+Icon"/>
    <dgm:cxn modelId="{26907C3E-F7EB-4633-B042-92CC6C1EBA23}" type="presOf" srcId="{F558D214-FC7A-4807-8546-1171117B71B2}" destId="{99768631-EEAC-422A-AD8C-5A33F1481B63}" srcOrd="0" destOrd="0" presId="urn:microsoft.com/office/officeart/2005/8/layout/pictureOrgChart+Icon"/>
    <dgm:cxn modelId="{46948B68-4201-416F-81DB-D63B2892ABD1}" srcId="{570BF8EF-784F-4041-8E34-662C033A454B}" destId="{CF310FDD-3D42-4435-A4F3-F07D44563DA6}" srcOrd="2" destOrd="0" parTransId="{40195791-39DD-414D-AB28-1C017C5F1E5B}" sibTransId="{9FAF364A-DDAE-43AE-AAD3-2C6A0ADD8907}"/>
    <dgm:cxn modelId="{E150225A-1D81-43A5-9DCC-E5C2A1F43056}" type="presOf" srcId="{D44116A9-3564-447A-9969-D1C0A764F61D}" destId="{3DD4DB17-F619-4443-9C8F-69AC8835DF39}" srcOrd="0" destOrd="0" presId="urn:microsoft.com/office/officeart/2005/8/layout/pictureOrgChart+Icon"/>
    <dgm:cxn modelId="{5CF52F5A-A203-43B0-9888-CE0CAF42B84F}" srcId="{570BF8EF-784F-4041-8E34-662C033A454B}" destId="{15261BD4-6D8D-42DE-B911-DF25F3ED69BE}" srcOrd="1" destOrd="0" parTransId="{3F2BED30-7669-4F6D-A0BE-0689785116F2}" sibTransId="{DEAF91FC-00E2-4416-8737-A46280945878}"/>
    <dgm:cxn modelId="{F34CCB7D-375E-4145-BE16-81A214918401}" type="presOf" srcId="{CF310FDD-3D42-4435-A4F3-F07D44563DA6}" destId="{0C4EADC8-0595-4C27-AE64-023C821AA3B8}" srcOrd="0" destOrd="0" presId="urn:microsoft.com/office/officeart/2005/8/layout/pictureOrgChart+Icon"/>
    <dgm:cxn modelId="{DA283284-5849-47F3-91B6-50E6DC3D25F4}" srcId="{F558D214-FC7A-4807-8546-1171117B71B2}" destId="{570BF8EF-784F-4041-8E34-662C033A454B}" srcOrd="0" destOrd="0" parTransId="{4BD98446-31BC-4F9D-9519-BB1278FF7086}" sibTransId="{31B26945-2EC0-49FE-821E-62BF983E7AC3}"/>
    <dgm:cxn modelId="{21F6E88E-F5E5-4C13-A0ED-49FF16B4E6E8}" type="presOf" srcId="{CF310FDD-3D42-4435-A4F3-F07D44563DA6}" destId="{33714DE2-8848-4C9A-A7B7-A0C99DAA1815}" srcOrd="1" destOrd="0" presId="urn:microsoft.com/office/officeart/2005/8/layout/pictureOrgChart+Icon"/>
    <dgm:cxn modelId="{614A33A4-0F74-45CB-AED0-BA22F5B4FB83}" type="presOf" srcId="{ADEFA9B9-96B1-43A7-AAE2-987E36D8F133}" destId="{C1E43298-1CD0-4A34-B4A6-BF28A70F64EA}" srcOrd="1" destOrd="0" presId="urn:microsoft.com/office/officeart/2005/8/layout/pictureOrgChart+Icon"/>
    <dgm:cxn modelId="{7F67DBB5-2F06-458A-AABC-0C44ADEC9461}" srcId="{570BF8EF-784F-4041-8E34-662C033A454B}" destId="{ADEFA9B9-96B1-43A7-AAE2-987E36D8F133}" srcOrd="0" destOrd="0" parTransId="{0AA8AE4B-13DA-4E39-8F6D-5CC9A83627E7}" sibTransId="{3E5313C6-C538-4C6F-842A-C86808075F70}"/>
    <dgm:cxn modelId="{619DE3BC-5AC7-4AF4-B27F-B775621F3D34}" type="presOf" srcId="{570BF8EF-784F-4041-8E34-662C033A454B}" destId="{2798ACBF-0570-401B-BE71-898EE20025C7}" srcOrd="1" destOrd="0" presId="urn:microsoft.com/office/officeart/2005/8/layout/pictureOrgChart+Icon"/>
    <dgm:cxn modelId="{733501C2-0BAF-4AC9-9C81-8C03626C7836}" type="presOf" srcId="{3F2BED30-7669-4F6D-A0BE-0689785116F2}" destId="{2907BBBF-857C-401B-B4A8-E2A266D0F410}" srcOrd="0" destOrd="0" presId="urn:microsoft.com/office/officeart/2005/8/layout/pictureOrgChart+Icon"/>
    <dgm:cxn modelId="{066B59C3-4091-4CCC-BD51-4478405BEF22}" type="presOf" srcId="{0EF41864-F747-4E47-8789-F3168A4400BB}" destId="{3C6446A5-5F84-437C-8121-13AA40E8C920}" srcOrd="0" destOrd="0" presId="urn:microsoft.com/office/officeart/2005/8/layout/pictureOrgChart+Icon"/>
    <dgm:cxn modelId="{C2D910D7-D759-425D-877B-A4DAD631A167}" type="presOf" srcId="{15261BD4-6D8D-42DE-B911-DF25F3ED69BE}" destId="{F0AB84E6-0312-4AB6-BB67-EA9AF45A7DF8}" srcOrd="1" destOrd="0" presId="urn:microsoft.com/office/officeart/2005/8/layout/pictureOrgChart+Icon"/>
    <dgm:cxn modelId="{FCDF37D7-CD2B-4D16-B45A-B12F900E5A86}" type="presOf" srcId="{0AA8AE4B-13DA-4E39-8F6D-5CC9A83627E7}" destId="{78A94BF3-8C65-42FF-BE9A-CCEAA962EE41}" srcOrd="0" destOrd="0" presId="urn:microsoft.com/office/officeart/2005/8/layout/pictureOrgChart+Icon"/>
    <dgm:cxn modelId="{D0A776DA-00BC-48FE-A2AC-FA285170A7F7}" type="presOf" srcId="{D44116A9-3564-447A-9969-D1C0A764F61D}" destId="{4252DEE5-1312-482F-A833-E00FDB1965A7}" srcOrd="1" destOrd="0" presId="urn:microsoft.com/office/officeart/2005/8/layout/pictureOrgChart+Icon"/>
    <dgm:cxn modelId="{DC6F0EE8-C0C7-4BF3-9E01-16FEA73D0C74}" type="presOf" srcId="{ADEFA9B9-96B1-43A7-AAE2-987E36D8F133}" destId="{6D39B26C-5D86-40DC-AB68-FABFDCA8A19E}" srcOrd="0" destOrd="0" presId="urn:microsoft.com/office/officeart/2005/8/layout/pictureOrgChart+Icon"/>
    <dgm:cxn modelId="{3648F896-178B-463B-9A9B-75C121643882}" type="presParOf" srcId="{99768631-EEAC-422A-AD8C-5A33F1481B63}" destId="{165DAB1E-C6E3-4463-B81C-EA51E0CE7D14}" srcOrd="0" destOrd="0" presId="urn:microsoft.com/office/officeart/2005/8/layout/pictureOrgChart+Icon"/>
    <dgm:cxn modelId="{0AB115A8-D41F-409D-A8FF-051A09A633C7}" type="presParOf" srcId="{165DAB1E-C6E3-4463-B81C-EA51E0CE7D14}" destId="{588D632A-066F-46ED-BC3D-4024D094742F}" srcOrd="0" destOrd="0" presId="urn:microsoft.com/office/officeart/2005/8/layout/pictureOrgChart+Icon"/>
    <dgm:cxn modelId="{AAFE1F70-12AB-46F6-A0A9-5159C3ABBE76}" type="presParOf" srcId="{588D632A-066F-46ED-BC3D-4024D094742F}" destId="{65052A90-DFEB-4A27-90AF-971946825228}" srcOrd="0" destOrd="0" presId="urn:microsoft.com/office/officeart/2005/8/layout/pictureOrgChart+Icon"/>
    <dgm:cxn modelId="{A0B1428D-02BF-4D3D-A500-04EAC7A61F0E}" type="presParOf" srcId="{588D632A-066F-46ED-BC3D-4024D094742F}" destId="{41629508-0BCA-46A3-831E-058C013B058C}" srcOrd="1" destOrd="0" presId="urn:microsoft.com/office/officeart/2005/8/layout/pictureOrgChart+Icon"/>
    <dgm:cxn modelId="{E662ABF5-EC9A-43BC-B9DA-66785E0E31B7}" type="presParOf" srcId="{588D632A-066F-46ED-BC3D-4024D094742F}" destId="{2798ACBF-0570-401B-BE71-898EE20025C7}" srcOrd="2" destOrd="0" presId="urn:microsoft.com/office/officeart/2005/8/layout/pictureOrgChart+Icon"/>
    <dgm:cxn modelId="{81E8155E-9C68-4D34-A687-B3911B0EB703}" type="presParOf" srcId="{165DAB1E-C6E3-4463-B81C-EA51E0CE7D14}" destId="{410C5F74-863D-4586-8A40-33797E6AAA2C}" srcOrd="1" destOrd="0" presId="urn:microsoft.com/office/officeart/2005/8/layout/pictureOrgChart+Icon"/>
    <dgm:cxn modelId="{BD29825C-0F5C-44D1-A602-2F4D90F7273D}" type="presParOf" srcId="{410C5F74-863D-4586-8A40-33797E6AAA2C}" destId="{78A94BF3-8C65-42FF-BE9A-CCEAA962EE41}" srcOrd="0" destOrd="0" presId="urn:microsoft.com/office/officeart/2005/8/layout/pictureOrgChart+Icon"/>
    <dgm:cxn modelId="{7AE5A1D7-81EF-41DE-8F4A-FB580EBBA453}" type="presParOf" srcId="{410C5F74-863D-4586-8A40-33797E6AAA2C}" destId="{42BA1220-A573-4EC1-9022-19259FA45CF2}" srcOrd="1" destOrd="0" presId="urn:microsoft.com/office/officeart/2005/8/layout/pictureOrgChart+Icon"/>
    <dgm:cxn modelId="{48B0B62A-DE70-4A3B-A2C0-1B3F738E1243}" type="presParOf" srcId="{42BA1220-A573-4EC1-9022-19259FA45CF2}" destId="{F63EA500-720C-49AE-B8F3-1AA2A3CC2D75}" srcOrd="0" destOrd="0" presId="urn:microsoft.com/office/officeart/2005/8/layout/pictureOrgChart+Icon"/>
    <dgm:cxn modelId="{78E07D6C-A190-453F-B781-46907C65D481}" type="presParOf" srcId="{F63EA500-720C-49AE-B8F3-1AA2A3CC2D75}" destId="{6D39B26C-5D86-40DC-AB68-FABFDCA8A19E}" srcOrd="0" destOrd="0" presId="urn:microsoft.com/office/officeart/2005/8/layout/pictureOrgChart+Icon"/>
    <dgm:cxn modelId="{2A76E759-AFE7-4136-B4E2-9AFC70FBFE1C}" type="presParOf" srcId="{F63EA500-720C-49AE-B8F3-1AA2A3CC2D75}" destId="{D61DCFB5-39AE-418F-9084-7B0347893444}" srcOrd="1" destOrd="0" presId="urn:microsoft.com/office/officeart/2005/8/layout/pictureOrgChart+Icon"/>
    <dgm:cxn modelId="{1B47EA9B-0916-41AC-88D6-47DA8EAF9CD7}" type="presParOf" srcId="{F63EA500-720C-49AE-B8F3-1AA2A3CC2D75}" destId="{C1E43298-1CD0-4A34-B4A6-BF28A70F64EA}" srcOrd="2" destOrd="0" presId="urn:microsoft.com/office/officeart/2005/8/layout/pictureOrgChart+Icon"/>
    <dgm:cxn modelId="{F39D753F-F318-4FE3-9B7F-4AE533BC77F3}" type="presParOf" srcId="{42BA1220-A573-4EC1-9022-19259FA45CF2}" destId="{83537C43-FF84-4CB5-ABC2-93807EAAC895}" srcOrd="1" destOrd="0" presId="urn:microsoft.com/office/officeart/2005/8/layout/pictureOrgChart+Icon"/>
    <dgm:cxn modelId="{A82A35C2-66D5-4458-96A7-276F83460988}" type="presParOf" srcId="{42BA1220-A573-4EC1-9022-19259FA45CF2}" destId="{6E5FF74F-6FD0-4715-B806-1DE573DB7962}" srcOrd="2" destOrd="0" presId="urn:microsoft.com/office/officeart/2005/8/layout/pictureOrgChart+Icon"/>
    <dgm:cxn modelId="{CB6E0759-E785-45C2-AC4D-8712141E33EA}" type="presParOf" srcId="{410C5F74-863D-4586-8A40-33797E6AAA2C}" destId="{2907BBBF-857C-401B-B4A8-E2A266D0F410}" srcOrd="2" destOrd="0" presId="urn:microsoft.com/office/officeart/2005/8/layout/pictureOrgChart+Icon"/>
    <dgm:cxn modelId="{88B8B5EC-7B3A-4CBB-BB10-B20579ACB700}" type="presParOf" srcId="{410C5F74-863D-4586-8A40-33797E6AAA2C}" destId="{D38E255B-906F-49AF-80A1-AFFC8872ADAB}" srcOrd="3" destOrd="0" presId="urn:microsoft.com/office/officeart/2005/8/layout/pictureOrgChart+Icon"/>
    <dgm:cxn modelId="{26C9CBB3-140E-4A12-BF39-B938F36FEC4F}" type="presParOf" srcId="{D38E255B-906F-49AF-80A1-AFFC8872ADAB}" destId="{CF50B5D0-29A8-42FA-A7D1-EE2AFCC70A0A}" srcOrd="0" destOrd="0" presId="urn:microsoft.com/office/officeart/2005/8/layout/pictureOrgChart+Icon"/>
    <dgm:cxn modelId="{FF6D1AD3-A387-4F1C-ABDB-07178B8B9976}" type="presParOf" srcId="{CF50B5D0-29A8-42FA-A7D1-EE2AFCC70A0A}" destId="{AE5E3C78-7EAE-4433-8A37-CE20C815C28F}" srcOrd="0" destOrd="0" presId="urn:microsoft.com/office/officeart/2005/8/layout/pictureOrgChart+Icon"/>
    <dgm:cxn modelId="{787534DF-77C6-45F9-893C-BB9103C2B8B0}" type="presParOf" srcId="{CF50B5D0-29A8-42FA-A7D1-EE2AFCC70A0A}" destId="{B4DD9179-8A67-4F99-828B-D4CE19D68101}" srcOrd="1" destOrd="0" presId="urn:microsoft.com/office/officeart/2005/8/layout/pictureOrgChart+Icon"/>
    <dgm:cxn modelId="{3D823777-E28C-4A26-9D5D-437D59505EBD}" type="presParOf" srcId="{CF50B5D0-29A8-42FA-A7D1-EE2AFCC70A0A}" destId="{F0AB84E6-0312-4AB6-BB67-EA9AF45A7DF8}" srcOrd="2" destOrd="0" presId="urn:microsoft.com/office/officeart/2005/8/layout/pictureOrgChart+Icon"/>
    <dgm:cxn modelId="{E479645F-7EBD-445E-B364-EC8FD5D5022A}" type="presParOf" srcId="{D38E255B-906F-49AF-80A1-AFFC8872ADAB}" destId="{9CDCBDA7-474E-4B51-9BE4-B7025D2A460C}" srcOrd="1" destOrd="0" presId="urn:microsoft.com/office/officeart/2005/8/layout/pictureOrgChart+Icon"/>
    <dgm:cxn modelId="{96CAC964-FD76-4B46-8CDE-40CDEA09C5C7}" type="presParOf" srcId="{D38E255B-906F-49AF-80A1-AFFC8872ADAB}" destId="{D2E94864-6F95-4558-9A21-68E53158D335}" srcOrd="2" destOrd="0" presId="urn:microsoft.com/office/officeart/2005/8/layout/pictureOrgChart+Icon"/>
    <dgm:cxn modelId="{73C6FB76-7105-444B-98CF-3923A456F5D7}" type="presParOf" srcId="{410C5F74-863D-4586-8A40-33797E6AAA2C}" destId="{E3925CF2-EFFC-44EC-8B4A-4BDCD48D6EF5}" srcOrd="4" destOrd="0" presId="urn:microsoft.com/office/officeart/2005/8/layout/pictureOrgChart+Icon"/>
    <dgm:cxn modelId="{2E7E536A-01B2-4FDD-BB73-5CB09FEE94EB}" type="presParOf" srcId="{410C5F74-863D-4586-8A40-33797E6AAA2C}" destId="{03637A25-4B6F-456A-B8A2-1BCA526A5582}" srcOrd="5" destOrd="0" presId="urn:microsoft.com/office/officeart/2005/8/layout/pictureOrgChart+Icon"/>
    <dgm:cxn modelId="{F567EE1D-A5CD-4BEE-85DB-E14475F03962}" type="presParOf" srcId="{03637A25-4B6F-456A-B8A2-1BCA526A5582}" destId="{AF28F01B-1CDE-4865-8755-4C1F98E3914F}" srcOrd="0" destOrd="0" presId="urn:microsoft.com/office/officeart/2005/8/layout/pictureOrgChart+Icon"/>
    <dgm:cxn modelId="{6A927ED7-2BD1-4902-8E0E-7460C5B2EDEF}" type="presParOf" srcId="{AF28F01B-1CDE-4865-8755-4C1F98E3914F}" destId="{0C4EADC8-0595-4C27-AE64-023C821AA3B8}" srcOrd="0" destOrd="0" presId="urn:microsoft.com/office/officeart/2005/8/layout/pictureOrgChart+Icon"/>
    <dgm:cxn modelId="{B63E11B6-C33A-4F35-9EF7-FBF3DA6B6626}" type="presParOf" srcId="{AF28F01B-1CDE-4865-8755-4C1F98E3914F}" destId="{0CAA2EA7-50E5-4F16-8094-91E9D2A0DB02}" srcOrd="1" destOrd="0" presId="urn:microsoft.com/office/officeart/2005/8/layout/pictureOrgChart+Icon"/>
    <dgm:cxn modelId="{C2E14A9D-14E7-4CFA-8C06-C04BF4347619}" type="presParOf" srcId="{AF28F01B-1CDE-4865-8755-4C1F98E3914F}" destId="{33714DE2-8848-4C9A-A7B7-A0C99DAA1815}" srcOrd="2" destOrd="0" presId="urn:microsoft.com/office/officeart/2005/8/layout/pictureOrgChart+Icon"/>
    <dgm:cxn modelId="{6EED2141-BCC2-40B6-9797-26BDC9F9695F}" type="presParOf" srcId="{03637A25-4B6F-456A-B8A2-1BCA526A5582}" destId="{3737D952-AFC0-46F9-9550-418780122404}" srcOrd="1" destOrd="0" presId="urn:microsoft.com/office/officeart/2005/8/layout/pictureOrgChart+Icon"/>
    <dgm:cxn modelId="{8873DE10-90E1-4926-A49E-6BDD55FA8383}" type="presParOf" srcId="{03637A25-4B6F-456A-B8A2-1BCA526A5582}" destId="{71BDC73C-0C36-4DA7-B1A8-5FF6F76B1B23}" srcOrd="2" destOrd="0" presId="urn:microsoft.com/office/officeart/2005/8/layout/pictureOrgChart+Icon"/>
    <dgm:cxn modelId="{257D6053-222D-49B7-94F9-F88D734E0F0B}" type="presParOf" srcId="{410C5F74-863D-4586-8A40-33797E6AAA2C}" destId="{3C6446A5-5F84-437C-8121-13AA40E8C920}" srcOrd="6" destOrd="0" presId="urn:microsoft.com/office/officeart/2005/8/layout/pictureOrgChart+Icon"/>
    <dgm:cxn modelId="{05FB011B-0EE3-4718-8515-45B8C2432397}" type="presParOf" srcId="{410C5F74-863D-4586-8A40-33797E6AAA2C}" destId="{3335BEE2-5587-4970-8C61-F076C8ADE347}" srcOrd="7" destOrd="0" presId="urn:microsoft.com/office/officeart/2005/8/layout/pictureOrgChart+Icon"/>
    <dgm:cxn modelId="{EFE65ED7-CA8D-4E12-859E-684AF1C4B214}" type="presParOf" srcId="{3335BEE2-5587-4970-8C61-F076C8ADE347}" destId="{E6666EEF-2BCB-4413-A124-B0C3B849EA6D}" srcOrd="0" destOrd="0" presId="urn:microsoft.com/office/officeart/2005/8/layout/pictureOrgChart+Icon"/>
    <dgm:cxn modelId="{CBB61C4A-0450-4659-BB6B-73DD0DB9DD94}" type="presParOf" srcId="{E6666EEF-2BCB-4413-A124-B0C3B849EA6D}" destId="{3DD4DB17-F619-4443-9C8F-69AC8835DF39}" srcOrd="0" destOrd="0" presId="urn:microsoft.com/office/officeart/2005/8/layout/pictureOrgChart+Icon"/>
    <dgm:cxn modelId="{04936FA5-EB76-46B1-B356-6020D9EF2858}" type="presParOf" srcId="{E6666EEF-2BCB-4413-A124-B0C3B849EA6D}" destId="{63472B61-461A-448A-9834-77A1EF40646F}" srcOrd="1" destOrd="0" presId="urn:microsoft.com/office/officeart/2005/8/layout/pictureOrgChart+Icon"/>
    <dgm:cxn modelId="{2D047358-59C5-403E-A488-6E65E356C3AF}" type="presParOf" srcId="{E6666EEF-2BCB-4413-A124-B0C3B849EA6D}" destId="{4252DEE5-1312-482F-A833-E00FDB1965A7}" srcOrd="2" destOrd="0" presId="urn:microsoft.com/office/officeart/2005/8/layout/pictureOrgChart+Icon"/>
    <dgm:cxn modelId="{DC929395-5643-48FD-9A57-B7027A8CA4C7}" type="presParOf" srcId="{3335BEE2-5587-4970-8C61-F076C8ADE347}" destId="{3D0A30CF-5F64-450C-8742-95D151E252CF}" srcOrd="1" destOrd="0" presId="urn:microsoft.com/office/officeart/2005/8/layout/pictureOrgChart+Icon"/>
    <dgm:cxn modelId="{D357D683-5B5B-494E-9D73-94BC3B6AC718}" type="presParOf" srcId="{3335BEE2-5587-4970-8C61-F076C8ADE347}" destId="{8BB68F34-6ACF-4CE3-B856-E3CE16E7FED2}" srcOrd="2" destOrd="0" presId="urn:microsoft.com/office/officeart/2005/8/layout/pictureOrgChart+Icon"/>
    <dgm:cxn modelId="{9B2D11B3-21A1-4C12-B825-410084BA36F5}" type="presParOf" srcId="{165DAB1E-C6E3-4463-B81C-EA51E0CE7D14}" destId="{18A32D55-F72E-4E98-83FA-3D8B04A04721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446A5-5F84-437C-8121-13AA40E8C920}">
      <dsp:nvSpPr>
        <dsp:cNvPr id="0" name=""/>
        <dsp:cNvSpPr/>
      </dsp:nvSpPr>
      <dsp:spPr>
        <a:xfrm>
          <a:off x="5097133" y="1415909"/>
          <a:ext cx="296947" cy="3308845"/>
        </a:xfrm>
        <a:custGeom>
          <a:avLst/>
          <a:gdLst/>
          <a:ahLst/>
          <a:cxnLst/>
          <a:rect l="0" t="0" r="0" b="0"/>
          <a:pathLst>
            <a:path>
              <a:moveTo>
                <a:pt x="296947" y="0"/>
              </a:moveTo>
              <a:lnTo>
                <a:pt x="296947" y="3308845"/>
              </a:lnTo>
              <a:lnTo>
                <a:pt x="0" y="33088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5CF2-EFFC-44EC-8B4A-4BDCD48D6EF5}">
      <dsp:nvSpPr>
        <dsp:cNvPr id="0" name=""/>
        <dsp:cNvSpPr/>
      </dsp:nvSpPr>
      <dsp:spPr>
        <a:xfrm>
          <a:off x="5394081" y="1415909"/>
          <a:ext cx="296947" cy="33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8845"/>
              </a:lnTo>
              <a:lnTo>
                <a:pt x="296947" y="33088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7BBBF-857C-401B-B4A8-E2A266D0F410}">
      <dsp:nvSpPr>
        <dsp:cNvPr id="0" name=""/>
        <dsp:cNvSpPr/>
      </dsp:nvSpPr>
      <dsp:spPr>
        <a:xfrm>
          <a:off x="5097133" y="1415909"/>
          <a:ext cx="296947" cy="1300913"/>
        </a:xfrm>
        <a:custGeom>
          <a:avLst/>
          <a:gdLst/>
          <a:ahLst/>
          <a:cxnLst/>
          <a:rect l="0" t="0" r="0" b="0"/>
          <a:pathLst>
            <a:path>
              <a:moveTo>
                <a:pt x="296947" y="0"/>
              </a:moveTo>
              <a:lnTo>
                <a:pt x="296947" y="1300913"/>
              </a:lnTo>
              <a:lnTo>
                <a:pt x="0" y="130091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94BF3-8C65-42FF-BE9A-CCEAA962EE41}">
      <dsp:nvSpPr>
        <dsp:cNvPr id="0" name=""/>
        <dsp:cNvSpPr/>
      </dsp:nvSpPr>
      <dsp:spPr>
        <a:xfrm>
          <a:off x="5394081" y="1415909"/>
          <a:ext cx="296947" cy="130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0913"/>
              </a:lnTo>
              <a:lnTo>
                <a:pt x="296947" y="130091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52A90-DFEB-4A27-90AF-971946825228}">
      <dsp:nvSpPr>
        <dsp:cNvPr id="0" name=""/>
        <dsp:cNvSpPr/>
      </dsp:nvSpPr>
      <dsp:spPr>
        <a:xfrm>
          <a:off x="3980044" y="1872"/>
          <a:ext cx="2828073" cy="1414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566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>
              <a:latin typeface="Arial" panose="020B0604020202020204" pitchFamily="34" charset="0"/>
              <a:cs typeface="Arial" panose="020B0604020202020204" pitchFamily="34" charset="0"/>
            </a:rPr>
            <a:t>Sufi Nukman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latin typeface="Arial" panose="020B0604020202020204" pitchFamily="34" charset="0"/>
              <a:cs typeface="Arial" panose="020B0604020202020204" pitchFamily="34" charset="0"/>
            </a:rPr>
            <a:t>Project Leader</a:t>
          </a:r>
        </a:p>
      </dsp:txBody>
      <dsp:txXfrm>
        <a:off x="3980044" y="1872"/>
        <a:ext cx="2828073" cy="1414036"/>
      </dsp:txXfrm>
    </dsp:sp>
    <dsp:sp modelId="{41629508-0BCA-46A3-831E-058C013B058C}">
      <dsp:nvSpPr>
        <dsp:cNvPr id="0" name=""/>
        <dsp:cNvSpPr/>
      </dsp:nvSpPr>
      <dsp:spPr>
        <a:xfrm>
          <a:off x="4121447" y="143276"/>
          <a:ext cx="848422" cy="1131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9B26C-5D86-40DC-AB68-FABFDCA8A19E}">
      <dsp:nvSpPr>
        <dsp:cNvPr id="0" name=""/>
        <dsp:cNvSpPr/>
      </dsp:nvSpPr>
      <dsp:spPr>
        <a:xfrm>
          <a:off x="5691028" y="2009804"/>
          <a:ext cx="2828073" cy="1414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566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>
              <a:latin typeface="Arial" panose="020B0604020202020204" pitchFamily="34" charset="0"/>
              <a:cs typeface="Arial" panose="020B0604020202020204" pitchFamily="34" charset="0"/>
            </a:rPr>
            <a:t>Siti Nur Syahirah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latin typeface="Arial" panose="020B0604020202020204" pitchFamily="34" charset="0"/>
              <a:cs typeface="Arial" panose="020B0604020202020204" pitchFamily="34" charset="0"/>
            </a:rPr>
            <a:t>Designer</a:t>
          </a:r>
        </a:p>
      </dsp:txBody>
      <dsp:txXfrm>
        <a:off x="5691028" y="2009804"/>
        <a:ext cx="2828073" cy="1414036"/>
      </dsp:txXfrm>
    </dsp:sp>
    <dsp:sp modelId="{D61DCFB5-39AE-418F-9084-7B0347893444}">
      <dsp:nvSpPr>
        <dsp:cNvPr id="0" name=""/>
        <dsp:cNvSpPr/>
      </dsp:nvSpPr>
      <dsp:spPr>
        <a:xfrm>
          <a:off x="5832432" y="2151208"/>
          <a:ext cx="848422" cy="113122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E3C78-7EAE-4433-8A37-CE20C815C28F}">
      <dsp:nvSpPr>
        <dsp:cNvPr id="0" name=""/>
        <dsp:cNvSpPr/>
      </dsp:nvSpPr>
      <dsp:spPr>
        <a:xfrm>
          <a:off x="2269059" y="2009804"/>
          <a:ext cx="2828073" cy="1414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566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>
              <a:latin typeface="Arial" panose="020B0604020202020204" pitchFamily="34" charset="0"/>
              <a:cs typeface="Arial" panose="020B0604020202020204" pitchFamily="34" charset="0"/>
            </a:rPr>
            <a:t>Harith Zainudin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latin typeface="Arial" panose="020B0604020202020204" pitchFamily="34" charset="0"/>
              <a:cs typeface="Arial" panose="020B0604020202020204" pitchFamily="34" charset="0"/>
            </a:rPr>
            <a:t>Programmer</a:t>
          </a:r>
        </a:p>
      </dsp:txBody>
      <dsp:txXfrm>
        <a:off x="2269059" y="2009804"/>
        <a:ext cx="2828073" cy="1414036"/>
      </dsp:txXfrm>
    </dsp:sp>
    <dsp:sp modelId="{B4DD9179-8A67-4F99-828B-D4CE19D68101}">
      <dsp:nvSpPr>
        <dsp:cNvPr id="0" name=""/>
        <dsp:cNvSpPr/>
      </dsp:nvSpPr>
      <dsp:spPr>
        <a:xfrm>
          <a:off x="2410463" y="2151208"/>
          <a:ext cx="848422" cy="1131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EADC8-0595-4C27-AE64-023C821AA3B8}">
      <dsp:nvSpPr>
        <dsp:cNvPr id="0" name=""/>
        <dsp:cNvSpPr/>
      </dsp:nvSpPr>
      <dsp:spPr>
        <a:xfrm>
          <a:off x="5691028" y="4017736"/>
          <a:ext cx="2828073" cy="1414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566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>
              <a:latin typeface="Arial" panose="020B0604020202020204" pitchFamily="34" charset="0"/>
              <a:cs typeface="Arial" panose="020B0604020202020204" pitchFamily="34" charset="0"/>
            </a:rPr>
            <a:t>Amir Hassan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latin typeface="Arial" panose="020B0604020202020204" pitchFamily="34" charset="0"/>
              <a:cs typeface="Arial" panose="020B0604020202020204" pitchFamily="34" charset="0"/>
            </a:rPr>
            <a:t>Tester</a:t>
          </a:r>
        </a:p>
      </dsp:txBody>
      <dsp:txXfrm>
        <a:off x="5691028" y="4017736"/>
        <a:ext cx="2828073" cy="1414036"/>
      </dsp:txXfrm>
    </dsp:sp>
    <dsp:sp modelId="{0CAA2EA7-50E5-4F16-8094-91E9D2A0DB02}">
      <dsp:nvSpPr>
        <dsp:cNvPr id="0" name=""/>
        <dsp:cNvSpPr/>
      </dsp:nvSpPr>
      <dsp:spPr>
        <a:xfrm>
          <a:off x="5832432" y="4159140"/>
          <a:ext cx="848422" cy="113122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4DB17-F619-4443-9C8F-69AC8835DF39}">
      <dsp:nvSpPr>
        <dsp:cNvPr id="0" name=""/>
        <dsp:cNvSpPr/>
      </dsp:nvSpPr>
      <dsp:spPr>
        <a:xfrm>
          <a:off x="2269059" y="4017736"/>
          <a:ext cx="2828073" cy="1414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566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/>
            <a:t>Syafiqah </a:t>
          </a:r>
          <a:r>
            <a:rPr lang="en-MY" sz="2000" b="1" kern="1200" dirty="0" err="1"/>
            <a:t>Zulkifli</a:t>
          </a:r>
          <a:endParaRPr lang="en-MY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Analyst</a:t>
          </a:r>
        </a:p>
      </dsp:txBody>
      <dsp:txXfrm>
        <a:off x="2269059" y="4017736"/>
        <a:ext cx="2828073" cy="1414036"/>
      </dsp:txXfrm>
    </dsp:sp>
    <dsp:sp modelId="{63472B61-461A-448A-9834-77A1EF40646F}">
      <dsp:nvSpPr>
        <dsp:cNvPr id="0" name=""/>
        <dsp:cNvSpPr/>
      </dsp:nvSpPr>
      <dsp:spPr>
        <a:xfrm>
          <a:off x="2410463" y="4159140"/>
          <a:ext cx="848422" cy="11312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2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8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54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3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7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4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3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5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9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3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2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F21A4-E71B-4D3A-AF45-E989C23A7BB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651" y="2517326"/>
            <a:ext cx="8506169" cy="2644507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latin typeface="Franklin Gothic Book" panose="020B0503020102020204" pitchFamily="34" charset="0"/>
                <a:cs typeface="Segoe UI" panose="020B0502040204020203" pitchFamily="34" charset="0"/>
              </a:rPr>
              <a:t>PROJECT PLANNING </a:t>
            </a:r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for</a:t>
            </a:r>
            <a:b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3600" i="1" dirty="0">
                <a:latin typeface="Franklin Gothic Book" panose="020B0503020102020204" pitchFamily="34" charset="0"/>
                <a:cs typeface="Segoe UI" panose="020B0502040204020203" pitchFamily="34" charset="0"/>
              </a:rPr>
              <a:t>AUTOMATED STUDENT ATTENDANCE SYSTEM USING FINGERPRINT RECOGNITION APPROACH</a:t>
            </a:r>
            <a:endParaRPr lang="en-US" sz="4400" i="1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0889" y="1948709"/>
            <a:ext cx="5609219" cy="5767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latin typeface="Franklin Gothic Book" panose="020B0503020102020204" pitchFamily="34" charset="0"/>
              </a:rPr>
              <a:t>TASK 1</a:t>
            </a: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5324" y="253358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7757" y="149811"/>
            <a:ext cx="1827742" cy="1827742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8656" y="164573"/>
            <a:ext cx="1977553" cy="197755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1DA62A9-FBE0-45BF-8D4C-DCD97B74428B}"/>
              </a:ext>
            </a:extLst>
          </p:cNvPr>
          <p:cNvSpPr txBox="1">
            <a:spLocks/>
          </p:cNvSpPr>
          <p:nvPr/>
        </p:nvSpPr>
        <p:spPr>
          <a:xfrm>
            <a:off x="3520889" y="5161833"/>
            <a:ext cx="8509100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Franklin Gothic Book" panose="020B0503020102020204" pitchFamily="34" charset="0"/>
                <a:cs typeface="Segoe UI" panose="020B0502040204020203" pitchFamily="34" charset="0"/>
              </a:rPr>
              <a:t>BLACK COCROACH VLC COMPANY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45BC2D-9975-4556-AE51-8A73F9C0F5D9}"/>
              </a:ext>
            </a:extLst>
          </p:cNvPr>
          <p:cNvSpPr txBox="1"/>
          <p:nvPr/>
        </p:nvSpPr>
        <p:spPr>
          <a:xfrm>
            <a:off x="4064886" y="206391"/>
            <a:ext cx="491031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MY" sz="4000" dirty="0">
                <a:latin typeface="Arial" panose="020B0604020202020204" pitchFamily="34" charset="0"/>
                <a:cs typeface="Arial" panose="020B0604020202020204" pitchFamily="34" charset="0"/>
              </a:rPr>
              <a:t>TEAM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A64F32C-4331-4543-8A9F-58661E615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718929"/>
              </p:ext>
            </p:extLst>
          </p:nvPr>
        </p:nvGraphicFramePr>
        <p:xfrm>
          <a:off x="1178169" y="1019909"/>
          <a:ext cx="10788162" cy="5433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32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E2D272-DEDC-4AE2-8563-C8C81A3A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459043"/>
              </p:ext>
            </p:extLst>
          </p:nvPr>
        </p:nvGraphicFramePr>
        <p:xfrm>
          <a:off x="2165071" y="1424878"/>
          <a:ext cx="8992366" cy="5046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8484">
                  <a:extLst>
                    <a:ext uri="{9D8B030D-6E8A-4147-A177-3AD203B41FA5}">
                      <a16:colId xmlns:a16="http://schemas.microsoft.com/office/drawing/2014/main" val="1174295697"/>
                    </a:ext>
                  </a:extLst>
                </a:gridCol>
                <a:gridCol w="3366941">
                  <a:extLst>
                    <a:ext uri="{9D8B030D-6E8A-4147-A177-3AD203B41FA5}">
                      <a16:colId xmlns:a16="http://schemas.microsoft.com/office/drawing/2014/main" val="2220796181"/>
                    </a:ext>
                  </a:extLst>
                </a:gridCol>
                <a:gridCol w="3366941">
                  <a:extLst>
                    <a:ext uri="{9D8B030D-6E8A-4147-A177-3AD203B41FA5}">
                      <a16:colId xmlns:a16="http://schemas.microsoft.com/office/drawing/2014/main" val="97130953"/>
                    </a:ext>
                  </a:extLst>
                </a:gridCol>
              </a:tblGrid>
              <a:tr h="3578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b="1" dirty="0">
                          <a:effectLst/>
                        </a:rPr>
                        <a:t>LEVEL 1</a:t>
                      </a:r>
                      <a:endParaRPr lang="en-MY" sz="13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b="1" dirty="0">
                          <a:effectLst/>
                        </a:rPr>
                        <a:t>LEVEL 2</a:t>
                      </a:r>
                      <a:endParaRPr lang="en-MY" sz="13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b="1" dirty="0">
                          <a:effectLst/>
                        </a:rPr>
                        <a:t>LEVEL 3</a:t>
                      </a:r>
                      <a:endParaRPr lang="en-MY" sz="13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extLst>
                  <a:ext uri="{0D108BD9-81ED-4DB2-BD59-A6C34878D82A}">
                    <a16:rowId xmlns:a16="http://schemas.microsoft.com/office/drawing/2014/main" val="4217806246"/>
                  </a:ext>
                </a:extLst>
              </a:tr>
              <a:tr h="804389"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 Automated Student Attendance System Using A Fingerprint Recognition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 </a:t>
                      </a:r>
                      <a:endParaRPr lang="en-MY" sz="13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6795" marR="96795" marT="48397" marB="483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1.1 Analysis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 </a:t>
                      </a:r>
                      <a:endParaRPr lang="en-MY" sz="13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1.1.1 Requirement Meetings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1.1.2 Communication with Stakeholder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1.1.3 Document Current System</a:t>
                      </a:r>
                    </a:p>
                  </a:txBody>
                  <a:tcPr marL="74772" marR="74772" marT="74772" marB="74772"/>
                </a:tc>
                <a:extLst>
                  <a:ext uri="{0D108BD9-81ED-4DB2-BD59-A6C34878D82A}">
                    <a16:rowId xmlns:a16="http://schemas.microsoft.com/office/drawing/2014/main" val="3438658021"/>
                  </a:ext>
                </a:extLst>
              </a:tr>
              <a:tr h="102574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1.2 Design</a:t>
                      </a:r>
                      <a:endParaRPr lang="en-MY" sz="13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1.2.1 Design Database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1.2.2 Software Design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1.2.3 Interface Design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1.2.4 Specification Design</a:t>
                      </a:r>
                      <a:endParaRPr lang="en-MY" sz="13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extLst>
                  <a:ext uri="{0D108BD9-81ED-4DB2-BD59-A6C34878D82A}">
                    <a16:rowId xmlns:a16="http://schemas.microsoft.com/office/drawing/2014/main" val="2152256835"/>
                  </a:ext>
                </a:extLst>
              </a:tr>
              <a:tr h="803112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1.3 Development</a:t>
                      </a:r>
                      <a:endParaRPr lang="en-MY" sz="13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1.3.1 Develop System Module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1.3.2 Integrate System Module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1.3.3 Perform Initial Testing</a:t>
                      </a:r>
                      <a:endParaRPr lang="en-MY" sz="13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extLst>
                  <a:ext uri="{0D108BD9-81ED-4DB2-BD59-A6C34878D82A}">
                    <a16:rowId xmlns:a16="http://schemas.microsoft.com/office/drawing/2014/main" val="1691238130"/>
                  </a:ext>
                </a:extLst>
              </a:tr>
              <a:tr h="803112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1.4 Testing</a:t>
                      </a:r>
                      <a:endParaRPr lang="en-MY" sz="13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1.4.1 Perform System Testing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1.4.2 Document Issues Found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1.4.3 Correct Issues Found</a:t>
                      </a:r>
                      <a:endParaRPr lang="en-MY" sz="13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extLst>
                  <a:ext uri="{0D108BD9-81ED-4DB2-BD59-A6C34878D82A}">
                    <a16:rowId xmlns:a16="http://schemas.microsoft.com/office/drawing/2014/main" val="1600218852"/>
                  </a:ext>
                </a:extLst>
              </a:tr>
              <a:tr h="580484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1.5 Implementation</a:t>
                      </a:r>
                      <a:endParaRPr lang="en-MY" sz="13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1.5.1 On-Site Installation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>
                          <a:effectLst/>
                        </a:rPr>
                        <a:t>1.5.2 Support Plan for the System</a:t>
                      </a:r>
                      <a:endParaRPr lang="en-MY" sz="13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extLst>
                  <a:ext uri="{0D108BD9-81ED-4DB2-BD59-A6C34878D82A}">
                    <a16:rowId xmlns:a16="http://schemas.microsoft.com/office/drawing/2014/main" val="1674554252"/>
                  </a:ext>
                </a:extLst>
              </a:tr>
              <a:tr h="580484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1.6 Completion/Maintenance</a:t>
                      </a:r>
                      <a:endParaRPr lang="en-MY" sz="13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1.6.1 System Maintenance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1.6.2 Evaluation</a:t>
                      </a:r>
                      <a:endParaRPr lang="en-MY" sz="13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4772" marR="74772" marT="74772" marB="74772"/>
                </a:tc>
                <a:extLst>
                  <a:ext uri="{0D108BD9-81ED-4DB2-BD59-A6C34878D82A}">
                    <a16:rowId xmlns:a16="http://schemas.microsoft.com/office/drawing/2014/main" val="6000305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15DBC0-6BAA-454E-92B8-D894E774F5CB}"/>
              </a:ext>
            </a:extLst>
          </p:cNvPr>
          <p:cNvSpPr txBox="1"/>
          <p:nvPr/>
        </p:nvSpPr>
        <p:spPr>
          <a:xfrm>
            <a:off x="2785834" y="386636"/>
            <a:ext cx="775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rial" panose="020B0604020202020204" pitchFamily="34" charset="0"/>
                <a:cs typeface="Arial" panose="020B0604020202020204" pitchFamily="34" charset="0"/>
              </a:rPr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188675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F8559-08C5-4003-B1DD-FE5B5F6D87C0}"/>
              </a:ext>
            </a:extLst>
          </p:cNvPr>
          <p:cNvSpPr txBox="1"/>
          <p:nvPr/>
        </p:nvSpPr>
        <p:spPr>
          <a:xfrm>
            <a:off x="4370525" y="808666"/>
            <a:ext cx="345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EDBC3-DAFF-45BA-AEB9-1AFD6DEB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1652954"/>
            <a:ext cx="11667393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4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4BApr4-as7HlCPnPnZ1F0MG0HIkayssnLnuJvYq1xEGsOabWlg-_0AARDSY9yQJsDC6SOF4fVacGhhWps_XHCv2ilXLHTydsm_vxNE_r4MhwlLtRtc596H4bKMS4gWonoqZ2t256">
            <a:extLst>
              <a:ext uri="{FF2B5EF4-FFF2-40B4-BE49-F238E27FC236}">
                <a16:creationId xmlns:a16="http://schemas.microsoft.com/office/drawing/2014/main" id="{9E593E2A-BC2C-4645-8D18-764F99C17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41584"/>
            <a:ext cx="8534400" cy="37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FA1149-09A3-44BF-B79D-54551C961131}"/>
              </a:ext>
            </a:extLst>
          </p:cNvPr>
          <p:cNvSpPr txBox="1"/>
          <p:nvPr/>
        </p:nvSpPr>
        <p:spPr>
          <a:xfrm>
            <a:off x="2583820" y="430596"/>
            <a:ext cx="702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rial" panose="020B0604020202020204" pitchFamily="34" charset="0"/>
                <a:cs typeface="Arial" panose="020B0604020202020204" pitchFamily="34" charset="0"/>
              </a:rPr>
              <a:t>ACTIVITY NETWORK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811D74-A8B3-4EC0-A187-9BDDD3926D85}"/>
              </a:ext>
            </a:extLst>
          </p:cNvPr>
          <p:cNvSpPr/>
          <p:nvPr/>
        </p:nvSpPr>
        <p:spPr>
          <a:xfrm>
            <a:off x="3904533" y="5596406"/>
            <a:ext cx="438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Critical Path : T1 → T2 → T3 → T4 → T5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7059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CC58F-9097-492A-9473-6FE9AB6F8AA3}"/>
              </a:ext>
            </a:extLst>
          </p:cNvPr>
          <p:cNvSpPr txBox="1"/>
          <p:nvPr/>
        </p:nvSpPr>
        <p:spPr>
          <a:xfrm>
            <a:off x="2118249" y="2274838"/>
            <a:ext cx="7955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200" dirty="0">
                <a:latin typeface="Arial" panose="020B0604020202020204" pitchFamily="34" charset="0"/>
                <a:cs typeface="Arial" panose="020B0604020202020204" pitchFamily="34" charset="0"/>
              </a:rPr>
              <a:t>PROWORKFLOW</a:t>
            </a:r>
          </a:p>
          <a:p>
            <a:pPr algn="ctr"/>
            <a:r>
              <a:rPr lang="en-MY" sz="7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459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Franklin Gothic Book</vt:lpstr>
      <vt:lpstr>Parallax</vt:lpstr>
      <vt:lpstr>PROJECT PLANNING for AUTOMATED STUDENT ATTENDANCE SYSTEM USING FINGERPRINT RECOGNITION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2019-11-17T23:17:06Z</dcterms:created>
  <dcterms:modified xsi:type="dcterms:W3CDTF">2019-11-18T16:27:19Z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