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780928"/>
            <a:ext cx="4006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Risk</a:t>
            </a:r>
          </a:p>
          <a:p>
            <a:pPr algn="ctr"/>
            <a:r>
              <a:rPr lang="en-US" sz="3200" b="1" dirty="0" smtClean="0"/>
              <a:t>Management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63813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BLACK COCKROACH VLC COMPANY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544" y="127238"/>
            <a:ext cx="9144000" cy="1069514"/>
          </a:xfrm>
        </p:spPr>
        <p:txBody>
          <a:bodyPr/>
          <a:lstStyle/>
          <a:p>
            <a:r>
              <a:rPr lang="en-US" altLang="ko-KR" dirty="0" smtClean="0"/>
              <a:t>Risk Identification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8068116" cy="4712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116632"/>
            <a:ext cx="5616624" cy="1069514"/>
          </a:xfrm>
        </p:spPr>
        <p:txBody>
          <a:bodyPr/>
          <a:lstStyle/>
          <a:p>
            <a:r>
              <a:rPr lang="en-US" altLang="ko-KR" dirty="0" smtClean="0"/>
              <a:t>Risk Analysis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7" b="5464"/>
          <a:stretch/>
        </p:blipFill>
        <p:spPr>
          <a:xfrm>
            <a:off x="1485059" y="1268760"/>
            <a:ext cx="5535213" cy="4736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88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Risk Planning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30" t="9875" r="1610"/>
          <a:stretch/>
        </p:blipFill>
        <p:spPr>
          <a:xfrm>
            <a:off x="1763688" y="1038147"/>
            <a:ext cx="6968790" cy="5110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26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71254"/>
            <a:ext cx="7524328" cy="1069514"/>
          </a:xfrm>
        </p:spPr>
        <p:txBody>
          <a:bodyPr/>
          <a:lstStyle/>
          <a:p>
            <a:r>
              <a:rPr lang="en-US" altLang="ko-KR" dirty="0" smtClean="0"/>
              <a:t>Risk Monitoring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44824"/>
            <a:ext cx="6572957" cy="3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1814" y="836712"/>
            <a:ext cx="5616624" cy="1069514"/>
          </a:xfrm>
        </p:spPr>
        <p:txBody>
          <a:bodyPr/>
          <a:lstStyle/>
          <a:p>
            <a:r>
              <a:rPr lang="en-US" altLang="ko-KR" dirty="0" smtClean="0"/>
              <a:t>Tool Demo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8" y="1628800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16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Office Theme</vt:lpstr>
      <vt:lpstr>Custom Design</vt:lpstr>
      <vt:lpstr>PowerPoint Presentation</vt:lpstr>
      <vt:lpstr>Risk Identification</vt:lpstr>
      <vt:lpstr>Risk Analysis</vt:lpstr>
      <vt:lpstr>Risk Planning</vt:lpstr>
      <vt:lpstr>Risk Monitoring</vt:lpstr>
      <vt:lpstr>Tool Demo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28</cp:revision>
  <dcterms:created xsi:type="dcterms:W3CDTF">2014-04-01T16:35:38Z</dcterms:created>
  <dcterms:modified xsi:type="dcterms:W3CDTF">2019-11-19T05:10:34Z</dcterms:modified>
</cp:coreProperties>
</file>