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1" r:id="rId3"/>
    <p:sldId id="262" r:id="rId4"/>
    <p:sldId id="263" r:id="rId5"/>
    <p:sldId id="264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hivo" panose="020B0604020202020204" charset="0"/>
      <p:regular r:id="rId12"/>
      <p:bold r:id="rId13"/>
      <p:italic r:id="rId14"/>
      <p:boldItalic r:id="rId15"/>
    </p:embeddedFont>
    <p:embeddedFont>
      <p:font typeface="Roboto Slab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06ACB8-985C-4063-8D36-F8553FF9A71D}">
  <a:tblStyle styleId="{1E06ACB8-985C-4063-8D36-F8553FF9A7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11" name="Google Shape;11;p2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49" name="Google Shape;49;p5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CA388"/>
            </a:gs>
            <a:gs pos="100000">
              <a:srgbClr val="A6D683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ctrTitle"/>
          </p:nvPr>
        </p:nvSpPr>
        <p:spPr>
          <a:xfrm>
            <a:off x="443022" y="444856"/>
            <a:ext cx="6879265" cy="318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MY" sz="6000" dirty="0"/>
              <a:t>TASK 4 : </a:t>
            </a:r>
            <a:br>
              <a:rPr lang="en-MY" sz="6000" dirty="0"/>
            </a:br>
            <a:r>
              <a:rPr lang="en-MY" sz="6000" dirty="0"/>
              <a:t>Software Quality Management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MY" dirty="0"/>
              <a:t>INTRODUCTION</a:t>
            </a:r>
            <a:endParaRPr dirty="0"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637954" y="1909300"/>
            <a:ext cx="7559749" cy="27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Quality Management is to assures the quality of the project deliverables and the quality of the processes and procedures used to manage and develop the deliverables.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The Quality Objectives for Quality Management in the Automated Student Attendance using Fingerprint Approach project are to assure that: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Project deliverables meet their stated requirements.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Product able to meet their quality goals.</a:t>
            </a:r>
          </a:p>
        </p:txBody>
      </p:sp>
      <p:sp>
        <p:nvSpPr>
          <p:cNvPr id="175" name="Google Shape;175;p1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6D7B-8B5F-416E-A89D-7C7BF780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25" y="0"/>
            <a:ext cx="3108251" cy="1267164"/>
          </a:xfrm>
        </p:spPr>
        <p:txBody>
          <a:bodyPr/>
          <a:lstStyle/>
          <a:p>
            <a:r>
              <a:rPr lang="en-MY" dirty="0"/>
              <a:t>Quality Goal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BF436-3470-4CE4-B081-21CD959CC50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C12649-1587-4CBE-8F05-D5DDF3272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46" y="966634"/>
            <a:ext cx="7023496" cy="409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4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D01-8938-4390-99C5-8CF8BB41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25" y="70783"/>
            <a:ext cx="3767470" cy="1084621"/>
          </a:xfrm>
        </p:spPr>
        <p:txBody>
          <a:bodyPr/>
          <a:lstStyle/>
          <a:p>
            <a:r>
              <a:rPr lang="en-MY" dirty="0"/>
              <a:t>Strategy to achieve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2B4EE-42C3-4626-8A9C-23E1222187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4DE365-8FF8-4613-8EB2-C6BA20195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39" y="966145"/>
            <a:ext cx="6957708" cy="395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2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D3F3-971A-4B64-982C-E6CC71812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35" y="0"/>
            <a:ext cx="4377070" cy="1517012"/>
          </a:xfrm>
        </p:spPr>
        <p:txBody>
          <a:bodyPr/>
          <a:lstStyle/>
          <a:p>
            <a:r>
              <a:rPr lang="en-MY" dirty="0"/>
              <a:t>Tools - </a:t>
            </a:r>
            <a:r>
              <a:rPr lang="en-MY" dirty="0" err="1"/>
              <a:t>QACoverage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11DE5-DCB1-482B-9F23-1DBB2ABC9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121" y="2135993"/>
            <a:ext cx="4299098" cy="1143000"/>
          </a:xfrm>
        </p:spPr>
        <p:txBody>
          <a:bodyPr/>
          <a:lstStyle/>
          <a:p>
            <a:r>
              <a:rPr lang="en-US" sz="1400" dirty="0" err="1"/>
              <a:t>QACoverage</a:t>
            </a:r>
            <a:r>
              <a:rPr lang="en-US" sz="1400" dirty="0"/>
              <a:t> is a new generation test management solution with innovative vision and workflow to manage Software Test Life Cycles more effectively and efficiently. </a:t>
            </a:r>
          </a:p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A7E28-37BD-4AAC-9DF3-4ABB4BFCB4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8DF623F-DA10-491C-B470-74CF5B654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525" y="2000250"/>
            <a:ext cx="401002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00507D8-2A17-4DDA-BC90-73B41BE98058}"/>
              </a:ext>
            </a:extLst>
          </p:cNvPr>
          <p:cNvSpPr txBox="1">
            <a:spLocks/>
          </p:cNvSpPr>
          <p:nvPr/>
        </p:nvSpPr>
        <p:spPr>
          <a:xfrm>
            <a:off x="259225" y="3531100"/>
            <a:ext cx="782151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dirty="0"/>
              <a:t>It boosts test productivity and provides visibility to better handle and control your established QA process via comprehensive Requirements Management, Test Design, Test Execution, Defects Management, and Metrics &amp; Reporting modules.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35560084"/>
      </p:ext>
    </p:extLst>
  </p:cSld>
  <p:clrMapOvr>
    <a:masterClrMapping/>
  </p:clrMapOvr>
</p:sld>
</file>

<file path=ppt/theme/theme1.xml><?xml version="1.0" encoding="utf-8"?>
<a:theme xmlns:a="http://schemas.openxmlformats.org/drawingml/2006/main" name="Macmorri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On-screen Show (16:9)</PresentationFormat>
  <Paragraphs>15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Chivo</vt:lpstr>
      <vt:lpstr>Roboto Slab</vt:lpstr>
      <vt:lpstr>Macmorris template</vt:lpstr>
      <vt:lpstr>TASK 4 :  Software Quality Management</vt:lpstr>
      <vt:lpstr>INTRODUCTION</vt:lpstr>
      <vt:lpstr>Quality Goal</vt:lpstr>
      <vt:lpstr>Strategy to achieve</vt:lpstr>
      <vt:lpstr>Tools - QACoverage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4 :  Software Quality Management</dc:title>
  <dc:creator>SUFINUKMAN</dc:creator>
  <cp:lastModifiedBy>SUFINUKMAN</cp:lastModifiedBy>
  <cp:revision>2</cp:revision>
  <dcterms:modified xsi:type="dcterms:W3CDTF">2019-11-19T05:21:44Z</dcterms:modified>
</cp:coreProperties>
</file>