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charset="0"/>
      <p:regular r:id="rId11"/>
      <p:bold r:id="rId12"/>
      <p:italic r:id="rId13"/>
      <p:boldItalic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ecbede2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8ecbede2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ecbede2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ecbede2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ecbede2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ecbede2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ecbede2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ecbede2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f7e84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f7e84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ecbede2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ecbede2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ecbede2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ecbede2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3185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5-Software Configuration Management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672050"/>
            <a:ext cx="4702800" cy="13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 Syafiqah binti Zulkifli(193575)(TASK LEADER)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Sufi Nukman bin Shakimi(194092)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Siti Nur Syahirah binti Mohd Ashri(193578)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Harith bin Zainudin(192171)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Amir Hassan bin Hamzan(193577)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 smtClean="0"/>
              <a:t>- 	Software </a:t>
            </a:r>
            <a:r>
              <a:rPr lang="en" sz="2400" dirty="0"/>
              <a:t>Configuration Management is a set of </a:t>
            </a:r>
            <a:r>
              <a:rPr lang="en" sz="2400" dirty="0" smtClean="0"/>
              <a:t>activities used </a:t>
            </a:r>
            <a:r>
              <a:rPr lang="en" sz="2400" dirty="0"/>
              <a:t>to manage changes in software throughout the software life cycle.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To identify changes in the attendance system using fingerprint approach using The Change Compass tool.</a:t>
            </a:r>
            <a:endParaRPr sz="20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To control the changes in the attendance system using fingerprint approach.</a:t>
            </a:r>
            <a:endParaRPr sz="20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To produce reports about the changes made on the system.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 The Change Compass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5261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2491388"/>
            <a:ext cx="421005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955675" y="1578950"/>
            <a:ext cx="3876600" cy="2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 web based application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Help user to initiate changes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Produce meaningful reports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Helps user in decision making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95975" y="1397875"/>
            <a:ext cx="43710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arenR"/>
            </a:pPr>
            <a:r>
              <a:rPr lang="en" sz="2500" b="1">
                <a:latin typeface="Roboto"/>
                <a:ea typeface="Roboto"/>
                <a:cs typeface="Roboto"/>
                <a:sym typeface="Roboto"/>
              </a:rPr>
              <a:t>INITIATIVES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2100225"/>
            <a:ext cx="459790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669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 sz="2800"/>
              <a:t>Data Backup</a:t>
            </a:r>
            <a:endParaRPr sz="280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 sz="2800"/>
              <a:t>Budget Tracking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REPORTS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75" y="1362853"/>
            <a:ext cx="5377351" cy="34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42650" y="2360625"/>
            <a:ext cx="82149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THE CHANGE COMPASS DEMO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Roboto</vt:lpstr>
      <vt:lpstr>Paradigm</vt:lpstr>
      <vt:lpstr>Task 5-Software Configuration Management</vt:lpstr>
      <vt:lpstr>Introduction</vt:lpstr>
      <vt:lpstr>Purpose</vt:lpstr>
      <vt:lpstr>Tools used: The Change Compass</vt:lpstr>
      <vt:lpstr>Features and Functions</vt:lpstr>
      <vt:lpstr>Initiatives</vt:lpstr>
      <vt:lpstr>2) REPORTS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5-Software Configuration Management</dc:title>
  <cp:lastModifiedBy>Nur Syafiqah</cp:lastModifiedBy>
  <cp:revision>1</cp:revision>
  <dcterms:modified xsi:type="dcterms:W3CDTF">2019-11-18T22:50:16Z</dcterms:modified>
</cp:coreProperties>
</file>