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98" r:id="rId2"/>
    <p:sldId id="283" r:id="rId3"/>
    <p:sldId id="284" r:id="rId4"/>
    <p:sldId id="288" r:id="rId5"/>
    <p:sldId id="285" r:id="rId6"/>
    <p:sldId id="289" r:id="rId7"/>
    <p:sldId id="307" r:id="rId8"/>
    <p:sldId id="306" r:id="rId9"/>
    <p:sldId id="290" r:id="rId10"/>
    <p:sldId id="291" r:id="rId11"/>
    <p:sldId id="308" r:id="rId12"/>
    <p:sldId id="310" r:id="rId13"/>
    <p:sldId id="311" r:id="rId14"/>
    <p:sldId id="300" r:id="rId15"/>
    <p:sldId id="304" r:id="rId16"/>
    <p:sldId id="302" r:id="rId17"/>
    <p:sldId id="292" r:id="rId18"/>
    <p:sldId id="293" r:id="rId19"/>
    <p:sldId id="294" r:id="rId20"/>
    <p:sldId id="295" r:id="rId21"/>
    <p:sldId id="305" r:id="rId22"/>
    <p:sldId id="296" r:id="rId23"/>
    <p:sldId id="297" r:id="rId24"/>
    <p:sldId id="257" r:id="rId25"/>
    <p:sldId id="258" r:id="rId26"/>
    <p:sldId id="259" r:id="rId27"/>
    <p:sldId id="260" r:id="rId28"/>
    <p:sldId id="261" r:id="rId29"/>
    <p:sldId id="262" r:id="rId30"/>
    <p:sldId id="263" r:id="rId31"/>
    <p:sldId id="264" r:id="rId32"/>
    <p:sldId id="286"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481CD-F113-D513-4788-B1F4E061BAE5}" v="2254" dt="2020-11-24T00:44:43.345"/>
    <p1510:client id="{6832EFB4-F9E6-4E1E-8040-5024B8C8169D}" v="1215" dt="2020-11-23T14:51:52.013"/>
    <p1510:client id="{E7662467-D838-F81F-6773-9FA1DDB1C26E}" v="359" dt="2020-11-24T06:10:24.191"/>
    <p1510:client id="{F5E073C2-F5A0-D8DA-3668-FF50D44299CC}" v="293" dt="2020-11-24T06:20:18.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042d4af0671581db6000e94c91aac072ac78e01efb912320823fbae01971d95::" providerId="AD" clId="Web-{F5E073C2-F5A0-D8DA-3668-FF50D44299CC}"/>
    <pc:docChg chg="addSld delSld modSld">
      <pc:chgData name="Guest User" userId="S::urn:spo:anon#8042d4af0671581db6000e94c91aac072ac78e01efb912320823fbae01971d95::" providerId="AD" clId="Web-{F5E073C2-F5A0-D8DA-3668-FF50D44299CC}" dt="2020-11-24T06:20:18.114" v="287" actId="20577"/>
      <pc:docMkLst>
        <pc:docMk/>
      </pc:docMkLst>
      <pc:sldChg chg="modSp">
        <pc:chgData name="Guest User" userId="S::urn:spo:anon#8042d4af0671581db6000e94c91aac072ac78e01efb912320823fbae01971d95::" providerId="AD" clId="Web-{F5E073C2-F5A0-D8DA-3668-FF50D44299CC}" dt="2020-11-24T04:24:29.545" v="6" actId="20577"/>
        <pc:sldMkLst>
          <pc:docMk/>
          <pc:sldMk cId="774071018" sldId="291"/>
        </pc:sldMkLst>
        <pc:spChg chg="mod">
          <ac:chgData name="Guest User" userId="S::urn:spo:anon#8042d4af0671581db6000e94c91aac072ac78e01efb912320823fbae01971d95::" providerId="AD" clId="Web-{F5E073C2-F5A0-D8DA-3668-FF50D44299CC}" dt="2020-11-24T04:24:29.545" v="6" actId="20577"/>
          <ac:spMkLst>
            <pc:docMk/>
            <pc:sldMk cId="774071018" sldId="291"/>
            <ac:spMk id="3" creationId="{D6D5EBF9-EC13-45E0-97B9-4E0A34B11DF2}"/>
          </ac:spMkLst>
        </pc:spChg>
      </pc:sldChg>
      <pc:sldChg chg="modSp">
        <pc:chgData name="Guest User" userId="S::urn:spo:anon#8042d4af0671581db6000e94c91aac072ac78e01efb912320823fbae01971d95::" providerId="AD" clId="Web-{F5E073C2-F5A0-D8DA-3668-FF50D44299CC}" dt="2020-11-24T05:03:44.545" v="35" actId="20577"/>
        <pc:sldMkLst>
          <pc:docMk/>
          <pc:sldMk cId="2514484996" sldId="292"/>
        </pc:sldMkLst>
        <pc:spChg chg="mod">
          <ac:chgData name="Guest User" userId="S::urn:spo:anon#8042d4af0671581db6000e94c91aac072ac78e01efb912320823fbae01971d95::" providerId="AD" clId="Web-{F5E073C2-F5A0-D8DA-3668-FF50D44299CC}" dt="2020-11-24T05:03:44.545" v="35" actId="20577"/>
          <ac:spMkLst>
            <pc:docMk/>
            <pc:sldMk cId="2514484996" sldId="292"/>
            <ac:spMk id="3" creationId="{D6D5EBF9-EC13-45E0-97B9-4E0A34B11DF2}"/>
          </ac:spMkLst>
        </pc:spChg>
      </pc:sldChg>
      <pc:sldChg chg="modSp">
        <pc:chgData name="Guest User" userId="S::urn:spo:anon#8042d4af0671581db6000e94c91aac072ac78e01efb912320823fbae01971d95::" providerId="AD" clId="Web-{F5E073C2-F5A0-D8DA-3668-FF50D44299CC}" dt="2020-11-24T06:20:16.192" v="285" actId="20577"/>
        <pc:sldMkLst>
          <pc:docMk/>
          <pc:sldMk cId="1260252203" sldId="305"/>
        </pc:sldMkLst>
        <pc:spChg chg="mod">
          <ac:chgData name="Guest User" userId="S::urn:spo:anon#8042d4af0671581db6000e94c91aac072ac78e01efb912320823fbae01971d95::" providerId="AD" clId="Web-{F5E073C2-F5A0-D8DA-3668-FF50D44299CC}" dt="2020-11-24T06:20:16.192" v="285" actId="20577"/>
          <ac:spMkLst>
            <pc:docMk/>
            <pc:sldMk cId="1260252203" sldId="305"/>
            <ac:spMk id="3" creationId="{D6D5EBF9-EC13-45E0-97B9-4E0A34B11DF2}"/>
          </ac:spMkLst>
        </pc:spChg>
      </pc:sldChg>
      <pc:sldChg chg="delSp modSp">
        <pc:chgData name="Guest User" userId="S::urn:spo:anon#8042d4af0671581db6000e94c91aac072ac78e01efb912320823fbae01971d95::" providerId="AD" clId="Web-{F5E073C2-F5A0-D8DA-3668-FF50D44299CC}" dt="2020-11-24T05:41:18.277" v="75" actId="20577"/>
        <pc:sldMkLst>
          <pc:docMk/>
          <pc:sldMk cId="1465383680" sldId="307"/>
        </pc:sldMkLst>
        <pc:spChg chg="mod">
          <ac:chgData name="Guest User" userId="S::urn:spo:anon#8042d4af0671581db6000e94c91aac072ac78e01efb912320823fbae01971d95::" providerId="AD" clId="Web-{F5E073C2-F5A0-D8DA-3668-FF50D44299CC}" dt="2020-11-24T05:41:18.277" v="75" actId="20577"/>
          <ac:spMkLst>
            <pc:docMk/>
            <pc:sldMk cId="1465383680" sldId="307"/>
            <ac:spMk id="3" creationId="{D6D5EBF9-EC13-45E0-97B9-4E0A34B11DF2}"/>
          </ac:spMkLst>
        </pc:spChg>
        <pc:picChg chg="del">
          <ac:chgData name="Guest User" userId="S::urn:spo:anon#8042d4af0671581db6000e94c91aac072ac78e01efb912320823fbae01971d95::" providerId="AD" clId="Web-{F5E073C2-F5A0-D8DA-3668-FF50D44299CC}" dt="2020-11-24T05:41:08.340" v="62"/>
          <ac:picMkLst>
            <pc:docMk/>
            <pc:sldMk cId="1465383680" sldId="307"/>
            <ac:picMk id="6" creationId="{5FA8B4AB-97A4-4634-8EAF-4255B84FB48C}"/>
          </ac:picMkLst>
        </pc:picChg>
      </pc:sldChg>
      <pc:sldChg chg="addSp delSp modSp">
        <pc:chgData name="Guest User" userId="S::urn:spo:anon#8042d4af0671581db6000e94c91aac072ac78e01efb912320823fbae01971d95::" providerId="AD" clId="Web-{F5E073C2-F5A0-D8DA-3668-FF50D44299CC}" dt="2020-11-24T06:18:48.236" v="276"/>
        <pc:sldMkLst>
          <pc:docMk/>
          <pc:sldMk cId="581043159" sldId="308"/>
        </pc:sldMkLst>
        <pc:spChg chg="mod">
          <ac:chgData name="Guest User" userId="S::urn:spo:anon#8042d4af0671581db6000e94c91aac072ac78e01efb912320823fbae01971d95::" providerId="AD" clId="Web-{F5E073C2-F5A0-D8DA-3668-FF50D44299CC}" dt="2020-11-24T05:44:08.250" v="109" actId="20577"/>
          <ac:spMkLst>
            <pc:docMk/>
            <pc:sldMk cId="581043159" sldId="308"/>
            <ac:spMk id="2" creationId="{5D3AA7D9-43F5-4E80-817F-E4A9A7DD46B1}"/>
          </ac:spMkLst>
        </pc:spChg>
        <pc:spChg chg="mod">
          <ac:chgData name="Guest User" userId="S::urn:spo:anon#8042d4af0671581db6000e94c91aac072ac78e01efb912320823fbae01971d95::" providerId="AD" clId="Web-{F5E073C2-F5A0-D8DA-3668-FF50D44299CC}" dt="2020-11-24T05:43:57.281" v="84" actId="20577"/>
          <ac:spMkLst>
            <pc:docMk/>
            <pc:sldMk cId="581043159" sldId="308"/>
            <ac:spMk id="3" creationId="{D6D5EBF9-EC13-45E0-97B9-4E0A34B11DF2}"/>
          </ac:spMkLst>
        </pc:spChg>
        <pc:picChg chg="add del mod">
          <ac:chgData name="Guest User" userId="S::urn:spo:anon#8042d4af0671581db6000e94c91aac072ac78e01efb912320823fbae01971d95::" providerId="AD" clId="Web-{F5E073C2-F5A0-D8DA-3668-FF50D44299CC}" dt="2020-11-24T06:18:48.236" v="276"/>
          <ac:picMkLst>
            <pc:docMk/>
            <pc:sldMk cId="581043159" sldId="308"/>
            <ac:picMk id="4" creationId="{8B184B22-FE8A-409A-87D8-DDA0BBE5F7AB}"/>
          </ac:picMkLst>
        </pc:picChg>
        <pc:picChg chg="mod">
          <ac:chgData name="Guest User" userId="S::urn:spo:anon#8042d4af0671581db6000e94c91aac072ac78e01efb912320823fbae01971d95::" providerId="AD" clId="Web-{F5E073C2-F5A0-D8DA-3668-FF50D44299CC}" dt="2020-11-24T05:40:50.089" v="61" actId="1076"/>
          <ac:picMkLst>
            <pc:docMk/>
            <pc:sldMk cId="581043159" sldId="308"/>
            <ac:picMk id="7" creationId="{C1BF78AA-C4F3-45B4-8E43-D6502C3CE832}"/>
          </ac:picMkLst>
        </pc:picChg>
      </pc:sldChg>
      <pc:sldChg chg="modSp del">
        <pc:chgData name="Guest User" userId="S::urn:spo:anon#8042d4af0671581db6000e94c91aac072ac78e01efb912320823fbae01971d95::" providerId="AD" clId="Web-{F5E073C2-F5A0-D8DA-3668-FF50D44299CC}" dt="2020-11-24T05:50:30.197" v="262"/>
        <pc:sldMkLst>
          <pc:docMk/>
          <pc:sldMk cId="3616725009" sldId="309"/>
        </pc:sldMkLst>
        <pc:spChg chg="mod">
          <ac:chgData name="Guest User" userId="S::urn:spo:anon#8042d4af0671581db6000e94c91aac072ac78e01efb912320823fbae01971d95::" providerId="AD" clId="Web-{F5E073C2-F5A0-D8DA-3668-FF50D44299CC}" dt="2020-11-24T05:04:18.186" v="58" actId="20577"/>
          <ac:spMkLst>
            <pc:docMk/>
            <pc:sldMk cId="3616725009" sldId="309"/>
            <ac:spMk id="2" creationId="{5D3AA7D9-43F5-4E80-817F-E4A9A7DD46B1}"/>
          </ac:spMkLst>
        </pc:spChg>
      </pc:sldChg>
      <pc:sldChg chg="addSp delSp modSp add replId">
        <pc:chgData name="Guest User" userId="S::urn:spo:anon#8042d4af0671581db6000e94c91aac072ac78e01efb912320823fbae01971d95::" providerId="AD" clId="Web-{F5E073C2-F5A0-D8DA-3668-FF50D44299CC}" dt="2020-11-24T05:50:12.540" v="257" actId="20577"/>
        <pc:sldMkLst>
          <pc:docMk/>
          <pc:sldMk cId="1001351965" sldId="310"/>
        </pc:sldMkLst>
        <pc:spChg chg="mod">
          <ac:chgData name="Guest User" userId="S::urn:spo:anon#8042d4af0671581db6000e94c91aac072ac78e01efb912320823fbae01971d95::" providerId="AD" clId="Web-{F5E073C2-F5A0-D8DA-3668-FF50D44299CC}" dt="2020-11-24T05:47:33.349" v="183" actId="20577"/>
          <ac:spMkLst>
            <pc:docMk/>
            <pc:sldMk cId="1001351965" sldId="310"/>
            <ac:spMk id="2" creationId="{5D3AA7D9-43F5-4E80-817F-E4A9A7DD46B1}"/>
          </ac:spMkLst>
        </pc:spChg>
        <pc:spChg chg="mod">
          <ac:chgData name="Guest User" userId="S::urn:spo:anon#8042d4af0671581db6000e94c91aac072ac78e01efb912320823fbae01971d95::" providerId="AD" clId="Web-{F5E073C2-F5A0-D8DA-3668-FF50D44299CC}" dt="2020-11-24T05:50:12.540" v="257" actId="20577"/>
          <ac:spMkLst>
            <pc:docMk/>
            <pc:sldMk cId="1001351965" sldId="310"/>
            <ac:spMk id="3" creationId="{D6D5EBF9-EC13-45E0-97B9-4E0A34B11DF2}"/>
          </ac:spMkLst>
        </pc:spChg>
        <pc:picChg chg="del mod">
          <ac:chgData name="Guest User" userId="S::urn:spo:anon#8042d4af0671581db6000e94c91aac072ac78e01efb912320823fbae01971d95::" providerId="AD" clId="Web-{F5E073C2-F5A0-D8DA-3668-FF50D44299CC}" dt="2020-11-24T05:45:58.847" v="151"/>
          <ac:picMkLst>
            <pc:docMk/>
            <pc:sldMk cId="1001351965" sldId="310"/>
            <ac:picMk id="4" creationId="{8B184B22-FE8A-409A-87D8-DDA0BBE5F7AB}"/>
          </ac:picMkLst>
        </pc:picChg>
        <pc:picChg chg="add mod">
          <ac:chgData name="Guest User" userId="S::urn:spo:anon#8042d4af0671581db6000e94c91aac072ac78e01efb912320823fbae01971d95::" providerId="AD" clId="Web-{F5E073C2-F5A0-D8DA-3668-FF50D44299CC}" dt="2020-11-24T05:49:39.211" v="243" actId="1076"/>
          <ac:picMkLst>
            <pc:docMk/>
            <pc:sldMk cId="1001351965" sldId="310"/>
            <ac:picMk id="5" creationId="{D5147E70-B281-4F72-8F54-37D8865FBFBA}"/>
          </ac:picMkLst>
        </pc:picChg>
        <pc:picChg chg="del">
          <ac:chgData name="Guest User" userId="S::urn:spo:anon#8042d4af0671581db6000e94c91aac072ac78e01efb912320823fbae01971d95::" providerId="AD" clId="Web-{F5E073C2-F5A0-D8DA-3668-FF50D44299CC}" dt="2020-11-24T05:44:19.375" v="114"/>
          <ac:picMkLst>
            <pc:docMk/>
            <pc:sldMk cId="1001351965" sldId="310"/>
            <ac:picMk id="7" creationId="{C1BF78AA-C4F3-45B4-8E43-D6502C3CE832}"/>
          </ac:picMkLst>
        </pc:picChg>
      </pc:sldChg>
      <pc:sldChg chg="addSp delSp modSp add replId">
        <pc:chgData name="Guest User" userId="S::urn:spo:anon#8042d4af0671581db6000e94c91aac072ac78e01efb912320823fbae01971d95::" providerId="AD" clId="Web-{F5E073C2-F5A0-D8DA-3668-FF50D44299CC}" dt="2020-11-24T05:51:36.011" v="269" actId="1076"/>
        <pc:sldMkLst>
          <pc:docMk/>
          <pc:sldMk cId="2912060122" sldId="311"/>
        </pc:sldMkLst>
        <pc:spChg chg="mod">
          <ac:chgData name="Guest User" userId="S::urn:spo:anon#8042d4af0671581db6000e94c91aac072ac78e01efb912320823fbae01971d95::" providerId="AD" clId="Web-{F5E073C2-F5A0-D8DA-3668-FF50D44299CC}" dt="2020-11-24T05:47:50.302" v="201" actId="20577"/>
          <ac:spMkLst>
            <pc:docMk/>
            <pc:sldMk cId="2912060122" sldId="311"/>
            <ac:spMk id="2" creationId="{5D3AA7D9-43F5-4E80-817F-E4A9A7DD46B1}"/>
          </ac:spMkLst>
        </pc:spChg>
        <pc:spChg chg="mod">
          <ac:chgData name="Guest User" userId="S::urn:spo:anon#8042d4af0671581db6000e94c91aac072ac78e01efb912320823fbae01971d95::" providerId="AD" clId="Web-{F5E073C2-F5A0-D8DA-3668-FF50D44299CC}" dt="2020-11-24T05:50:23.728" v="260" actId="20577"/>
          <ac:spMkLst>
            <pc:docMk/>
            <pc:sldMk cId="2912060122" sldId="311"/>
            <ac:spMk id="3" creationId="{D6D5EBF9-EC13-45E0-97B9-4E0A34B11DF2}"/>
          </ac:spMkLst>
        </pc:spChg>
        <pc:picChg chg="add mod">
          <ac:chgData name="Guest User" userId="S::urn:spo:anon#8042d4af0671581db6000e94c91aac072ac78e01efb912320823fbae01971d95::" providerId="AD" clId="Web-{F5E073C2-F5A0-D8DA-3668-FF50D44299CC}" dt="2020-11-24T05:51:36.011" v="269" actId="1076"/>
          <ac:picMkLst>
            <pc:docMk/>
            <pc:sldMk cId="2912060122" sldId="311"/>
            <ac:picMk id="4" creationId="{9668B06E-E375-4747-AAC0-10C0D465983C}"/>
          </ac:picMkLst>
        </pc:picChg>
        <pc:picChg chg="del mod">
          <ac:chgData name="Guest User" userId="S::urn:spo:anon#8042d4af0671581db6000e94c91aac072ac78e01efb912320823fbae01971d95::" providerId="AD" clId="Web-{F5E073C2-F5A0-D8DA-3668-FF50D44299CC}" dt="2020-11-24T05:51:11.994" v="263"/>
          <ac:picMkLst>
            <pc:docMk/>
            <pc:sldMk cId="2912060122" sldId="311"/>
            <ac:picMk id="5" creationId="{D5147E70-B281-4F72-8F54-37D8865FBFBA}"/>
          </ac:picMkLst>
        </pc:picChg>
      </pc:sldChg>
    </pc:docChg>
  </pc:docChgLst>
  <pc:docChgLst>
    <pc:chgData name="Guest User" userId="S::urn:spo:anon#8042d4af0671581db6000e94c91aac072ac78e01efb912320823fbae01971d95::" providerId="AD" clId="Web-{4D6481CD-F113-D513-4788-B1F4E061BAE5}"/>
    <pc:docChg chg="addSld delSld modSld sldOrd">
      <pc:chgData name="Guest User" userId="S::urn:spo:anon#8042d4af0671581db6000e94c91aac072ac78e01efb912320823fbae01971d95::" providerId="AD" clId="Web-{4D6481CD-F113-D513-4788-B1F4E061BAE5}" dt="2020-11-24T00:44:43.345" v="2290" actId="20577"/>
      <pc:docMkLst>
        <pc:docMk/>
      </pc:docMkLst>
      <pc:sldChg chg="addSp delSp modSp del">
        <pc:chgData name="Guest User" userId="S::urn:spo:anon#8042d4af0671581db6000e94c91aac072ac78e01efb912320823fbae01971d95::" providerId="AD" clId="Web-{4D6481CD-F113-D513-4788-B1F4E061BAE5}" dt="2020-11-23T14:38:34.341" v="550"/>
        <pc:sldMkLst>
          <pc:docMk/>
          <pc:sldMk cId="109857222" sldId="256"/>
        </pc:sldMkLst>
        <pc:spChg chg="mod">
          <ac:chgData name="Guest User" userId="S::urn:spo:anon#8042d4af0671581db6000e94c91aac072ac78e01efb912320823fbae01971d95::" providerId="AD" clId="Web-{4D6481CD-F113-D513-4788-B1F4E061BAE5}" dt="2020-11-23T14:35:45.277" v="493" actId="14100"/>
          <ac:spMkLst>
            <pc:docMk/>
            <pc:sldMk cId="109857222" sldId="256"/>
            <ac:spMk id="2" creationId="{00000000-0000-0000-0000-000000000000}"/>
          </ac:spMkLst>
        </pc:spChg>
        <pc:spChg chg="mod">
          <ac:chgData name="Guest User" userId="S::urn:spo:anon#8042d4af0671581db6000e94c91aac072ac78e01efb912320823fbae01971d95::" providerId="AD" clId="Web-{4D6481CD-F113-D513-4788-B1F4E061BAE5}" dt="2020-11-23T14:35:35.980" v="491"/>
          <ac:spMkLst>
            <pc:docMk/>
            <pc:sldMk cId="109857222" sldId="256"/>
            <ac:spMk id="3" creationId="{00000000-0000-0000-0000-000000000000}"/>
          </ac:spMkLst>
        </pc:spChg>
        <pc:spChg chg="add del">
          <ac:chgData name="Guest User" userId="S::urn:spo:anon#8042d4af0671581db6000e94c91aac072ac78e01efb912320823fbae01971d95::" providerId="AD" clId="Web-{4D6481CD-F113-D513-4788-B1F4E061BAE5}" dt="2020-11-23T14:35:35.996" v="492"/>
          <ac:spMkLst>
            <pc:docMk/>
            <pc:sldMk cId="109857222" sldId="256"/>
            <ac:spMk id="10" creationId="{06DA9DF9-31F7-4056-B42E-878CC92417B8}"/>
          </ac:spMkLst>
        </pc:spChg>
        <pc:spChg chg="add">
          <ac:chgData name="Guest User" userId="S::urn:spo:anon#8042d4af0671581db6000e94c91aac072ac78e01efb912320823fbae01971d95::" providerId="AD" clId="Web-{4D6481CD-F113-D513-4788-B1F4E061BAE5}" dt="2020-11-23T14:35:35.996" v="492"/>
          <ac:spMkLst>
            <pc:docMk/>
            <pc:sldMk cId="109857222" sldId="256"/>
            <ac:spMk id="14" creationId="{06DA9DF9-31F7-4056-B42E-878CC92417B8}"/>
          </ac:spMkLst>
        </pc:spChg>
        <pc:spChg chg="add del">
          <ac:chgData name="Guest User" userId="S::urn:spo:anon#8042d4af0671581db6000e94c91aac072ac78e01efb912320823fbae01971d95::" providerId="AD" clId="Web-{4D6481CD-F113-D513-4788-B1F4E061BAE5}" dt="2020-11-23T14:35:35.980" v="491"/>
          <ac:spMkLst>
            <pc:docMk/>
            <pc:sldMk cId="109857222" sldId="256"/>
            <ac:spMk id="17" creationId="{007891EC-4501-44ED-A8C8-B11B6DB767AB}"/>
          </ac:spMkLst>
        </pc:spChg>
        <pc:picChg chg="mod ord">
          <ac:chgData name="Guest User" userId="S::urn:spo:anon#8042d4af0671581db6000e94c91aac072ac78e01efb912320823fbae01971d95::" providerId="AD" clId="Web-{4D6481CD-F113-D513-4788-B1F4E061BAE5}" dt="2020-11-23T14:35:35.996" v="492"/>
          <ac:picMkLst>
            <pc:docMk/>
            <pc:sldMk cId="109857222" sldId="256"/>
            <ac:picMk id="12" creationId="{DE49BB81-81DC-413B-985E-14B96E8DE92D}"/>
          </ac:picMkLst>
        </pc:picChg>
        <pc:cxnChg chg="add del">
          <ac:chgData name="Guest User" userId="S::urn:spo:anon#8042d4af0671581db6000e94c91aac072ac78e01efb912320823fbae01971d95::" providerId="AD" clId="Web-{4D6481CD-F113-D513-4788-B1F4E061BAE5}" dt="2020-11-23T14:35:35.980" v="491"/>
          <ac:cxnSpMkLst>
            <pc:docMk/>
            <pc:sldMk cId="109857222" sldId="256"/>
            <ac:cxnSpMk id="19" creationId="{34E5597F-CE67-4085-9548-E6A8036DA3BB}"/>
          </ac:cxnSpMkLst>
        </pc:cxnChg>
      </pc:sldChg>
      <pc:sldChg chg="modSp">
        <pc:chgData name="Guest User" userId="S::urn:spo:anon#8042d4af0671581db6000e94c91aac072ac78e01efb912320823fbae01971d95::" providerId="AD" clId="Web-{4D6481CD-F113-D513-4788-B1F4E061BAE5}" dt="2020-11-23T14:07:47.138" v="14" actId="20577"/>
        <pc:sldMkLst>
          <pc:docMk/>
          <pc:sldMk cId="844919757" sldId="257"/>
        </pc:sldMkLst>
        <pc:spChg chg="mod">
          <ac:chgData name="Guest User" userId="S::urn:spo:anon#8042d4af0671581db6000e94c91aac072ac78e01efb912320823fbae01971d95::" providerId="AD" clId="Web-{4D6481CD-F113-D513-4788-B1F4E061BAE5}" dt="2020-11-23T14:07:47.138" v="14" actId="20577"/>
          <ac:spMkLst>
            <pc:docMk/>
            <pc:sldMk cId="844919757" sldId="257"/>
            <ac:spMk id="3" creationId="{D6D5EBF9-EC13-45E0-97B9-4E0A34B11DF2}"/>
          </ac:spMkLst>
        </pc:spChg>
      </pc:sldChg>
      <pc:sldChg chg="modSp">
        <pc:chgData name="Guest User" userId="S::urn:spo:anon#8042d4af0671581db6000e94c91aac072ac78e01efb912320823fbae01971d95::" providerId="AD" clId="Web-{4D6481CD-F113-D513-4788-B1F4E061BAE5}" dt="2020-11-23T23:18:58.338" v="1431" actId="14100"/>
        <pc:sldMkLst>
          <pc:docMk/>
          <pc:sldMk cId="3684718324" sldId="259"/>
        </pc:sldMkLst>
        <pc:graphicFrameChg chg="mod">
          <ac:chgData name="Guest User" userId="S::urn:spo:anon#8042d4af0671581db6000e94c91aac072ac78e01efb912320823fbae01971d95::" providerId="AD" clId="Web-{4D6481CD-F113-D513-4788-B1F4E061BAE5}" dt="2020-11-23T23:18:58.338" v="1431" actId="14100"/>
          <ac:graphicFrameMkLst>
            <pc:docMk/>
            <pc:sldMk cId="3684718324" sldId="259"/>
            <ac:graphicFrameMk id="8" creationId="{E9CD71E1-0B12-4FA1-9C2A-5972967B2F6B}"/>
          </ac:graphicFrameMkLst>
        </pc:graphicFrameChg>
      </pc:sldChg>
      <pc:sldChg chg="modSp">
        <pc:chgData name="Guest User" userId="S::urn:spo:anon#8042d4af0671581db6000e94c91aac072ac78e01efb912320823fbae01971d95::" providerId="AD" clId="Web-{4D6481CD-F113-D513-4788-B1F4E061BAE5}" dt="2020-11-24T00:23:28.489" v="2249" actId="14100"/>
        <pc:sldMkLst>
          <pc:docMk/>
          <pc:sldMk cId="753137209" sldId="260"/>
        </pc:sldMkLst>
        <pc:spChg chg="mod">
          <ac:chgData name="Guest User" userId="S::urn:spo:anon#8042d4af0671581db6000e94c91aac072ac78e01efb912320823fbae01971d95::" providerId="AD" clId="Web-{4D6481CD-F113-D513-4788-B1F4E061BAE5}" dt="2020-11-24T00:23:28.489" v="2249" actId="14100"/>
          <ac:spMkLst>
            <pc:docMk/>
            <pc:sldMk cId="753137209" sldId="260"/>
            <ac:spMk id="3" creationId="{F367F0B7-2749-4BD0-B19E-C4221C482635}"/>
          </ac:spMkLst>
        </pc:spChg>
      </pc:sldChg>
      <pc:sldChg chg="modSp">
        <pc:chgData name="Guest User" userId="S::urn:spo:anon#8042d4af0671581db6000e94c91aac072ac78e01efb912320823fbae01971d95::" providerId="AD" clId="Web-{4D6481CD-F113-D513-4788-B1F4E061BAE5}" dt="2020-11-24T00:22:54.989" v="2235" actId="14100"/>
        <pc:sldMkLst>
          <pc:docMk/>
          <pc:sldMk cId="654266507" sldId="261"/>
        </pc:sldMkLst>
        <pc:spChg chg="mod">
          <ac:chgData name="Guest User" userId="S::urn:spo:anon#8042d4af0671581db6000e94c91aac072ac78e01efb912320823fbae01971d95::" providerId="AD" clId="Web-{4D6481CD-F113-D513-4788-B1F4E061BAE5}" dt="2020-11-24T00:22:54.989" v="2235" actId="14100"/>
          <ac:spMkLst>
            <pc:docMk/>
            <pc:sldMk cId="654266507" sldId="261"/>
            <ac:spMk id="3" creationId="{9C46F514-EA40-44DD-A7B3-8F672E28AECE}"/>
          </ac:spMkLst>
        </pc:spChg>
      </pc:sldChg>
      <pc:sldChg chg="modSp">
        <pc:chgData name="Guest User" userId="S::urn:spo:anon#8042d4af0671581db6000e94c91aac072ac78e01efb912320823fbae01971d95::" providerId="AD" clId="Web-{4D6481CD-F113-D513-4788-B1F4E061BAE5}" dt="2020-11-24T00:23:49.707" v="2257" actId="20577"/>
        <pc:sldMkLst>
          <pc:docMk/>
          <pc:sldMk cId="3529559663" sldId="262"/>
        </pc:sldMkLst>
        <pc:spChg chg="mod">
          <ac:chgData name="Guest User" userId="S::urn:spo:anon#8042d4af0671581db6000e94c91aac072ac78e01efb912320823fbae01971d95::" providerId="AD" clId="Web-{4D6481CD-F113-D513-4788-B1F4E061BAE5}" dt="2020-11-24T00:23:49.707" v="2257" actId="20577"/>
          <ac:spMkLst>
            <pc:docMk/>
            <pc:sldMk cId="3529559663" sldId="262"/>
            <ac:spMk id="3" creationId="{4981EA5D-ADE2-444D-9F68-886EEBE64D2A}"/>
          </ac:spMkLst>
        </pc:spChg>
      </pc:sldChg>
      <pc:sldChg chg="modSp">
        <pc:chgData name="Guest User" userId="S::urn:spo:anon#8042d4af0671581db6000e94c91aac072ac78e01efb912320823fbae01971d95::" providerId="AD" clId="Web-{4D6481CD-F113-D513-4788-B1F4E061BAE5}" dt="2020-11-24T00:23:41.020" v="2256" actId="14100"/>
        <pc:sldMkLst>
          <pc:docMk/>
          <pc:sldMk cId="934351440" sldId="263"/>
        </pc:sldMkLst>
        <pc:spChg chg="mod">
          <ac:chgData name="Guest User" userId="S::urn:spo:anon#8042d4af0671581db6000e94c91aac072ac78e01efb912320823fbae01971d95::" providerId="AD" clId="Web-{4D6481CD-F113-D513-4788-B1F4E061BAE5}" dt="2020-11-24T00:23:41.020" v="2256" actId="14100"/>
          <ac:spMkLst>
            <pc:docMk/>
            <pc:sldMk cId="934351440" sldId="263"/>
            <ac:spMk id="3" creationId="{658BCAE1-5419-49FA-ABED-12B43B5AA051}"/>
          </ac:spMkLst>
        </pc:spChg>
      </pc:sldChg>
      <pc:sldChg chg="modSp">
        <pc:chgData name="Guest User" userId="S::urn:spo:anon#8042d4af0671581db6000e94c91aac072ac78e01efb912320823fbae01971d95::" providerId="AD" clId="Web-{4D6481CD-F113-D513-4788-B1F4E061BAE5}" dt="2020-11-24T00:26:33.550" v="2281" actId="14100"/>
        <pc:sldMkLst>
          <pc:docMk/>
          <pc:sldMk cId="3497784816" sldId="274"/>
        </pc:sldMkLst>
        <pc:spChg chg="mod">
          <ac:chgData name="Guest User" userId="S::urn:spo:anon#8042d4af0671581db6000e94c91aac072ac78e01efb912320823fbae01971d95::" providerId="AD" clId="Web-{4D6481CD-F113-D513-4788-B1F4E061BAE5}" dt="2020-11-24T00:26:33.550" v="2281" actId="14100"/>
          <ac:spMkLst>
            <pc:docMk/>
            <pc:sldMk cId="3497784816" sldId="274"/>
            <ac:spMk id="3" creationId="{79F2C6D8-4148-4801-8016-36B2AFF20974}"/>
          </ac:spMkLst>
        </pc:spChg>
      </pc:sldChg>
      <pc:sldChg chg="modSp">
        <pc:chgData name="Guest User" userId="S::urn:spo:anon#8042d4af0671581db6000e94c91aac072ac78e01efb912320823fbae01971d95::" providerId="AD" clId="Web-{4D6481CD-F113-D513-4788-B1F4E061BAE5}" dt="2020-11-23T21:32:26.509" v="890" actId="20577"/>
        <pc:sldMkLst>
          <pc:docMk/>
          <pc:sldMk cId="4075607667" sldId="276"/>
        </pc:sldMkLst>
        <pc:spChg chg="mod">
          <ac:chgData name="Guest User" userId="S::urn:spo:anon#8042d4af0671581db6000e94c91aac072ac78e01efb912320823fbae01971d95::" providerId="AD" clId="Web-{4D6481CD-F113-D513-4788-B1F4E061BAE5}" dt="2020-11-23T21:32:26.509" v="890" actId="20577"/>
          <ac:spMkLst>
            <pc:docMk/>
            <pc:sldMk cId="4075607667" sldId="276"/>
            <ac:spMk id="3" creationId="{A1E739DB-9EB0-4D36-9FFE-8579D48CC60C}"/>
          </ac:spMkLst>
        </pc:spChg>
      </pc:sldChg>
      <pc:sldChg chg="del">
        <pc:chgData name="Guest User" userId="S::urn:spo:anon#8042d4af0671581db6000e94c91aac072ac78e01efb912320823fbae01971d95::" providerId="AD" clId="Web-{4D6481CD-F113-D513-4788-B1F4E061BAE5}" dt="2020-11-23T21:32:09.603" v="879"/>
        <pc:sldMkLst>
          <pc:docMk/>
          <pc:sldMk cId="1573092009" sldId="277"/>
        </pc:sldMkLst>
      </pc:sldChg>
      <pc:sldChg chg="del">
        <pc:chgData name="Guest User" userId="S::urn:spo:anon#8042d4af0671581db6000e94c91aac072ac78e01efb912320823fbae01971d95::" providerId="AD" clId="Web-{4D6481CD-F113-D513-4788-B1F4E061BAE5}" dt="2020-11-23T21:32:04.852" v="878"/>
        <pc:sldMkLst>
          <pc:docMk/>
          <pc:sldMk cId="4022512003" sldId="278"/>
        </pc:sldMkLst>
      </pc:sldChg>
      <pc:sldChg chg="del">
        <pc:chgData name="Guest User" userId="S::urn:spo:anon#8042d4af0671581db6000e94c91aac072ac78e01efb912320823fbae01971d95::" providerId="AD" clId="Web-{4D6481CD-F113-D513-4788-B1F4E061BAE5}" dt="2020-11-23T21:32:01.962" v="877"/>
        <pc:sldMkLst>
          <pc:docMk/>
          <pc:sldMk cId="4243547715" sldId="279"/>
        </pc:sldMkLst>
      </pc:sldChg>
      <pc:sldChg chg="modSp del">
        <pc:chgData name="Guest User" userId="S::urn:spo:anon#8042d4af0671581db6000e94c91aac072ac78e01efb912320823fbae01971d95::" providerId="AD" clId="Web-{4D6481CD-F113-D513-4788-B1F4E061BAE5}" dt="2020-11-23T21:31:57.962" v="876"/>
        <pc:sldMkLst>
          <pc:docMk/>
          <pc:sldMk cId="2681745651" sldId="280"/>
        </pc:sldMkLst>
        <pc:spChg chg="mod">
          <ac:chgData name="Guest User" userId="S::urn:spo:anon#8042d4af0671581db6000e94c91aac072ac78e01efb912320823fbae01971d95::" providerId="AD" clId="Web-{4D6481CD-F113-D513-4788-B1F4E061BAE5}" dt="2020-11-23T15:13:58.893" v="574" actId="20577"/>
          <ac:spMkLst>
            <pc:docMk/>
            <pc:sldMk cId="2681745651" sldId="280"/>
            <ac:spMk id="2" creationId="{BF193361-BBAB-4EC9-BDDC-B9E831F91D3F}"/>
          </ac:spMkLst>
        </pc:spChg>
      </pc:sldChg>
      <pc:sldChg chg="delSp modSp new del">
        <pc:chgData name="Guest User" userId="S::urn:spo:anon#8042d4af0671581db6000e94c91aac072ac78e01efb912320823fbae01971d95::" providerId="AD" clId="Web-{4D6481CD-F113-D513-4788-B1F4E061BAE5}" dt="2020-11-23T14:34:05.495" v="483"/>
        <pc:sldMkLst>
          <pc:docMk/>
          <pc:sldMk cId="1748248084" sldId="281"/>
        </pc:sldMkLst>
        <pc:spChg chg="del">
          <ac:chgData name="Guest User" userId="S::urn:spo:anon#8042d4af0671581db6000e94c91aac072ac78e01efb912320823fbae01971d95::" providerId="AD" clId="Web-{4D6481CD-F113-D513-4788-B1F4E061BAE5}" dt="2020-11-23T14:07:15.904" v="4"/>
          <ac:spMkLst>
            <pc:docMk/>
            <pc:sldMk cId="1748248084" sldId="281"/>
            <ac:spMk id="2" creationId="{C154BC40-D545-4EAA-8BAA-C330D522A898}"/>
          </ac:spMkLst>
        </pc:spChg>
        <pc:spChg chg="del mod">
          <ac:chgData name="Guest User" userId="S::urn:spo:anon#8042d4af0671581db6000e94c91aac072ac78e01efb912320823fbae01971d95::" providerId="AD" clId="Web-{4D6481CD-F113-D513-4788-B1F4E061BAE5}" dt="2020-11-23T14:07:21.576" v="5"/>
          <ac:spMkLst>
            <pc:docMk/>
            <pc:sldMk cId="1748248084" sldId="281"/>
            <ac:spMk id="3" creationId="{83E38102-C291-4E71-B279-78185C13D218}"/>
          </ac:spMkLst>
        </pc:spChg>
      </pc:sldChg>
      <pc:sldChg chg="addSp delSp modSp new del">
        <pc:chgData name="Guest User" userId="S::urn:spo:anon#8042d4af0671581db6000e94c91aac072ac78e01efb912320823fbae01971d95::" providerId="AD" clId="Web-{4D6481CD-F113-D513-4788-B1F4E061BAE5}" dt="2020-11-23T14:34:07.057" v="484"/>
        <pc:sldMkLst>
          <pc:docMk/>
          <pc:sldMk cId="3317348546" sldId="282"/>
        </pc:sldMkLst>
        <pc:spChg chg="del mod">
          <ac:chgData name="Guest User" userId="S::urn:spo:anon#8042d4af0671581db6000e94c91aac072ac78e01efb912320823fbae01971d95::" providerId="AD" clId="Web-{4D6481CD-F113-D513-4788-B1F4E061BAE5}" dt="2020-11-23T14:08:45.748" v="20"/>
          <ac:spMkLst>
            <pc:docMk/>
            <pc:sldMk cId="3317348546" sldId="282"/>
            <ac:spMk id="2" creationId="{9B3D3A3A-DDE6-452C-B89C-1438A256AD57}"/>
          </ac:spMkLst>
        </pc:spChg>
        <pc:spChg chg="add del mod">
          <ac:chgData name="Guest User" userId="S::urn:spo:anon#8042d4af0671581db6000e94c91aac072ac78e01efb912320823fbae01971d95::" providerId="AD" clId="Web-{4D6481CD-F113-D513-4788-B1F4E061BAE5}" dt="2020-11-23T14:09:12.952" v="32" actId="20577"/>
          <ac:spMkLst>
            <pc:docMk/>
            <pc:sldMk cId="3317348546" sldId="282"/>
            <ac:spMk id="3" creationId="{9491FBC5-3F34-465F-9459-BAB109150500}"/>
          </ac:spMkLst>
        </pc:spChg>
        <pc:spChg chg="add mod">
          <ac:chgData name="Guest User" userId="S::urn:spo:anon#8042d4af0671581db6000e94c91aac072ac78e01efb912320823fbae01971d95::" providerId="AD" clId="Web-{4D6481CD-F113-D513-4788-B1F4E061BAE5}" dt="2020-11-23T14:08:45.748" v="20"/>
          <ac:spMkLst>
            <pc:docMk/>
            <pc:sldMk cId="3317348546" sldId="282"/>
            <ac:spMk id="5" creationId="{050995F4-4B11-4BCE-AD51-7D7F1A424BA4}"/>
          </ac:spMkLst>
        </pc:spChg>
      </pc:sldChg>
      <pc:sldChg chg="addSp delSp modSp add mod ord replId setBg">
        <pc:chgData name="Guest User" userId="S::urn:spo:anon#8042d4af0671581db6000e94c91aac072ac78e01efb912320823fbae01971d95::" providerId="AD" clId="Web-{4D6481CD-F113-D513-4788-B1F4E061BAE5}" dt="2020-11-23T14:17:35.581" v="189" actId="14100"/>
        <pc:sldMkLst>
          <pc:docMk/>
          <pc:sldMk cId="3420869078" sldId="283"/>
        </pc:sldMkLst>
        <pc:spChg chg="mod">
          <ac:chgData name="Guest User" userId="S::urn:spo:anon#8042d4af0671581db6000e94c91aac072ac78e01efb912320823fbae01971d95::" providerId="AD" clId="Web-{4D6481CD-F113-D513-4788-B1F4E061BAE5}" dt="2020-11-23T14:17:30.018" v="188" actId="1076"/>
          <ac:spMkLst>
            <pc:docMk/>
            <pc:sldMk cId="3420869078" sldId="283"/>
            <ac:spMk id="2" creationId="{5D3AA7D9-43F5-4E80-817F-E4A9A7DD46B1}"/>
          </ac:spMkLst>
        </pc:spChg>
        <pc:spChg chg="del mod">
          <ac:chgData name="Guest User" userId="S::urn:spo:anon#8042d4af0671581db6000e94c91aac072ac78e01efb912320823fbae01971d95::" providerId="AD" clId="Web-{4D6481CD-F113-D513-4788-B1F4E061BAE5}" dt="2020-11-23T14:16:59.924" v="183"/>
          <ac:spMkLst>
            <pc:docMk/>
            <pc:sldMk cId="3420869078" sldId="283"/>
            <ac:spMk id="3" creationId="{D6D5EBF9-EC13-45E0-97B9-4E0A34B11DF2}"/>
          </ac:spMkLst>
        </pc:spChg>
        <pc:spChg chg="add">
          <ac:chgData name="Guest User" userId="S::urn:spo:anon#8042d4af0671581db6000e94c91aac072ac78e01efb912320823fbae01971d95::" providerId="AD" clId="Web-{4D6481CD-F113-D513-4788-B1F4E061BAE5}" dt="2020-11-23T14:16:59.924" v="183"/>
          <ac:spMkLst>
            <pc:docMk/>
            <pc:sldMk cId="3420869078" sldId="283"/>
            <ac:spMk id="9" creationId="{3A7E003E-EE76-4207-A774-A645C37F1D27}"/>
          </ac:spMkLst>
        </pc:spChg>
        <pc:spChg chg="add">
          <ac:chgData name="Guest User" userId="S::urn:spo:anon#8042d4af0671581db6000e94c91aac072ac78e01efb912320823fbae01971d95::" providerId="AD" clId="Web-{4D6481CD-F113-D513-4788-B1F4E061BAE5}" dt="2020-11-23T14:16:59.924" v="183"/>
          <ac:spMkLst>
            <pc:docMk/>
            <pc:sldMk cId="3420869078" sldId="283"/>
            <ac:spMk id="11" creationId="{FBD77573-9EF2-4C35-8285-A1CF6FBB0EA5}"/>
          </ac:spMkLst>
        </pc:spChg>
        <pc:graphicFrameChg chg="add mod">
          <ac:chgData name="Guest User" userId="S::urn:spo:anon#8042d4af0671581db6000e94c91aac072ac78e01efb912320823fbae01971d95::" providerId="AD" clId="Web-{4D6481CD-F113-D513-4788-B1F4E061BAE5}" dt="2020-11-23T14:17:35.581" v="189" actId="14100"/>
          <ac:graphicFrameMkLst>
            <pc:docMk/>
            <pc:sldMk cId="3420869078" sldId="283"/>
            <ac:graphicFrameMk id="6" creationId="{804C4AD0-AB87-4AB5-87A3-5CE90B13962F}"/>
          </ac:graphicFrameMkLst>
        </pc:graphicFrameChg>
        <pc:picChg chg="del">
          <ac:chgData name="Guest User" userId="S::urn:spo:anon#8042d4af0671581db6000e94c91aac072ac78e01efb912320823fbae01971d95::" providerId="AD" clId="Web-{4D6481CD-F113-D513-4788-B1F4E061BAE5}" dt="2020-11-23T14:10:14.436" v="58"/>
          <ac:picMkLst>
            <pc:docMk/>
            <pc:sldMk cId="3420869078" sldId="283"/>
            <ac:picMk id="4" creationId="{44CE2849-C3B3-4E85-BE75-306EAB8F131F}"/>
          </ac:picMkLst>
        </pc:picChg>
        <pc:picChg chg="del">
          <ac:chgData name="Guest User" userId="S::urn:spo:anon#8042d4af0671581db6000e94c91aac072ac78e01efb912320823fbae01971d95::" providerId="AD" clId="Web-{4D6481CD-F113-D513-4788-B1F4E061BAE5}" dt="2020-11-23T14:10:15.858" v="59"/>
          <ac:picMkLst>
            <pc:docMk/>
            <pc:sldMk cId="3420869078" sldId="283"/>
            <ac:picMk id="5" creationId="{C6B12831-F531-49BE-A0F5-31F3A139F96D}"/>
          </ac:picMkLst>
        </pc:picChg>
      </pc:sldChg>
      <pc:sldChg chg="addSp modSp add mod replId setBg">
        <pc:chgData name="Guest User" userId="S::urn:spo:anon#8042d4af0671581db6000e94c91aac072ac78e01efb912320823fbae01971d95::" providerId="AD" clId="Web-{4D6481CD-F113-D513-4788-B1F4E061BAE5}" dt="2020-11-23T23:42:01.618" v="1630" actId="20577"/>
        <pc:sldMkLst>
          <pc:docMk/>
          <pc:sldMk cId="1990623831" sldId="284"/>
        </pc:sldMkLst>
        <pc:spChg chg="mod">
          <ac:chgData name="Guest User" userId="S::urn:spo:anon#8042d4af0671581db6000e94c91aac072ac78e01efb912320823fbae01971d95::" providerId="AD" clId="Web-{4D6481CD-F113-D513-4788-B1F4E061BAE5}" dt="2020-11-23T14:12:32.656" v="99"/>
          <ac:spMkLst>
            <pc:docMk/>
            <pc:sldMk cId="1990623831" sldId="284"/>
            <ac:spMk id="2" creationId="{5D3AA7D9-43F5-4E80-817F-E4A9A7DD46B1}"/>
          </ac:spMkLst>
        </pc:spChg>
        <pc:spChg chg="mod">
          <ac:chgData name="Guest User" userId="S::urn:spo:anon#8042d4af0671581db6000e94c91aac072ac78e01efb912320823fbae01971d95::" providerId="AD" clId="Web-{4D6481CD-F113-D513-4788-B1F4E061BAE5}" dt="2020-11-23T23:42:01.618" v="1630" actId="20577"/>
          <ac:spMkLst>
            <pc:docMk/>
            <pc:sldMk cId="1990623831" sldId="284"/>
            <ac:spMk id="3" creationId="{D6D5EBF9-EC13-45E0-97B9-4E0A34B11DF2}"/>
          </ac:spMkLst>
        </pc:spChg>
        <pc:spChg chg="add">
          <ac:chgData name="Guest User" userId="S::urn:spo:anon#8042d4af0671581db6000e94c91aac072ac78e01efb912320823fbae01971d95::" providerId="AD" clId="Web-{4D6481CD-F113-D513-4788-B1F4E061BAE5}" dt="2020-11-23T14:12:32.656" v="99"/>
          <ac:spMkLst>
            <pc:docMk/>
            <pc:sldMk cId="1990623831" sldId="284"/>
            <ac:spMk id="9" creationId="{0E3596DD-156A-473E-9BB3-C6A29F7574E9}"/>
          </ac:spMkLst>
        </pc:spChg>
        <pc:spChg chg="add">
          <ac:chgData name="Guest User" userId="S::urn:spo:anon#8042d4af0671581db6000e94c91aac072ac78e01efb912320823fbae01971d95::" providerId="AD" clId="Web-{4D6481CD-F113-D513-4788-B1F4E061BAE5}" dt="2020-11-23T14:12:32.656" v="99"/>
          <ac:spMkLst>
            <pc:docMk/>
            <pc:sldMk cId="1990623831" sldId="284"/>
            <ac:spMk id="11" creationId="{2C46C4D6-C474-4E92-B52E-944C1118F7B6}"/>
          </ac:spMkLst>
        </pc:spChg>
        <pc:picChg chg="add mod">
          <ac:chgData name="Guest User" userId="S::urn:spo:anon#8042d4af0671581db6000e94c91aac072ac78e01efb912320823fbae01971d95::" providerId="AD" clId="Web-{4D6481CD-F113-D513-4788-B1F4E061BAE5}" dt="2020-11-23T14:12:32.656" v="99"/>
          <ac:picMkLst>
            <pc:docMk/>
            <pc:sldMk cId="1990623831" sldId="284"/>
            <ac:picMk id="4" creationId="{ABDADC60-E7B3-45ED-8ABC-15068E05E62D}"/>
          </ac:picMkLst>
        </pc:picChg>
      </pc:sldChg>
      <pc:sldChg chg="addSp delSp modSp add mod ord replId setBg">
        <pc:chgData name="Guest User" userId="S::urn:spo:anon#8042d4af0671581db6000e94c91aac072ac78e01efb912320823fbae01971d95::" providerId="AD" clId="Web-{4D6481CD-F113-D513-4788-B1F4E061BAE5}" dt="2020-11-23T23:39:44.026" v="1571" actId="14100"/>
        <pc:sldMkLst>
          <pc:docMk/>
          <pc:sldMk cId="3873776330" sldId="285"/>
        </pc:sldMkLst>
        <pc:spChg chg="mod">
          <ac:chgData name="Guest User" userId="S::urn:spo:anon#8042d4af0671581db6000e94c91aac072ac78e01efb912320823fbae01971d95::" providerId="AD" clId="Web-{4D6481CD-F113-D513-4788-B1F4E061BAE5}" dt="2020-11-23T14:14:03.376" v="133"/>
          <ac:spMkLst>
            <pc:docMk/>
            <pc:sldMk cId="3873776330" sldId="285"/>
            <ac:spMk id="2" creationId="{5D3AA7D9-43F5-4E80-817F-E4A9A7DD46B1}"/>
          </ac:spMkLst>
        </pc:spChg>
        <pc:spChg chg="mod">
          <ac:chgData name="Guest User" userId="S::urn:spo:anon#8042d4af0671581db6000e94c91aac072ac78e01efb912320823fbae01971d95::" providerId="AD" clId="Web-{4D6481CD-F113-D513-4788-B1F4E061BAE5}" dt="2020-11-23T23:39:44.026" v="1571" actId="14100"/>
          <ac:spMkLst>
            <pc:docMk/>
            <pc:sldMk cId="3873776330" sldId="285"/>
            <ac:spMk id="3" creationId="{D6D5EBF9-EC13-45E0-97B9-4E0A34B11DF2}"/>
          </ac:spMkLst>
        </pc:spChg>
        <pc:spChg chg="add del">
          <ac:chgData name="Guest User" userId="S::urn:spo:anon#8042d4af0671581db6000e94c91aac072ac78e01efb912320823fbae01971d95::" providerId="AD" clId="Web-{4D6481CD-F113-D513-4788-B1F4E061BAE5}" dt="2020-11-23T14:14:03.360" v="132"/>
          <ac:spMkLst>
            <pc:docMk/>
            <pc:sldMk cId="3873776330" sldId="285"/>
            <ac:spMk id="5" creationId="{17718681-A12E-49D6-9925-DD7C68176D61}"/>
          </ac:spMkLst>
        </pc:spChg>
        <pc:spChg chg="add del">
          <ac:chgData name="Guest User" userId="S::urn:spo:anon#8042d4af0671581db6000e94c91aac072ac78e01efb912320823fbae01971d95::" providerId="AD" clId="Web-{4D6481CD-F113-D513-4788-B1F4E061BAE5}" dt="2020-11-23T14:14:03.360" v="132"/>
          <ac:spMkLst>
            <pc:docMk/>
            <pc:sldMk cId="3873776330" sldId="285"/>
            <ac:spMk id="6" creationId="{FBD77573-9EF2-4C35-8285-A1CF6FBB0EA5}"/>
          </ac:spMkLst>
        </pc:spChg>
        <pc:spChg chg="add">
          <ac:chgData name="Guest User" userId="S::urn:spo:anon#8042d4af0671581db6000e94c91aac072ac78e01efb912320823fbae01971d95::" providerId="AD" clId="Web-{4D6481CD-F113-D513-4788-B1F4E061BAE5}" dt="2020-11-23T14:14:03.376" v="133"/>
          <ac:spMkLst>
            <pc:docMk/>
            <pc:sldMk cId="3873776330" sldId="285"/>
            <ac:spMk id="7" creationId="{FBE20309-1FB9-4818-BAFA-9C4C0534178B}"/>
          </ac:spMkLst>
        </pc:spChg>
        <pc:spChg chg="add del">
          <ac:chgData name="Guest User" userId="S::urn:spo:anon#8042d4af0671581db6000e94c91aac072ac78e01efb912320823fbae01971d95::" providerId="AD" clId="Web-{4D6481CD-F113-D513-4788-B1F4E061BAE5}" dt="2020-11-23T14:14:00.032" v="130"/>
          <ac:spMkLst>
            <pc:docMk/>
            <pc:sldMk cId="3873776330" sldId="285"/>
            <ac:spMk id="8" creationId="{A0339EE9-5436-4860-BBFC-7CD7C90DBAE8}"/>
          </ac:spMkLst>
        </pc:spChg>
        <pc:spChg chg="add">
          <ac:chgData name="Guest User" userId="S::urn:spo:anon#8042d4af0671581db6000e94c91aac072ac78e01efb912320823fbae01971d95::" providerId="AD" clId="Web-{4D6481CD-F113-D513-4788-B1F4E061BAE5}" dt="2020-11-23T14:14:03.376" v="133"/>
          <ac:spMkLst>
            <pc:docMk/>
            <pc:sldMk cId="3873776330" sldId="285"/>
            <ac:spMk id="9" creationId="{FBD77573-9EF2-4C35-8285-A1CF6FBB0EA5}"/>
          </ac:spMkLst>
        </pc:spChg>
        <pc:spChg chg="add del">
          <ac:chgData name="Guest User" userId="S::urn:spo:anon#8042d4af0671581db6000e94c91aac072ac78e01efb912320823fbae01971d95::" providerId="AD" clId="Web-{4D6481CD-F113-D513-4788-B1F4E061BAE5}" dt="2020-11-23T14:14:00.032" v="130"/>
          <ac:spMkLst>
            <pc:docMk/>
            <pc:sldMk cId="3873776330" sldId="285"/>
            <ac:spMk id="10" creationId="{AA770EBD-5B77-46EC-BF58-EF27ACD6B47C}"/>
          </ac:spMkLst>
        </pc:spChg>
      </pc:sldChg>
      <pc:sldChg chg="addSp delSp modSp add mod ord replId setBg">
        <pc:chgData name="Guest User" userId="S::urn:spo:anon#8042d4af0671581db6000e94c91aac072ac78e01efb912320823fbae01971d95::" providerId="AD" clId="Web-{4D6481CD-F113-D513-4788-B1F4E061BAE5}" dt="2020-11-23T23:43:31.117" v="1693" actId="20577"/>
        <pc:sldMkLst>
          <pc:docMk/>
          <pc:sldMk cId="4238781410" sldId="288"/>
        </pc:sldMkLst>
        <pc:spChg chg="mod">
          <ac:chgData name="Guest User" userId="S::urn:spo:anon#8042d4af0671581db6000e94c91aac072ac78e01efb912320823fbae01971d95::" providerId="AD" clId="Web-{4D6481CD-F113-D513-4788-B1F4E061BAE5}" dt="2020-11-23T23:43:20.133" v="1690" actId="1076"/>
          <ac:spMkLst>
            <pc:docMk/>
            <pc:sldMk cId="4238781410" sldId="288"/>
            <ac:spMk id="2" creationId="{5D3AA7D9-43F5-4E80-817F-E4A9A7DD46B1}"/>
          </ac:spMkLst>
        </pc:spChg>
        <pc:spChg chg="mod ord">
          <ac:chgData name="Guest User" userId="S::urn:spo:anon#8042d4af0671581db6000e94c91aac072ac78e01efb912320823fbae01971d95::" providerId="AD" clId="Web-{4D6481CD-F113-D513-4788-B1F4E061BAE5}" dt="2020-11-23T23:43:31.117" v="1693" actId="20577"/>
          <ac:spMkLst>
            <pc:docMk/>
            <pc:sldMk cId="4238781410" sldId="288"/>
            <ac:spMk id="3" creationId="{D6D5EBF9-EC13-45E0-97B9-4E0A34B11DF2}"/>
          </ac:spMkLst>
        </pc:spChg>
        <pc:spChg chg="add del">
          <ac:chgData name="Guest User" userId="S::urn:spo:anon#8042d4af0671581db6000e94c91aac072ac78e01efb912320823fbae01971d95::" providerId="AD" clId="Web-{4D6481CD-F113-D513-4788-B1F4E061BAE5}" dt="2020-11-23T14:15:59.846" v="165"/>
          <ac:spMkLst>
            <pc:docMk/>
            <pc:sldMk cId="4238781410" sldId="288"/>
            <ac:spMk id="6" creationId="{9720C8A5-6B45-4E4F-BA80-8A14A9F5B35D}"/>
          </ac:spMkLst>
        </pc:spChg>
        <pc:spChg chg="add del">
          <ac:chgData name="Guest User" userId="S::urn:spo:anon#8042d4af0671581db6000e94c91aac072ac78e01efb912320823fbae01971d95::" providerId="AD" clId="Web-{4D6481CD-F113-D513-4788-B1F4E061BAE5}" dt="2020-11-23T14:15:59.846" v="165"/>
          <ac:spMkLst>
            <pc:docMk/>
            <pc:sldMk cId="4238781410" sldId="288"/>
            <ac:spMk id="7" creationId="{C89ECBDA-51E6-4484-8F25-E777102F7D0D}"/>
          </ac:spMkLst>
        </pc:spChg>
        <pc:spChg chg="add del">
          <ac:chgData name="Guest User" userId="S::urn:spo:anon#8042d4af0671581db6000e94c91aac072ac78e01efb912320823fbae01971d95::" providerId="AD" clId="Web-{4D6481CD-F113-D513-4788-B1F4E061BAE5}" dt="2020-11-23T14:16:02.830" v="167"/>
          <ac:spMkLst>
            <pc:docMk/>
            <pc:sldMk cId="4238781410" sldId="288"/>
            <ac:spMk id="8" creationId="{0E3596DD-156A-473E-9BB3-C6A29F7574E9}"/>
          </ac:spMkLst>
        </pc:spChg>
        <pc:spChg chg="add del">
          <ac:chgData name="Guest User" userId="S::urn:spo:anon#8042d4af0671581db6000e94c91aac072ac78e01efb912320823fbae01971d95::" providerId="AD" clId="Web-{4D6481CD-F113-D513-4788-B1F4E061BAE5}" dt="2020-11-23T14:15:53.908" v="163"/>
          <ac:spMkLst>
            <pc:docMk/>
            <pc:sldMk cId="4238781410" sldId="288"/>
            <ac:spMk id="9" creationId="{0E3596DD-156A-473E-9BB3-C6A29F7574E9}"/>
          </ac:spMkLst>
        </pc:spChg>
        <pc:spChg chg="add del">
          <ac:chgData name="Guest User" userId="S::urn:spo:anon#8042d4af0671581db6000e94c91aac072ac78e01efb912320823fbae01971d95::" providerId="AD" clId="Web-{4D6481CD-F113-D513-4788-B1F4E061BAE5}" dt="2020-11-23T14:16:02.830" v="167"/>
          <ac:spMkLst>
            <pc:docMk/>
            <pc:sldMk cId="4238781410" sldId="288"/>
            <ac:spMk id="10" creationId="{2C46C4D6-C474-4E92-B52E-944C1118F7B6}"/>
          </ac:spMkLst>
        </pc:spChg>
        <pc:spChg chg="add del">
          <ac:chgData name="Guest User" userId="S::urn:spo:anon#8042d4af0671581db6000e94c91aac072ac78e01efb912320823fbae01971d95::" providerId="AD" clId="Web-{4D6481CD-F113-D513-4788-B1F4E061BAE5}" dt="2020-11-23T14:15:53.908" v="163"/>
          <ac:spMkLst>
            <pc:docMk/>
            <pc:sldMk cId="4238781410" sldId="288"/>
            <ac:spMk id="11" creationId="{2C46C4D6-C474-4E92-B52E-944C1118F7B6}"/>
          </ac:spMkLst>
        </pc:spChg>
        <pc:spChg chg="add">
          <ac:chgData name="Guest User" userId="S::urn:spo:anon#8042d4af0671581db6000e94c91aac072ac78e01efb912320823fbae01971d95::" providerId="AD" clId="Web-{4D6481CD-F113-D513-4788-B1F4E061BAE5}" dt="2020-11-23T14:16:02.861" v="168"/>
          <ac:spMkLst>
            <pc:docMk/>
            <pc:sldMk cId="4238781410" sldId="288"/>
            <ac:spMk id="12" creationId="{9720C8A5-6B45-4E4F-BA80-8A14A9F5B35D}"/>
          </ac:spMkLst>
        </pc:spChg>
        <pc:spChg chg="add del">
          <ac:chgData name="Guest User" userId="S::urn:spo:anon#8042d4af0671581db6000e94c91aac072ac78e01efb912320823fbae01971d95::" providerId="AD" clId="Web-{4D6481CD-F113-D513-4788-B1F4E061BAE5}" dt="2020-11-23T14:15:59.846" v="165"/>
          <ac:spMkLst>
            <pc:docMk/>
            <pc:sldMk cId="4238781410" sldId="288"/>
            <ac:spMk id="13" creationId="{EA2AEA56-4902-4CC1-A43B-1AC27C88CB90}"/>
          </ac:spMkLst>
        </pc:spChg>
        <pc:spChg chg="add">
          <ac:chgData name="Guest User" userId="S::urn:spo:anon#8042d4af0671581db6000e94c91aac072ac78e01efb912320823fbae01971d95::" providerId="AD" clId="Web-{4D6481CD-F113-D513-4788-B1F4E061BAE5}" dt="2020-11-23T14:16:02.861" v="168"/>
          <ac:spMkLst>
            <pc:docMk/>
            <pc:sldMk cId="4238781410" sldId="288"/>
            <ac:spMk id="14" creationId="{C89ECBDA-51E6-4484-8F25-E777102F7D0D}"/>
          </ac:spMkLst>
        </pc:spChg>
        <pc:spChg chg="add">
          <ac:chgData name="Guest User" userId="S::urn:spo:anon#8042d4af0671581db6000e94c91aac072ac78e01efb912320823fbae01971d95::" providerId="AD" clId="Web-{4D6481CD-F113-D513-4788-B1F4E061BAE5}" dt="2020-11-23T14:16:02.861" v="168"/>
          <ac:spMkLst>
            <pc:docMk/>
            <pc:sldMk cId="4238781410" sldId="288"/>
            <ac:spMk id="15" creationId="{EA2AEA56-4902-4CC1-A43B-1AC27C88CB90}"/>
          </ac:spMkLst>
        </pc:spChg>
        <pc:picChg chg="add mod">
          <ac:chgData name="Guest User" userId="S::urn:spo:anon#8042d4af0671581db6000e94c91aac072ac78e01efb912320823fbae01971d95::" providerId="AD" clId="Web-{4D6481CD-F113-D513-4788-B1F4E061BAE5}" dt="2020-11-23T14:16:10.205" v="170" actId="1076"/>
          <ac:picMkLst>
            <pc:docMk/>
            <pc:sldMk cId="4238781410" sldId="288"/>
            <ac:picMk id="4" creationId="{BA463EC5-C564-4AB2-BB8F-0F077B4FBC5C}"/>
          </ac:picMkLst>
        </pc:picChg>
      </pc:sldChg>
      <pc:sldChg chg="addSp delSp modSp add mod ord replId setBg">
        <pc:chgData name="Guest User" userId="S::urn:spo:anon#8042d4af0671581db6000e94c91aac072ac78e01efb912320823fbae01971d95::" providerId="AD" clId="Web-{4D6481CD-F113-D513-4788-B1F4E061BAE5}" dt="2020-11-24T00:44:35.048" v="2288" actId="20577"/>
        <pc:sldMkLst>
          <pc:docMk/>
          <pc:sldMk cId="2414355344" sldId="289"/>
        </pc:sldMkLst>
        <pc:spChg chg="mod">
          <ac:chgData name="Guest User" userId="S::urn:spo:anon#8042d4af0671581db6000e94c91aac072ac78e01efb912320823fbae01971d95::" providerId="AD" clId="Web-{4D6481CD-F113-D513-4788-B1F4E061BAE5}" dt="2020-11-23T14:19:43.004" v="223"/>
          <ac:spMkLst>
            <pc:docMk/>
            <pc:sldMk cId="2414355344" sldId="289"/>
            <ac:spMk id="2" creationId="{5D3AA7D9-43F5-4E80-817F-E4A9A7DD46B1}"/>
          </ac:spMkLst>
        </pc:spChg>
        <pc:spChg chg="mod">
          <ac:chgData name="Guest User" userId="S::urn:spo:anon#8042d4af0671581db6000e94c91aac072ac78e01efb912320823fbae01971d95::" providerId="AD" clId="Web-{4D6481CD-F113-D513-4788-B1F4E061BAE5}" dt="2020-11-24T00:44:35.048" v="2288" actId="20577"/>
          <ac:spMkLst>
            <pc:docMk/>
            <pc:sldMk cId="2414355344" sldId="289"/>
            <ac:spMk id="3" creationId="{D6D5EBF9-EC13-45E0-97B9-4E0A34B11DF2}"/>
          </ac:spMkLst>
        </pc:spChg>
        <pc:spChg chg="add del">
          <ac:chgData name="Guest User" userId="S::urn:spo:anon#8042d4af0671581db6000e94c91aac072ac78e01efb912320823fbae01971d95::" providerId="AD" clId="Web-{4D6481CD-F113-D513-4788-B1F4E061BAE5}" dt="2020-11-23T14:19:43.004" v="223"/>
          <ac:spMkLst>
            <pc:docMk/>
            <pc:sldMk cId="2414355344" sldId="289"/>
            <ac:spMk id="11" creationId="{9A002C20-86F6-46B0-8392-A37CAC548C71}"/>
          </ac:spMkLst>
        </pc:spChg>
        <pc:spChg chg="add del">
          <ac:chgData name="Guest User" userId="S::urn:spo:anon#8042d4af0671581db6000e94c91aac072ac78e01efb912320823fbae01971d95::" providerId="AD" clId="Web-{4D6481CD-F113-D513-4788-B1F4E061BAE5}" dt="2020-11-23T14:19:43.004" v="223"/>
          <ac:spMkLst>
            <pc:docMk/>
            <pc:sldMk cId="2414355344" sldId="289"/>
            <ac:spMk id="13" creationId="{C2972F54-37E5-4215-8174-927CD8DD41A7}"/>
          </ac:spMkLst>
        </pc:spChg>
        <pc:picChg chg="del">
          <ac:chgData name="Guest User" userId="S::urn:spo:anon#8042d4af0671581db6000e94c91aac072ac78e01efb912320823fbae01971d95::" providerId="AD" clId="Web-{4D6481CD-F113-D513-4788-B1F4E061BAE5}" dt="2020-11-23T14:18:42.659" v="204"/>
          <ac:picMkLst>
            <pc:docMk/>
            <pc:sldMk cId="2414355344" sldId="289"/>
            <ac:picMk id="4" creationId="{44CE2849-C3B3-4E85-BE75-306EAB8F131F}"/>
          </ac:picMkLst>
        </pc:picChg>
        <pc:picChg chg="del">
          <ac:chgData name="Guest User" userId="S::urn:spo:anon#8042d4af0671581db6000e94c91aac072ac78e01efb912320823fbae01971d95::" providerId="AD" clId="Web-{4D6481CD-F113-D513-4788-B1F4E061BAE5}" dt="2020-11-23T14:18:44.300" v="205"/>
          <ac:picMkLst>
            <pc:docMk/>
            <pc:sldMk cId="2414355344" sldId="289"/>
            <ac:picMk id="5" creationId="{C6B12831-F531-49BE-A0F5-31F3A139F96D}"/>
          </ac:picMkLst>
        </pc:picChg>
        <pc:picChg chg="add del mod">
          <ac:chgData name="Guest User" userId="S::urn:spo:anon#8042d4af0671581db6000e94c91aac072ac78e01efb912320823fbae01971d95::" providerId="AD" clId="Web-{4D6481CD-F113-D513-4788-B1F4E061BAE5}" dt="2020-11-23T23:36:15.840" v="1483"/>
          <ac:picMkLst>
            <pc:docMk/>
            <pc:sldMk cId="2414355344" sldId="289"/>
            <ac:picMk id="6" creationId="{5FA8B4AB-97A4-4634-8EAF-4255B84FB48C}"/>
          </ac:picMkLst>
        </pc:picChg>
      </pc:sldChg>
      <pc:sldChg chg="addSp delSp modSp add replId">
        <pc:chgData name="Guest User" userId="S::urn:spo:anon#8042d4af0671581db6000e94c91aac072ac78e01efb912320823fbae01971d95::" providerId="AD" clId="Web-{4D6481CD-F113-D513-4788-B1F4E061BAE5}" dt="2020-11-23T23:48:40.472" v="1793" actId="1076"/>
        <pc:sldMkLst>
          <pc:docMk/>
          <pc:sldMk cId="4117496244" sldId="290"/>
        </pc:sldMkLst>
        <pc:spChg chg="mod">
          <ac:chgData name="Guest User" userId="S::urn:spo:anon#8042d4af0671581db6000e94c91aac072ac78e01efb912320823fbae01971d95::" providerId="AD" clId="Web-{4D6481CD-F113-D513-4788-B1F4E061BAE5}" dt="2020-11-23T14:21:15.676" v="244" actId="20577"/>
          <ac:spMkLst>
            <pc:docMk/>
            <pc:sldMk cId="4117496244" sldId="290"/>
            <ac:spMk id="2" creationId="{5D3AA7D9-43F5-4E80-817F-E4A9A7DD46B1}"/>
          </ac:spMkLst>
        </pc:spChg>
        <pc:spChg chg="mod">
          <ac:chgData name="Guest User" userId="S::urn:spo:anon#8042d4af0671581db6000e94c91aac072ac78e01efb912320823fbae01971d95::" providerId="AD" clId="Web-{4D6481CD-F113-D513-4788-B1F4E061BAE5}" dt="2020-11-23T23:48:37.629" v="1792" actId="14100"/>
          <ac:spMkLst>
            <pc:docMk/>
            <pc:sldMk cId="4117496244" sldId="290"/>
            <ac:spMk id="3" creationId="{D6D5EBF9-EC13-45E0-97B9-4E0A34B11DF2}"/>
          </ac:spMkLst>
        </pc:spChg>
        <pc:picChg chg="add mod">
          <ac:chgData name="Guest User" userId="S::urn:spo:anon#8042d4af0671581db6000e94c91aac072ac78e01efb912320823fbae01971d95::" providerId="AD" clId="Web-{4D6481CD-F113-D513-4788-B1F4E061BAE5}" dt="2020-11-23T23:48:40.472" v="1793" actId="1076"/>
          <ac:picMkLst>
            <pc:docMk/>
            <pc:sldMk cId="4117496244" sldId="290"/>
            <ac:picMk id="4" creationId="{8FAB8006-D414-4280-A064-052A47AAFABD}"/>
          </ac:picMkLst>
        </pc:picChg>
        <pc:picChg chg="del">
          <ac:chgData name="Guest User" userId="S::urn:spo:anon#8042d4af0671581db6000e94c91aac072ac78e01efb912320823fbae01971d95::" providerId="AD" clId="Web-{4D6481CD-F113-D513-4788-B1F4E061BAE5}" dt="2020-11-23T14:20:56.239" v="238"/>
          <ac:picMkLst>
            <pc:docMk/>
            <pc:sldMk cId="4117496244" sldId="290"/>
            <ac:picMk id="6" creationId="{5FA8B4AB-97A4-4634-8EAF-4255B84FB48C}"/>
          </ac:picMkLst>
        </pc:picChg>
      </pc:sldChg>
      <pc:sldChg chg="addSp delSp modSp add mod replId setBg">
        <pc:chgData name="Guest User" userId="S::urn:spo:anon#8042d4af0671581db6000e94c91aac072ac78e01efb912320823fbae01971d95::" providerId="AD" clId="Web-{4D6481CD-F113-D513-4788-B1F4E061BAE5}" dt="2020-11-23T23:49:23.650" v="1810" actId="14100"/>
        <pc:sldMkLst>
          <pc:docMk/>
          <pc:sldMk cId="774071018" sldId="291"/>
        </pc:sldMkLst>
        <pc:spChg chg="mod">
          <ac:chgData name="Guest User" userId="S::urn:spo:anon#8042d4af0671581db6000e94c91aac072ac78e01efb912320823fbae01971d95::" providerId="AD" clId="Web-{4D6481CD-F113-D513-4788-B1F4E061BAE5}" dt="2020-11-23T23:49:15.941" v="1808" actId="1076"/>
          <ac:spMkLst>
            <pc:docMk/>
            <pc:sldMk cId="774071018" sldId="291"/>
            <ac:spMk id="2" creationId="{5D3AA7D9-43F5-4E80-817F-E4A9A7DD46B1}"/>
          </ac:spMkLst>
        </pc:spChg>
        <pc:spChg chg="add del mod">
          <ac:chgData name="Guest User" userId="S::urn:spo:anon#8042d4af0671581db6000e94c91aac072ac78e01efb912320823fbae01971d95::" providerId="AD" clId="Web-{4D6481CD-F113-D513-4788-B1F4E061BAE5}" dt="2020-11-23T23:49:23.650" v="1810" actId="14100"/>
          <ac:spMkLst>
            <pc:docMk/>
            <pc:sldMk cId="774071018" sldId="291"/>
            <ac:spMk id="3" creationId="{D6D5EBF9-EC13-45E0-97B9-4E0A34B11DF2}"/>
          </ac:spMkLst>
        </pc:spChg>
        <pc:spChg chg="add">
          <ac:chgData name="Guest User" userId="S::urn:spo:anon#8042d4af0671581db6000e94c91aac072ac78e01efb912320823fbae01971d95::" providerId="AD" clId="Web-{4D6481CD-F113-D513-4788-B1F4E061BAE5}" dt="2020-11-23T14:23:24.943" v="282"/>
          <ac:spMkLst>
            <pc:docMk/>
            <pc:sldMk cId="774071018" sldId="291"/>
            <ac:spMk id="8" creationId="{FBE20309-1FB9-4818-BAFA-9C4C0534178B}"/>
          </ac:spMkLst>
        </pc:spChg>
        <pc:spChg chg="add del">
          <ac:chgData name="Guest User" userId="S::urn:spo:anon#8042d4af0671581db6000e94c91aac072ac78e01efb912320823fbae01971d95::" providerId="AD" clId="Web-{4D6481CD-F113-D513-4788-B1F4E061BAE5}" dt="2020-11-23T14:23:24.927" v="281"/>
          <ac:spMkLst>
            <pc:docMk/>
            <pc:sldMk cId="774071018" sldId="291"/>
            <ac:spMk id="9" creationId="{3A7E003E-EE76-4207-A774-A645C37F1D27}"/>
          </ac:spMkLst>
        </pc:spChg>
        <pc:spChg chg="add">
          <ac:chgData name="Guest User" userId="S::urn:spo:anon#8042d4af0671581db6000e94c91aac072ac78e01efb912320823fbae01971d95::" providerId="AD" clId="Web-{4D6481CD-F113-D513-4788-B1F4E061BAE5}" dt="2020-11-23T14:23:24.943" v="282"/>
          <ac:spMkLst>
            <pc:docMk/>
            <pc:sldMk cId="774071018" sldId="291"/>
            <ac:spMk id="10" creationId="{FBD77573-9EF2-4C35-8285-A1CF6FBB0EA5}"/>
          </ac:spMkLst>
        </pc:spChg>
        <pc:spChg chg="add del">
          <ac:chgData name="Guest User" userId="S::urn:spo:anon#8042d4af0671581db6000e94c91aac072ac78e01efb912320823fbae01971d95::" providerId="AD" clId="Web-{4D6481CD-F113-D513-4788-B1F4E061BAE5}" dt="2020-11-23T14:23:24.927" v="281"/>
          <ac:spMkLst>
            <pc:docMk/>
            <pc:sldMk cId="774071018" sldId="291"/>
            <ac:spMk id="11" creationId="{FBD77573-9EF2-4C35-8285-A1CF6FBB0EA5}"/>
          </ac:spMkLst>
        </pc:spChg>
        <pc:graphicFrameChg chg="add del">
          <ac:chgData name="Guest User" userId="S::urn:spo:anon#8042d4af0671581db6000e94c91aac072ac78e01efb912320823fbae01971d95::" providerId="AD" clId="Web-{4D6481CD-F113-D513-4788-B1F4E061BAE5}" dt="2020-11-23T14:23:24.927" v="281"/>
          <ac:graphicFrameMkLst>
            <pc:docMk/>
            <pc:sldMk cId="774071018" sldId="291"/>
            <ac:graphicFrameMk id="5" creationId="{DC52AB1A-D21D-4DAF-A8C4-2962E6AF8F75}"/>
          </ac:graphicFrameMkLst>
        </pc:graphicFrameChg>
        <pc:picChg chg="del">
          <ac:chgData name="Guest User" userId="S::urn:spo:anon#8042d4af0671581db6000e94c91aac072ac78e01efb912320823fbae01971d95::" providerId="AD" clId="Web-{4D6481CD-F113-D513-4788-B1F4E061BAE5}" dt="2020-11-23T14:22:50.458" v="279"/>
          <ac:picMkLst>
            <pc:docMk/>
            <pc:sldMk cId="774071018" sldId="291"/>
            <ac:picMk id="4" creationId="{8FAB8006-D414-4280-A064-052A47AAFABD}"/>
          </ac:picMkLst>
        </pc:picChg>
      </pc:sldChg>
      <pc:sldChg chg="addSp delSp modSp add mod ord replId setBg">
        <pc:chgData name="Guest User" userId="S::urn:spo:anon#8042d4af0671581db6000e94c91aac072ac78e01efb912320823fbae01971d95::" providerId="AD" clId="Web-{4D6481CD-F113-D513-4788-B1F4E061BAE5}" dt="2020-11-23T23:50:16.071" v="1818" actId="20577"/>
        <pc:sldMkLst>
          <pc:docMk/>
          <pc:sldMk cId="2514484996" sldId="292"/>
        </pc:sldMkLst>
        <pc:spChg chg="mod">
          <ac:chgData name="Guest User" userId="S::urn:spo:anon#8042d4af0671581db6000e94c91aac072ac78e01efb912320823fbae01971d95::" providerId="AD" clId="Web-{4D6481CD-F113-D513-4788-B1F4E061BAE5}" dt="2020-11-23T14:25:54.741" v="341" actId="1076"/>
          <ac:spMkLst>
            <pc:docMk/>
            <pc:sldMk cId="2514484996" sldId="292"/>
            <ac:spMk id="2" creationId="{5D3AA7D9-43F5-4E80-817F-E4A9A7DD46B1}"/>
          </ac:spMkLst>
        </pc:spChg>
        <pc:spChg chg="mod">
          <ac:chgData name="Guest User" userId="S::urn:spo:anon#8042d4af0671581db6000e94c91aac072ac78e01efb912320823fbae01971d95::" providerId="AD" clId="Web-{4D6481CD-F113-D513-4788-B1F4E061BAE5}" dt="2020-11-23T23:50:16.071" v="1818" actId="20577"/>
          <ac:spMkLst>
            <pc:docMk/>
            <pc:sldMk cId="2514484996" sldId="292"/>
            <ac:spMk id="3" creationId="{D6D5EBF9-EC13-45E0-97B9-4E0A34B11DF2}"/>
          </ac:spMkLst>
        </pc:spChg>
        <pc:spChg chg="add del">
          <ac:chgData name="Guest User" userId="S::urn:spo:anon#8042d4af0671581db6000e94c91aac072ac78e01efb912320823fbae01971d95::" providerId="AD" clId="Web-{4D6481CD-F113-D513-4788-B1F4E061BAE5}" dt="2020-11-23T14:24:58.584" v="317"/>
          <ac:spMkLst>
            <pc:docMk/>
            <pc:sldMk cId="2514484996" sldId="292"/>
            <ac:spMk id="7" creationId="{AA866F0E-F54B-4BF5-8A88-7D97BD45FC0C}"/>
          </ac:spMkLst>
        </pc:spChg>
        <pc:spChg chg="add del">
          <ac:chgData name="Guest User" userId="S::urn:spo:anon#8042d4af0671581db6000e94c91aac072ac78e01efb912320823fbae01971d95::" providerId="AD" clId="Web-{4D6481CD-F113-D513-4788-B1F4E061BAE5}" dt="2020-11-23T14:24:58.584" v="317"/>
          <ac:spMkLst>
            <pc:docMk/>
            <pc:sldMk cId="2514484996" sldId="292"/>
            <ac:spMk id="8" creationId="{536F6B5C-2B5F-4FEE-8263-34996D29DC5C}"/>
          </ac:spMkLst>
        </pc:spChg>
        <pc:spChg chg="add del">
          <ac:chgData name="Guest User" userId="S::urn:spo:anon#8042d4af0671581db6000e94c91aac072ac78e01efb912320823fbae01971d95::" providerId="AD" clId="Web-{4D6481CD-F113-D513-4788-B1F4E061BAE5}" dt="2020-11-23T14:24:39.756" v="310"/>
          <ac:spMkLst>
            <pc:docMk/>
            <pc:sldMk cId="2514484996" sldId="292"/>
            <ac:spMk id="10" creationId="{0E3596DD-156A-473E-9BB3-C6A29F7574E9}"/>
          </ac:spMkLst>
        </pc:spChg>
        <pc:spChg chg="add del">
          <ac:chgData name="Guest User" userId="S::urn:spo:anon#8042d4af0671581db6000e94c91aac072ac78e01efb912320823fbae01971d95::" providerId="AD" clId="Web-{4D6481CD-F113-D513-4788-B1F4E061BAE5}" dt="2020-11-23T14:24:39.756" v="310"/>
          <ac:spMkLst>
            <pc:docMk/>
            <pc:sldMk cId="2514484996" sldId="292"/>
            <ac:spMk id="12" creationId="{2C46C4D6-C474-4E92-B52E-944C1118F7B6}"/>
          </ac:spMkLst>
        </pc:spChg>
        <pc:spChg chg="add del">
          <ac:chgData name="Guest User" userId="S::urn:spo:anon#8042d4af0671581db6000e94c91aac072ac78e01efb912320823fbae01971d95::" providerId="AD" clId="Web-{4D6481CD-F113-D513-4788-B1F4E061BAE5}" dt="2020-11-23T14:24:58.584" v="317"/>
          <ac:spMkLst>
            <pc:docMk/>
            <pc:sldMk cId="2514484996" sldId="292"/>
            <ac:spMk id="14" creationId="{8229EC50-E910-4AE2-9EEA-604A81EF6147}"/>
          </ac:spMkLst>
        </pc:spChg>
        <pc:spChg chg="add">
          <ac:chgData name="Guest User" userId="S::urn:spo:anon#8042d4af0671581db6000e94c91aac072ac78e01efb912320823fbae01971d95::" providerId="AD" clId="Web-{4D6481CD-F113-D513-4788-B1F4E061BAE5}" dt="2020-11-23T14:24:58.584" v="317"/>
          <ac:spMkLst>
            <pc:docMk/>
            <pc:sldMk cId="2514484996" sldId="292"/>
            <ac:spMk id="19" creationId="{0E3596DD-156A-473E-9BB3-C6A29F7574E9}"/>
          </ac:spMkLst>
        </pc:spChg>
        <pc:spChg chg="add">
          <ac:chgData name="Guest User" userId="S::urn:spo:anon#8042d4af0671581db6000e94c91aac072ac78e01efb912320823fbae01971d95::" providerId="AD" clId="Web-{4D6481CD-F113-D513-4788-B1F4E061BAE5}" dt="2020-11-23T14:24:58.584" v="317"/>
          <ac:spMkLst>
            <pc:docMk/>
            <pc:sldMk cId="2514484996" sldId="292"/>
            <ac:spMk id="21" creationId="{2C46C4D6-C474-4E92-B52E-944C1118F7B6}"/>
          </ac:spMkLst>
        </pc:spChg>
        <pc:picChg chg="del">
          <ac:chgData name="Guest User" userId="S::urn:spo:anon#8042d4af0671581db6000e94c91aac072ac78e01efb912320823fbae01971d95::" providerId="AD" clId="Web-{4D6481CD-F113-D513-4788-B1F4E061BAE5}" dt="2020-11-23T14:24:22.100" v="306"/>
          <ac:picMkLst>
            <pc:docMk/>
            <pc:sldMk cId="2514484996" sldId="292"/>
            <ac:picMk id="4" creationId="{8FAB8006-D414-4280-A064-052A47AAFABD}"/>
          </ac:picMkLst>
        </pc:picChg>
        <pc:picChg chg="add mod">
          <ac:chgData name="Guest User" userId="S::urn:spo:anon#8042d4af0671581db6000e94c91aac072ac78e01efb912320823fbae01971d95::" providerId="AD" clId="Web-{4D6481CD-F113-D513-4788-B1F4E061BAE5}" dt="2020-11-23T14:26:02.413" v="343" actId="14100"/>
          <ac:picMkLst>
            <pc:docMk/>
            <pc:sldMk cId="2514484996" sldId="292"/>
            <ac:picMk id="5" creationId="{A8401A62-17DE-4797-BE4A-6D9A17D70CA3}"/>
          </ac:picMkLst>
        </pc:picChg>
      </pc:sldChg>
      <pc:sldChg chg="addSp delSp modSp add mod ord replId setBg">
        <pc:chgData name="Guest User" userId="S::urn:spo:anon#8042d4af0671581db6000e94c91aac072ac78e01efb912320823fbae01971d95::" providerId="AD" clId="Web-{4D6481CD-F113-D513-4788-B1F4E061BAE5}" dt="2020-11-23T23:59:23.913" v="1910" actId="20577"/>
        <pc:sldMkLst>
          <pc:docMk/>
          <pc:sldMk cId="1751158224" sldId="293"/>
        </pc:sldMkLst>
        <pc:spChg chg="mod">
          <ac:chgData name="Guest User" userId="S::urn:spo:anon#8042d4af0671581db6000e94c91aac072ac78e01efb912320823fbae01971d95::" providerId="AD" clId="Web-{4D6481CD-F113-D513-4788-B1F4E061BAE5}" dt="2020-11-23T14:27:43.992" v="386" actId="1076"/>
          <ac:spMkLst>
            <pc:docMk/>
            <pc:sldMk cId="1751158224" sldId="293"/>
            <ac:spMk id="2" creationId="{5D3AA7D9-43F5-4E80-817F-E4A9A7DD46B1}"/>
          </ac:spMkLst>
        </pc:spChg>
        <pc:spChg chg="del mod">
          <ac:chgData name="Guest User" userId="S::urn:spo:anon#8042d4af0671581db6000e94c91aac072ac78e01efb912320823fbae01971d95::" providerId="AD" clId="Web-{4D6481CD-F113-D513-4788-B1F4E061BAE5}" dt="2020-11-23T14:27:15.585" v="381"/>
          <ac:spMkLst>
            <pc:docMk/>
            <pc:sldMk cId="1751158224" sldId="293"/>
            <ac:spMk id="3" creationId="{D6D5EBF9-EC13-45E0-97B9-4E0A34B11DF2}"/>
          </ac:spMkLst>
        </pc:spChg>
        <pc:spChg chg="add">
          <ac:chgData name="Guest User" userId="S::urn:spo:anon#8042d4af0671581db6000e94c91aac072ac78e01efb912320823fbae01971d95::" providerId="AD" clId="Web-{4D6481CD-F113-D513-4788-B1F4E061BAE5}" dt="2020-11-23T14:27:15.585" v="381"/>
          <ac:spMkLst>
            <pc:docMk/>
            <pc:sldMk cId="1751158224" sldId="293"/>
            <ac:spMk id="9" creationId="{59476D97-179D-43E4-BC21-A8BB8D64847A}"/>
          </ac:spMkLst>
        </pc:spChg>
        <pc:spChg chg="add">
          <ac:chgData name="Guest User" userId="S::urn:spo:anon#8042d4af0671581db6000e94c91aac072ac78e01efb912320823fbae01971d95::" providerId="AD" clId="Web-{4D6481CD-F113-D513-4788-B1F4E061BAE5}" dt="2020-11-23T14:27:15.585" v="381"/>
          <ac:spMkLst>
            <pc:docMk/>
            <pc:sldMk cId="1751158224" sldId="293"/>
            <ac:spMk id="11" creationId="{44F1D9C8-3209-401A-B0EF-676100854F13}"/>
          </ac:spMkLst>
        </pc:spChg>
        <pc:graphicFrameChg chg="add mod modGraphic">
          <ac:chgData name="Guest User" userId="S::urn:spo:anon#8042d4af0671581db6000e94c91aac072ac78e01efb912320823fbae01971d95::" providerId="AD" clId="Web-{4D6481CD-F113-D513-4788-B1F4E061BAE5}" dt="2020-11-23T23:59:23.913" v="1910" actId="20577"/>
          <ac:graphicFrameMkLst>
            <pc:docMk/>
            <pc:sldMk cId="1751158224" sldId="293"/>
            <ac:graphicFrameMk id="5" creationId="{EC2FF0D1-7A50-469C-B8D2-78BE504AE543}"/>
          </ac:graphicFrameMkLst>
        </pc:graphicFrameChg>
        <pc:picChg chg="del">
          <ac:chgData name="Guest User" userId="S::urn:spo:anon#8042d4af0671581db6000e94c91aac072ac78e01efb912320823fbae01971d95::" providerId="AD" clId="Web-{4D6481CD-F113-D513-4788-B1F4E061BAE5}" dt="2020-11-23T14:26:43.445" v="362"/>
          <ac:picMkLst>
            <pc:docMk/>
            <pc:sldMk cId="1751158224" sldId="293"/>
            <ac:picMk id="4" creationId="{8FAB8006-D414-4280-A064-052A47AAFABD}"/>
          </ac:picMkLst>
        </pc:picChg>
      </pc:sldChg>
      <pc:sldChg chg="delSp modSp add ord replId">
        <pc:chgData name="Guest User" userId="S::urn:spo:anon#8042d4af0671581db6000e94c91aac072ac78e01efb912320823fbae01971d95::" providerId="AD" clId="Web-{4D6481CD-F113-D513-4788-B1F4E061BAE5}" dt="2020-11-24T00:00:54.630" v="1968" actId="14100"/>
        <pc:sldMkLst>
          <pc:docMk/>
          <pc:sldMk cId="2344910668" sldId="294"/>
        </pc:sldMkLst>
        <pc:spChg chg="mod">
          <ac:chgData name="Guest User" userId="S::urn:spo:anon#8042d4af0671581db6000e94c91aac072ac78e01efb912320823fbae01971d95::" providerId="AD" clId="Web-{4D6481CD-F113-D513-4788-B1F4E061BAE5}" dt="2020-11-23T14:28:33.164" v="396" actId="20577"/>
          <ac:spMkLst>
            <pc:docMk/>
            <pc:sldMk cId="2344910668" sldId="294"/>
            <ac:spMk id="2" creationId="{5D3AA7D9-43F5-4E80-817F-E4A9A7DD46B1}"/>
          </ac:spMkLst>
        </pc:spChg>
        <pc:spChg chg="mod">
          <ac:chgData name="Guest User" userId="S::urn:spo:anon#8042d4af0671581db6000e94c91aac072ac78e01efb912320823fbae01971d95::" providerId="AD" clId="Web-{4D6481CD-F113-D513-4788-B1F4E061BAE5}" dt="2020-11-24T00:00:54.630" v="1968" actId="14100"/>
          <ac:spMkLst>
            <pc:docMk/>
            <pc:sldMk cId="2344910668" sldId="294"/>
            <ac:spMk id="3" creationId="{D6D5EBF9-EC13-45E0-97B9-4E0A34B11DF2}"/>
          </ac:spMkLst>
        </pc:spChg>
        <pc:picChg chg="del">
          <ac:chgData name="Guest User" userId="S::urn:spo:anon#8042d4af0671581db6000e94c91aac072ac78e01efb912320823fbae01971d95::" providerId="AD" clId="Web-{4D6481CD-F113-D513-4788-B1F4E061BAE5}" dt="2020-11-23T14:28:43.164" v="399"/>
          <ac:picMkLst>
            <pc:docMk/>
            <pc:sldMk cId="2344910668" sldId="294"/>
            <ac:picMk id="4" creationId="{8FAB8006-D414-4280-A064-052A47AAFABD}"/>
          </ac:picMkLst>
        </pc:picChg>
      </pc:sldChg>
      <pc:sldChg chg="addSp delSp modSp add ord replId">
        <pc:chgData name="Guest User" userId="S::urn:spo:anon#8042d4af0671581db6000e94c91aac072ac78e01efb912320823fbae01971d95::" providerId="AD" clId="Web-{4D6481CD-F113-D513-4788-B1F4E061BAE5}" dt="2020-11-24T00:01:45.817" v="2003" actId="1076"/>
        <pc:sldMkLst>
          <pc:docMk/>
          <pc:sldMk cId="3345882118" sldId="295"/>
        </pc:sldMkLst>
        <pc:spChg chg="mod">
          <ac:chgData name="Guest User" userId="S::urn:spo:anon#8042d4af0671581db6000e94c91aac072ac78e01efb912320823fbae01971d95::" providerId="AD" clId="Web-{4D6481CD-F113-D513-4788-B1F4E061BAE5}" dt="2020-11-23T14:29:21.211" v="412" actId="20577"/>
          <ac:spMkLst>
            <pc:docMk/>
            <pc:sldMk cId="3345882118" sldId="295"/>
            <ac:spMk id="2" creationId="{5D3AA7D9-43F5-4E80-817F-E4A9A7DD46B1}"/>
          </ac:spMkLst>
        </pc:spChg>
        <pc:spChg chg="mod">
          <ac:chgData name="Guest User" userId="S::urn:spo:anon#8042d4af0671581db6000e94c91aac072ac78e01efb912320823fbae01971d95::" providerId="AD" clId="Web-{4D6481CD-F113-D513-4788-B1F4E061BAE5}" dt="2020-11-24T00:01:43.817" v="2002" actId="14100"/>
          <ac:spMkLst>
            <pc:docMk/>
            <pc:sldMk cId="3345882118" sldId="295"/>
            <ac:spMk id="3" creationId="{D6D5EBF9-EC13-45E0-97B9-4E0A34B11DF2}"/>
          </ac:spMkLst>
        </pc:spChg>
        <pc:picChg chg="del">
          <ac:chgData name="Guest User" userId="S::urn:spo:anon#8042d4af0671581db6000e94c91aac072ac78e01efb912320823fbae01971d95::" providerId="AD" clId="Web-{4D6481CD-F113-D513-4788-B1F4E061BAE5}" dt="2020-11-23T14:29:33.368" v="415"/>
          <ac:picMkLst>
            <pc:docMk/>
            <pc:sldMk cId="3345882118" sldId="295"/>
            <ac:picMk id="4" creationId="{8FAB8006-D414-4280-A064-052A47AAFABD}"/>
          </ac:picMkLst>
        </pc:picChg>
        <pc:picChg chg="add mod">
          <ac:chgData name="Guest User" userId="S::urn:spo:anon#8042d4af0671581db6000e94c91aac072ac78e01efb912320823fbae01971d95::" providerId="AD" clId="Web-{4D6481CD-F113-D513-4788-B1F4E061BAE5}" dt="2020-11-24T00:01:45.817" v="2003" actId="1076"/>
          <ac:picMkLst>
            <pc:docMk/>
            <pc:sldMk cId="3345882118" sldId="295"/>
            <ac:picMk id="4" creationId="{D083E4A5-E48C-44D1-BA77-D6E50FE71CFB}"/>
          </ac:picMkLst>
        </pc:picChg>
        <pc:picChg chg="add del mod">
          <ac:chgData name="Guest User" userId="S::urn:spo:anon#8042d4af0671581db6000e94c91aac072ac78e01efb912320823fbae01971d95::" providerId="AD" clId="Web-{4D6481CD-F113-D513-4788-B1F4E061BAE5}" dt="2020-11-23T21:20:20.903" v="827"/>
          <ac:picMkLst>
            <pc:docMk/>
            <pc:sldMk cId="3345882118" sldId="295"/>
            <ac:picMk id="5" creationId="{A2B146AA-0FBA-45C7-A9B0-95FD16BA1A88}"/>
          </ac:picMkLst>
        </pc:picChg>
      </pc:sldChg>
      <pc:sldChg chg="addSp delSp modSp add mod ord replId setBg">
        <pc:chgData name="Guest User" userId="S::urn:spo:anon#8042d4af0671581db6000e94c91aac072ac78e01efb912320823fbae01971d95::" providerId="AD" clId="Web-{4D6481CD-F113-D513-4788-B1F4E061BAE5}" dt="2020-11-23T14:32:33.385" v="452" actId="14100"/>
        <pc:sldMkLst>
          <pc:docMk/>
          <pc:sldMk cId="272707996" sldId="296"/>
        </pc:sldMkLst>
        <pc:spChg chg="mod">
          <ac:chgData name="Guest User" userId="S::urn:spo:anon#8042d4af0671581db6000e94c91aac072ac78e01efb912320823fbae01971d95::" providerId="AD" clId="Web-{4D6481CD-F113-D513-4788-B1F4E061BAE5}" dt="2020-11-23T14:32:23.916" v="451" actId="1076"/>
          <ac:spMkLst>
            <pc:docMk/>
            <pc:sldMk cId="272707996" sldId="296"/>
            <ac:spMk id="2" creationId="{5D3AA7D9-43F5-4E80-817F-E4A9A7DD46B1}"/>
          </ac:spMkLst>
        </pc:spChg>
        <pc:spChg chg="del mod">
          <ac:chgData name="Guest User" userId="S::urn:spo:anon#8042d4af0671581db6000e94c91aac072ac78e01efb912320823fbae01971d95::" providerId="AD" clId="Web-{4D6481CD-F113-D513-4788-B1F4E061BAE5}" dt="2020-11-23T14:30:53.087" v="439"/>
          <ac:spMkLst>
            <pc:docMk/>
            <pc:sldMk cId="272707996" sldId="296"/>
            <ac:spMk id="3" creationId="{D6D5EBF9-EC13-45E0-97B9-4E0A34B11DF2}"/>
          </ac:spMkLst>
        </pc:spChg>
        <pc:spChg chg="add del">
          <ac:chgData name="Guest User" userId="S::urn:spo:anon#8042d4af0671581db6000e94c91aac072ac78e01efb912320823fbae01971d95::" providerId="AD" clId="Web-{4D6481CD-F113-D513-4788-B1F4E061BAE5}" dt="2020-11-23T14:32:04.025" v="446"/>
          <ac:spMkLst>
            <pc:docMk/>
            <pc:sldMk cId="272707996" sldId="296"/>
            <ac:spMk id="7" creationId="{BF0F4E97-E194-4493-885A-6C7C34A446DB}"/>
          </ac:spMkLst>
        </pc:spChg>
        <pc:spChg chg="add del">
          <ac:chgData name="Guest User" userId="S::urn:spo:anon#8042d4af0671581db6000e94c91aac072ac78e01efb912320823fbae01971d95::" providerId="AD" clId="Web-{4D6481CD-F113-D513-4788-B1F4E061BAE5}" dt="2020-11-23T14:32:04.025" v="446"/>
          <ac:spMkLst>
            <pc:docMk/>
            <pc:sldMk cId="272707996" sldId="296"/>
            <ac:spMk id="8" creationId="{9CF7FE1C-8BC5-4B0C-A2BC-93AB72C90FDD}"/>
          </ac:spMkLst>
        </pc:spChg>
        <pc:spChg chg="add del">
          <ac:chgData name="Guest User" userId="S::urn:spo:anon#8042d4af0671581db6000e94c91aac072ac78e01efb912320823fbae01971d95::" providerId="AD" clId="Web-{4D6481CD-F113-D513-4788-B1F4E061BAE5}" dt="2020-11-23T14:32:04.025" v="446"/>
          <ac:spMkLst>
            <pc:docMk/>
            <pc:sldMk cId="272707996" sldId="296"/>
            <ac:spMk id="9" creationId="{D82D3E61-7DA6-47AA-BDA2-A0A69C9D2C44}"/>
          </ac:spMkLst>
        </pc:spChg>
        <pc:spChg chg="add del">
          <ac:chgData name="Guest User" userId="S::urn:spo:anon#8042d4af0671581db6000e94c91aac072ac78e01efb912320823fbae01971d95::" providerId="AD" clId="Web-{4D6481CD-F113-D513-4788-B1F4E061BAE5}" dt="2020-11-23T14:31:56.197" v="444"/>
          <ac:spMkLst>
            <pc:docMk/>
            <pc:sldMk cId="272707996" sldId="296"/>
            <ac:spMk id="10" creationId="{0D57E7FA-E8FC-45AC-868F-CDC8144939D6}"/>
          </ac:spMkLst>
        </pc:spChg>
        <pc:spChg chg="add">
          <ac:chgData name="Guest User" userId="S::urn:spo:anon#8042d4af0671581db6000e94c91aac072ac78e01efb912320823fbae01971d95::" providerId="AD" clId="Web-{4D6481CD-F113-D513-4788-B1F4E061BAE5}" dt="2020-11-23T14:32:04.041" v="447"/>
          <ac:spMkLst>
            <pc:docMk/>
            <pc:sldMk cId="272707996" sldId="296"/>
            <ac:spMk id="11" creationId="{0D57E7FA-E8FC-45AC-868F-CDC8144939D6}"/>
          </ac:spMkLst>
        </pc:spChg>
        <pc:spChg chg="add del">
          <ac:chgData name="Guest User" userId="S::urn:spo:anon#8042d4af0671581db6000e94c91aac072ac78e01efb912320823fbae01971d95::" providerId="AD" clId="Web-{4D6481CD-F113-D513-4788-B1F4E061BAE5}" dt="2020-11-23T14:31:56.197" v="444"/>
          <ac:spMkLst>
            <pc:docMk/>
            <pc:sldMk cId="272707996" sldId="296"/>
            <ac:spMk id="12" creationId="{423D7670-57E0-4E32-9E11-B899314D324F}"/>
          </ac:spMkLst>
        </pc:spChg>
        <pc:spChg chg="add">
          <ac:chgData name="Guest User" userId="S::urn:spo:anon#8042d4af0671581db6000e94c91aac072ac78e01efb912320823fbae01971d95::" providerId="AD" clId="Web-{4D6481CD-F113-D513-4788-B1F4E061BAE5}" dt="2020-11-23T14:32:04.041" v="447"/>
          <ac:spMkLst>
            <pc:docMk/>
            <pc:sldMk cId="272707996" sldId="296"/>
            <ac:spMk id="13" creationId="{423D7670-57E0-4E32-9E11-B899314D324F}"/>
          </ac:spMkLst>
        </pc:spChg>
        <pc:spChg chg="add del">
          <ac:chgData name="Guest User" userId="S::urn:spo:anon#8042d4af0671581db6000e94c91aac072ac78e01efb912320823fbae01971d95::" providerId="AD" clId="Web-{4D6481CD-F113-D513-4788-B1F4E061BAE5}" dt="2020-11-23T14:31:56.197" v="444"/>
          <ac:spMkLst>
            <pc:docMk/>
            <pc:sldMk cId="272707996" sldId="296"/>
            <ac:spMk id="14" creationId="{EED8D03E-F375-4E67-B932-FF9B007BB420}"/>
          </ac:spMkLst>
        </pc:spChg>
        <pc:spChg chg="add">
          <ac:chgData name="Guest User" userId="S::urn:spo:anon#8042d4af0671581db6000e94c91aac072ac78e01efb912320823fbae01971d95::" providerId="AD" clId="Web-{4D6481CD-F113-D513-4788-B1F4E061BAE5}" dt="2020-11-23T14:32:04.041" v="447"/>
          <ac:spMkLst>
            <pc:docMk/>
            <pc:sldMk cId="272707996" sldId="296"/>
            <ac:spMk id="15" creationId="{EED8D03E-F375-4E67-B932-FF9B007BB420}"/>
          </ac:spMkLst>
        </pc:spChg>
        <pc:picChg chg="add mod ord">
          <ac:chgData name="Guest User" userId="S::urn:spo:anon#8042d4af0671581db6000e94c91aac072ac78e01efb912320823fbae01971d95::" providerId="AD" clId="Web-{4D6481CD-F113-D513-4788-B1F4E061BAE5}" dt="2020-11-23T14:32:33.385" v="452" actId="14100"/>
          <ac:picMkLst>
            <pc:docMk/>
            <pc:sldMk cId="272707996" sldId="296"/>
            <ac:picMk id="4" creationId="{BCC4B474-4CAF-466D-99FA-1E3B0F879135}"/>
          </ac:picMkLst>
        </pc:picChg>
        <pc:picChg chg="add mod">
          <ac:chgData name="Guest User" userId="S::urn:spo:anon#8042d4af0671581db6000e94c91aac072ac78e01efb912320823fbae01971d95::" providerId="AD" clId="Web-{4D6481CD-F113-D513-4788-B1F4E061BAE5}" dt="2020-11-23T14:32:12.807" v="448" actId="14100"/>
          <ac:picMkLst>
            <pc:docMk/>
            <pc:sldMk cId="272707996" sldId="296"/>
            <ac:picMk id="5" creationId="{74C52C75-4BDF-4806-9574-5ED917544B75}"/>
          </ac:picMkLst>
        </pc:picChg>
      </pc:sldChg>
      <pc:sldChg chg="addSp delSp modSp add mod ord replId setBg">
        <pc:chgData name="Guest User" userId="S::urn:spo:anon#8042d4af0671581db6000e94c91aac072ac78e01efb912320823fbae01971d95::" providerId="AD" clId="Web-{4D6481CD-F113-D513-4788-B1F4E061BAE5}" dt="2020-11-24T00:14:33.088" v="2218" actId="20577"/>
        <pc:sldMkLst>
          <pc:docMk/>
          <pc:sldMk cId="2533516903" sldId="297"/>
        </pc:sldMkLst>
        <pc:spChg chg="mod">
          <ac:chgData name="Guest User" userId="S::urn:spo:anon#8042d4af0671581db6000e94c91aac072ac78e01efb912320823fbae01971d95::" providerId="AD" clId="Web-{4D6481CD-F113-D513-4788-B1F4E061BAE5}" dt="2020-11-23T14:33:53.136" v="481" actId="1076"/>
          <ac:spMkLst>
            <pc:docMk/>
            <pc:sldMk cId="2533516903" sldId="297"/>
            <ac:spMk id="2" creationId="{5D3AA7D9-43F5-4E80-817F-E4A9A7DD46B1}"/>
          </ac:spMkLst>
        </pc:spChg>
        <pc:spChg chg="del mod">
          <ac:chgData name="Guest User" userId="S::urn:spo:anon#8042d4af0671581db6000e94c91aac072ac78e01efb912320823fbae01971d95::" providerId="AD" clId="Web-{4D6481CD-F113-D513-4788-B1F4E061BAE5}" dt="2020-11-23T14:33:29.870" v="477"/>
          <ac:spMkLst>
            <pc:docMk/>
            <pc:sldMk cId="2533516903" sldId="297"/>
            <ac:spMk id="3" creationId="{D6D5EBF9-EC13-45E0-97B9-4E0A34B11DF2}"/>
          </ac:spMkLst>
        </pc:spChg>
        <pc:spChg chg="add">
          <ac:chgData name="Guest User" userId="S::urn:spo:anon#8042d4af0671581db6000e94c91aac072ac78e01efb912320823fbae01971d95::" providerId="AD" clId="Web-{4D6481CD-F113-D513-4788-B1F4E061BAE5}" dt="2020-11-23T14:33:29.870" v="477"/>
          <ac:spMkLst>
            <pc:docMk/>
            <pc:sldMk cId="2533516903" sldId="297"/>
            <ac:spMk id="9" creationId="{DA8886A6-5426-494B-96D8-D962D2BA0818}"/>
          </ac:spMkLst>
        </pc:spChg>
        <pc:spChg chg="add">
          <ac:chgData name="Guest User" userId="S::urn:spo:anon#8042d4af0671581db6000e94c91aac072ac78e01efb912320823fbae01971d95::" providerId="AD" clId="Web-{4D6481CD-F113-D513-4788-B1F4E061BAE5}" dt="2020-11-23T14:33:29.870" v="477"/>
          <ac:spMkLst>
            <pc:docMk/>
            <pc:sldMk cId="2533516903" sldId="297"/>
            <ac:spMk id="11" creationId="{AA3ED336-C09E-46E8-9774-B977D15FC5E0}"/>
          </ac:spMkLst>
        </pc:spChg>
        <pc:graphicFrameChg chg="add mod modGraphic">
          <ac:chgData name="Guest User" userId="S::urn:spo:anon#8042d4af0671581db6000e94c91aac072ac78e01efb912320823fbae01971d95::" providerId="AD" clId="Web-{4D6481CD-F113-D513-4788-B1F4E061BAE5}" dt="2020-11-24T00:14:33.088" v="2218" actId="20577"/>
          <ac:graphicFrameMkLst>
            <pc:docMk/>
            <pc:sldMk cId="2533516903" sldId="297"/>
            <ac:graphicFrameMk id="5" creationId="{A68B3845-393F-4252-A673-9C32A1DDC5B9}"/>
          </ac:graphicFrameMkLst>
        </pc:graphicFrameChg>
        <pc:picChg chg="del">
          <ac:chgData name="Guest User" userId="S::urn:spo:anon#8042d4af0671581db6000e94c91aac072ac78e01efb912320823fbae01971d95::" providerId="AD" clId="Web-{4D6481CD-F113-D513-4788-B1F4E061BAE5}" dt="2020-11-23T14:33:17.651" v="464"/>
          <ac:picMkLst>
            <pc:docMk/>
            <pc:sldMk cId="2533516903" sldId="297"/>
            <ac:picMk id="4" creationId="{8FAB8006-D414-4280-A064-052A47AAFABD}"/>
          </ac:picMkLst>
        </pc:picChg>
      </pc:sldChg>
      <pc:sldChg chg="delSp modSp add ord replId">
        <pc:chgData name="Guest User" userId="S::urn:spo:anon#8042d4af0671581db6000e94c91aac072ac78e01efb912320823fbae01971d95::" providerId="AD" clId="Web-{4D6481CD-F113-D513-4788-B1F4E061BAE5}" dt="2020-11-23T14:39:18.810" v="551" actId="20577"/>
        <pc:sldMkLst>
          <pc:docMk/>
          <pc:sldMk cId="2884450217" sldId="298"/>
        </pc:sldMkLst>
        <pc:spChg chg="mod">
          <ac:chgData name="Guest User" userId="S::urn:spo:anon#8042d4af0671581db6000e94c91aac072ac78e01efb912320823fbae01971d95::" providerId="AD" clId="Web-{4D6481CD-F113-D513-4788-B1F4E061BAE5}" dt="2020-11-23T14:38:24.216" v="547" actId="20577"/>
          <ac:spMkLst>
            <pc:docMk/>
            <pc:sldMk cId="2884450217" sldId="298"/>
            <ac:spMk id="2" creationId="{5D3AA7D9-43F5-4E80-817F-E4A9A7DD46B1}"/>
          </ac:spMkLst>
        </pc:spChg>
        <pc:spChg chg="mod">
          <ac:chgData name="Guest User" userId="S::urn:spo:anon#8042d4af0671581db6000e94c91aac072ac78e01efb912320823fbae01971d95::" providerId="AD" clId="Web-{4D6481CD-F113-D513-4788-B1F4E061BAE5}" dt="2020-11-23T14:39:18.810" v="551" actId="20577"/>
          <ac:spMkLst>
            <pc:docMk/>
            <pc:sldMk cId="2884450217" sldId="298"/>
            <ac:spMk id="3" creationId="{D6D5EBF9-EC13-45E0-97B9-4E0A34B11DF2}"/>
          </ac:spMkLst>
        </pc:spChg>
        <pc:picChg chg="del">
          <ac:chgData name="Guest User" userId="S::urn:spo:anon#8042d4af0671581db6000e94c91aac072ac78e01efb912320823fbae01971d95::" providerId="AD" clId="Web-{4D6481CD-F113-D513-4788-B1F4E061BAE5}" dt="2020-11-23T14:36:21.934" v="503"/>
          <ac:picMkLst>
            <pc:docMk/>
            <pc:sldMk cId="2884450217" sldId="298"/>
            <ac:picMk id="4" creationId="{8FAB8006-D414-4280-A064-052A47AAFABD}"/>
          </ac:picMkLst>
        </pc:picChg>
      </pc:sldChg>
      <pc:sldChg chg="addSp delSp modSp add del mod ord replId setBg">
        <pc:chgData name="Guest User" userId="S::urn:spo:anon#8042d4af0671581db6000e94c91aac072ac78e01efb912320823fbae01971d95::" providerId="AD" clId="Web-{4D6481CD-F113-D513-4788-B1F4E061BAE5}" dt="2020-11-23T23:58:23.866" v="1898"/>
        <pc:sldMkLst>
          <pc:docMk/>
          <pc:sldMk cId="2391222577" sldId="299"/>
        </pc:sldMkLst>
        <pc:spChg chg="mod">
          <ac:chgData name="Guest User" userId="S::urn:spo:anon#8042d4af0671581db6000e94c91aac072ac78e01efb912320823fbae01971d95::" providerId="AD" clId="Web-{4D6481CD-F113-D513-4788-B1F4E061BAE5}" dt="2020-11-23T21:26:51.935" v="873" actId="1076"/>
          <ac:spMkLst>
            <pc:docMk/>
            <pc:sldMk cId="2391222577" sldId="299"/>
            <ac:spMk id="2" creationId="{5D3AA7D9-43F5-4E80-817F-E4A9A7DD46B1}"/>
          </ac:spMkLst>
        </pc:spChg>
        <pc:spChg chg="add del mod ord">
          <ac:chgData name="Guest User" userId="S::urn:spo:anon#8042d4af0671581db6000e94c91aac072ac78e01efb912320823fbae01971d95::" providerId="AD" clId="Web-{4D6481CD-F113-D513-4788-B1F4E061BAE5}" dt="2020-11-23T23:55:55.926" v="1829" actId="20577"/>
          <ac:spMkLst>
            <pc:docMk/>
            <pc:sldMk cId="2391222577" sldId="299"/>
            <ac:spMk id="3" creationId="{D6D5EBF9-EC13-45E0-97B9-4E0A34B11DF2}"/>
          </ac:spMkLst>
        </pc:spChg>
        <pc:spChg chg="add del">
          <ac:chgData name="Guest User" userId="S::urn:spo:anon#8042d4af0671581db6000e94c91aac072ac78e01efb912320823fbae01971d95::" providerId="AD" clId="Web-{4D6481CD-F113-D513-4788-B1F4E061BAE5}" dt="2020-11-23T21:17:30.038" v="773"/>
          <ac:spMkLst>
            <pc:docMk/>
            <pc:sldMk cId="2391222577" sldId="299"/>
            <ac:spMk id="8" creationId="{F541DB91-0B10-46D9-B34B-7BFF9602606D}"/>
          </ac:spMkLst>
        </pc:spChg>
        <pc:spChg chg="add del">
          <ac:chgData name="Guest User" userId="S::urn:spo:anon#8042d4af0671581db6000e94c91aac072ac78e01efb912320823fbae01971d95::" providerId="AD" clId="Web-{4D6481CD-F113-D513-4788-B1F4E061BAE5}" dt="2020-11-23T21:17:30.038" v="773"/>
          <ac:spMkLst>
            <pc:docMk/>
            <pc:sldMk cId="2391222577" sldId="299"/>
            <ac:spMk id="9" creationId="{9CF7FE1C-8BC5-4B0C-A2BC-93AB72C90FDD}"/>
          </ac:spMkLst>
        </pc:spChg>
        <pc:spChg chg="add del">
          <ac:chgData name="Guest User" userId="S::urn:spo:anon#8042d4af0671581db6000e94c91aac072ac78e01efb912320823fbae01971d95::" providerId="AD" clId="Web-{4D6481CD-F113-D513-4788-B1F4E061BAE5}" dt="2020-11-23T21:17:42.882" v="795"/>
          <ac:spMkLst>
            <pc:docMk/>
            <pc:sldMk cId="2391222577" sldId="299"/>
            <ac:spMk id="10" creationId="{0E3596DD-156A-473E-9BB3-C6A29F7574E9}"/>
          </ac:spMkLst>
        </pc:spChg>
        <pc:spChg chg="add del">
          <ac:chgData name="Guest User" userId="S::urn:spo:anon#8042d4af0671581db6000e94c91aac072ac78e01efb912320823fbae01971d95::" providerId="AD" clId="Web-{4D6481CD-F113-D513-4788-B1F4E061BAE5}" dt="2020-11-23T21:17:25.726" v="771"/>
          <ac:spMkLst>
            <pc:docMk/>
            <pc:sldMk cId="2391222577" sldId="299"/>
            <ac:spMk id="11" creationId="{0E3596DD-156A-473E-9BB3-C6A29F7574E9}"/>
          </ac:spMkLst>
        </pc:spChg>
        <pc:spChg chg="add del">
          <ac:chgData name="Guest User" userId="S::urn:spo:anon#8042d4af0671581db6000e94c91aac072ac78e01efb912320823fbae01971d95::" providerId="AD" clId="Web-{4D6481CD-F113-D513-4788-B1F4E061BAE5}" dt="2020-11-23T21:17:42.882" v="795"/>
          <ac:spMkLst>
            <pc:docMk/>
            <pc:sldMk cId="2391222577" sldId="299"/>
            <ac:spMk id="12" creationId="{2C46C4D6-C474-4E92-B52E-944C1118F7B6}"/>
          </ac:spMkLst>
        </pc:spChg>
        <pc:spChg chg="add del">
          <ac:chgData name="Guest User" userId="S::urn:spo:anon#8042d4af0671581db6000e94c91aac072ac78e01efb912320823fbae01971d95::" providerId="AD" clId="Web-{4D6481CD-F113-D513-4788-B1F4E061BAE5}" dt="2020-11-23T21:17:25.726" v="771"/>
          <ac:spMkLst>
            <pc:docMk/>
            <pc:sldMk cId="2391222577" sldId="299"/>
            <ac:spMk id="13" creationId="{2C46C4D6-C474-4E92-B52E-944C1118F7B6}"/>
          </ac:spMkLst>
        </pc:spChg>
        <pc:spChg chg="add">
          <ac:chgData name="Guest User" userId="S::urn:spo:anon#8042d4af0671581db6000e94c91aac072ac78e01efb912320823fbae01971d95::" providerId="AD" clId="Web-{4D6481CD-F113-D513-4788-B1F4E061BAE5}" dt="2020-11-23T21:17:42.882" v="795"/>
          <ac:spMkLst>
            <pc:docMk/>
            <pc:sldMk cId="2391222577" sldId="299"/>
            <ac:spMk id="17" creationId="{0E3596DD-156A-473E-9BB3-C6A29F7574E9}"/>
          </ac:spMkLst>
        </pc:spChg>
        <pc:spChg chg="add">
          <ac:chgData name="Guest User" userId="S::urn:spo:anon#8042d4af0671581db6000e94c91aac072ac78e01efb912320823fbae01971d95::" providerId="AD" clId="Web-{4D6481CD-F113-D513-4788-B1F4E061BAE5}" dt="2020-11-23T21:17:42.882" v="795"/>
          <ac:spMkLst>
            <pc:docMk/>
            <pc:sldMk cId="2391222577" sldId="299"/>
            <ac:spMk id="19" creationId="{2C46C4D6-C474-4E92-B52E-944C1118F7B6}"/>
          </ac:spMkLst>
        </pc:spChg>
        <pc:picChg chg="del">
          <ac:chgData name="Guest User" userId="S::urn:spo:anon#8042d4af0671581db6000e94c91aac072ac78e01efb912320823fbae01971d95::" providerId="AD" clId="Web-{4D6481CD-F113-D513-4788-B1F4E061BAE5}" dt="2020-11-23T21:14:57.565" v="582"/>
          <ac:picMkLst>
            <pc:docMk/>
            <pc:sldMk cId="2391222577" sldId="299"/>
            <ac:picMk id="4" creationId="{8FAB8006-D414-4280-A064-052A47AAFABD}"/>
          </ac:picMkLst>
        </pc:picChg>
        <pc:picChg chg="add del mod ord">
          <ac:chgData name="Guest User" userId="S::urn:spo:anon#8042d4af0671581db6000e94c91aac072ac78e01efb912320823fbae01971d95::" providerId="AD" clId="Web-{4D6481CD-F113-D513-4788-B1F4E061BAE5}" dt="2020-11-23T21:15:24.877" v="664"/>
          <ac:picMkLst>
            <pc:docMk/>
            <pc:sldMk cId="2391222577" sldId="299"/>
            <ac:picMk id="5" creationId="{B742335F-B750-483C-8D4A-6B766AF5F752}"/>
          </ac:picMkLst>
        </pc:picChg>
        <pc:picChg chg="add del mod">
          <ac:chgData name="Guest User" userId="S::urn:spo:anon#8042d4af0671581db6000e94c91aac072ac78e01efb912320823fbae01971d95::" providerId="AD" clId="Web-{4D6481CD-F113-D513-4788-B1F4E061BAE5}" dt="2020-11-23T23:10:10.908" v="1413"/>
          <ac:picMkLst>
            <pc:docMk/>
            <pc:sldMk cId="2391222577" sldId="299"/>
            <ac:picMk id="6" creationId="{8A65652A-8687-411C-91C8-B0AD863DB7A4}"/>
          </ac:picMkLst>
        </pc:picChg>
        <pc:picChg chg="add del mod">
          <ac:chgData name="Guest User" userId="S::urn:spo:anon#8042d4af0671581db6000e94c91aac072ac78e01efb912320823fbae01971d95::" providerId="AD" clId="Web-{4D6481CD-F113-D513-4788-B1F4E061BAE5}" dt="2020-11-23T23:55:59.270" v="1830"/>
          <ac:picMkLst>
            <pc:docMk/>
            <pc:sldMk cId="2391222577" sldId="299"/>
            <ac:picMk id="7" creationId="{C1BF78AA-C4F3-45B4-8E43-D6502C3CE832}"/>
          </ac:picMkLst>
        </pc:picChg>
      </pc:sldChg>
      <pc:sldChg chg="del">
        <pc:chgData name="Guest User" userId="S::urn:spo:anon#8042d4af0671581db6000e94c91aac072ac78e01efb912320823fbae01971d95::" providerId="AD" clId="Web-{4D6481CD-F113-D513-4788-B1F4E061BAE5}" dt="2020-11-23T15:17:58.947" v="576"/>
        <pc:sldMkLst>
          <pc:docMk/>
          <pc:sldMk cId="2749372131" sldId="299"/>
        </pc:sldMkLst>
      </pc:sldChg>
      <pc:sldChg chg="addSp delSp modSp add ord replId">
        <pc:chgData name="Guest User" userId="S::urn:spo:anon#8042d4af0671581db6000e94c91aac072ac78e01efb912320823fbae01971d95::" providerId="AD" clId="Web-{4D6481CD-F113-D513-4788-B1F4E061BAE5}" dt="2020-11-23T21:51:01.498" v="1041" actId="14100"/>
        <pc:sldMkLst>
          <pc:docMk/>
          <pc:sldMk cId="1852681385" sldId="300"/>
        </pc:sldMkLst>
        <pc:spChg chg="mod">
          <ac:chgData name="Guest User" userId="S::urn:spo:anon#8042d4af0671581db6000e94c91aac072ac78e01efb912320823fbae01971d95::" providerId="AD" clId="Web-{4D6481CD-F113-D513-4788-B1F4E061BAE5}" dt="2020-11-23T21:42:28.763" v="921" actId="20577"/>
          <ac:spMkLst>
            <pc:docMk/>
            <pc:sldMk cId="1852681385" sldId="300"/>
            <ac:spMk id="2" creationId="{5D3AA7D9-43F5-4E80-817F-E4A9A7DD46B1}"/>
          </ac:spMkLst>
        </pc:spChg>
        <pc:spChg chg="mod">
          <ac:chgData name="Guest User" userId="S::urn:spo:anon#8042d4af0671581db6000e94c91aac072ac78e01efb912320823fbae01971d95::" providerId="AD" clId="Web-{4D6481CD-F113-D513-4788-B1F4E061BAE5}" dt="2020-11-23T21:48:53.280" v="1024" actId="20577"/>
          <ac:spMkLst>
            <pc:docMk/>
            <pc:sldMk cId="1852681385" sldId="300"/>
            <ac:spMk id="3" creationId="{D6D5EBF9-EC13-45E0-97B9-4E0A34B11DF2}"/>
          </ac:spMkLst>
        </pc:spChg>
        <pc:picChg chg="del">
          <ac:chgData name="Guest User" userId="S::urn:spo:anon#8042d4af0671581db6000e94c91aac072ac78e01efb912320823fbae01971d95::" providerId="AD" clId="Web-{4D6481CD-F113-D513-4788-B1F4E061BAE5}" dt="2020-11-23T21:43:30.950" v="924"/>
          <ac:picMkLst>
            <pc:docMk/>
            <pc:sldMk cId="1852681385" sldId="300"/>
            <ac:picMk id="4" creationId="{8FAB8006-D414-4280-A064-052A47AAFABD}"/>
          </ac:picMkLst>
        </pc:picChg>
        <pc:picChg chg="add del mod">
          <ac:chgData name="Guest User" userId="S::urn:spo:anon#8042d4af0671581db6000e94c91aac072ac78e01efb912320823fbae01971d95::" providerId="AD" clId="Web-{4D6481CD-F113-D513-4788-B1F4E061BAE5}" dt="2020-11-23T21:50:17.233" v="1031"/>
          <ac:picMkLst>
            <pc:docMk/>
            <pc:sldMk cId="1852681385" sldId="300"/>
            <ac:picMk id="5" creationId="{1B901349-3CA8-4FC7-B93F-2E0F6AB72AD5}"/>
          </ac:picMkLst>
        </pc:picChg>
        <pc:picChg chg="add del mod">
          <ac:chgData name="Guest User" userId="S::urn:spo:anon#8042d4af0671581db6000e94c91aac072ac78e01efb912320823fbae01971d95::" providerId="AD" clId="Web-{4D6481CD-F113-D513-4788-B1F4E061BAE5}" dt="2020-11-23T21:50:41.217" v="1037"/>
          <ac:picMkLst>
            <pc:docMk/>
            <pc:sldMk cId="1852681385" sldId="300"/>
            <ac:picMk id="6" creationId="{ECF6A12F-6287-4E52-97D3-E0DA47CD16CF}"/>
          </ac:picMkLst>
        </pc:picChg>
        <pc:picChg chg="add mod">
          <ac:chgData name="Guest User" userId="S::urn:spo:anon#8042d4af0671581db6000e94c91aac072ac78e01efb912320823fbae01971d95::" providerId="AD" clId="Web-{4D6481CD-F113-D513-4788-B1F4E061BAE5}" dt="2020-11-23T21:50:39.405" v="1036" actId="1076"/>
          <ac:picMkLst>
            <pc:docMk/>
            <pc:sldMk cId="1852681385" sldId="300"/>
            <ac:picMk id="7" creationId="{D4609C80-5624-47F2-BE69-E0343B9A81EB}"/>
          </ac:picMkLst>
        </pc:picChg>
        <pc:picChg chg="add mod">
          <ac:chgData name="Guest User" userId="S::urn:spo:anon#8042d4af0671581db6000e94c91aac072ac78e01efb912320823fbae01971d95::" providerId="AD" clId="Web-{4D6481CD-F113-D513-4788-B1F4E061BAE5}" dt="2020-11-23T21:51:01.498" v="1041" actId="14100"/>
          <ac:picMkLst>
            <pc:docMk/>
            <pc:sldMk cId="1852681385" sldId="300"/>
            <ac:picMk id="8" creationId="{32DA19F9-3742-4894-98BB-6CEFC99D70FC}"/>
          </ac:picMkLst>
        </pc:picChg>
      </pc:sldChg>
      <pc:sldChg chg="add del replId">
        <pc:chgData name="Guest User" userId="S::urn:spo:anon#8042d4af0671581db6000e94c91aac072ac78e01efb912320823fbae01971d95::" providerId="AD" clId="Web-{4D6481CD-F113-D513-4788-B1F4E061BAE5}" dt="2020-11-23T22:05:38.288" v="1043"/>
        <pc:sldMkLst>
          <pc:docMk/>
          <pc:sldMk cId="1669126730" sldId="301"/>
        </pc:sldMkLst>
      </pc:sldChg>
      <pc:sldChg chg="addSp delSp modSp add del mod ord replId setBg setClrOvrMap">
        <pc:chgData name="Guest User" userId="S::urn:spo:anon#8042d4af0671581db6000e94c91aac072ac78e01efb912320823fbae01971d95::" providerId="AD" clId="Web-{4D6481CD-F113-D513-4788-B1F4E061BAE5}" dt="2020-11-23T22:20:57.179" v="1177"/>
        <pc:sldMkLst>
          <pc:docMk/>
          <pc:sldMk cId="2436245457" sldId="301"/>
        </pc:sldMkLst>
        <pc:spChg chg="mod">
          <ac:chgData name="Guest User" userId="S::urn:spo:anon#8042d4af0671581db6000e94c91aac072ac78e01efb912320823fbae01971d95::" providerId="AD" clId="Web-{4D6481CD-F113-D513-4788-B1F4E061BAE5}" dt="2020-11-23T22:15:28.512" v="1140"/>
          <ac:spMkLst>
            <pc:docMk/>
            <pc:sldMk cId="2436245457" sldId="301"/>
            <ac:spMk id="2" creationId="{5D3AA7D9-43F5-4E80-817F-E4A9A7DD46B1}"/>
          </ac:spMkLst>
        </pc:spChg>
        <pc:spChg chg="del mod">
          <ac:chgData name="Guest User" userId="S::urn:spo:anon#8042d4af0671581db6000e94c91aac072ac78e01efb912320823fbae01971d95::" providerId="AD" clId="Web-{4D6481CD-F113-D513-4788-B1F4E061BAE5}" dt="2020-11-23T22:10:15.242" v="1080"/>
          <ac:spMkLst>
            <pc:docMk/>
            <pc:sldMk cId="2436245457" sldId="301"/>
            <ac:spMk id="3" creationId="{D6D5EBF9-EC13-45E0-97B9-4E0A34B11DF2}"/>
          </ac:spMkLst>
        </pc:spChg>
        <pc:spChg chg="add del">
          <ac:chgData name="Guest User" userId="S::urn:spo:anon#8042d4af0671581db6000e94c91aac072ac78e01efb912320823fbae01971d95::" providerId="AD" clId="Web-{4D6481CD-F113-D513-4788-B1F4E061BAE5}" dt="2020-11-23T22:10:52.132" v="1091"/>
          <ac:spMkLst>
            <pc:docMk/>
            <pc:sldMk cId="2436245457" sldId="301"/>
            <ac:spMk id="10" creationId="{0D57E7FA-E8FC-45AC-868F-CDC8144939D6}"/>
          </ac:spMkLst>
        </pc:spChg>
        <pc:spChg chg="add del">
          <ac:chgData name="Guest User" userId="S::urn:spo:anon#8042d4af0671581db6000e94c91aac072ac78e01efb912320823fbae01971d95::" providerId="AD" clId="Web-{4D6481CD-F113-D513-4788-B1F4E061BAE5}" dt="2020-11-23T22:10:52.132" v="1091"/>
          <ac:spMkLst>
            <pc:docMk/>
            <pc:sldMk cId="2436245457" sldId="301"/>
            <ac:spMk id="11" creationId="{B0BAC1A6-EF09-4FC0-A134-C8EA941C261D}"/>
          </ac:spMkLst>
        </pc:spChg>
        <pc:spChg chg="add del">
          <ac:chgData name="Guest User" userId="S::urn:spo:anon#8042d4af0671581db6000e94c91aac072ac78e01efb912320823fbae01971d95::" providerId="AD" clId="Web-{4D6481CD-F113-D513-4788-B1F4E061BAE5}" dt="2020-11-23T22:11:04.434" v="1093"/>
          <ac:spMkLst>
            <pc:docMk/>
            <pc:sldMk cId="2436245457" sldId="301"/>
            <ac:spMk id="12" creationId="{0D57E7FA-E8FC-45AC-868F-CDC8144939D6}"/>
          </ac:spMkLst>
        </pc:spChg>
        <pc:spChg chg="add del">
          <ac:chgData name="Guest User" userId="S::urn:spo:anon#8042d4af0671581db6000e94c91aac072ac78e01efb912320823fbae01971d95::" providerId="AD" clId="Web-{4D6481CD-F113-D513-4788-B1F4E061BAE5}" dt="2020-11-23T22:10:36.382" v="1089"/>
          <ac:spMkLst>
            <pc:docMk/>
            <pc:sldMk cId="2436245457" sldId="301"/>
            <ac:spMk id="13" creationId="{0D57E7FA-E8FC-45AC-868F-CDC8144939D6}"/>
          </ac:spMkLst>
        </pc:spChg>
        <pc:spChg chg="add del">
          <ac:chgData name="Guest User" userId="S::urn:spo:anon#8042d4af0671581db6000e94c91aac072ac78e01efb912320823fbae01971d95::" providerId="AD" clId="Web-{4D6481CD-F113-D513-4788-B1F4E061BAE5}" dt="2020-11-23T22:11:04.434" v="1093"/>
          <ac:spMkLst>
            <pc:docMk/>
            <pc:sldMk cId="2436245457" sldId="301"/>
            <ac:spMk id="14" creationId="{F7599DDA-56BF-47F2-A2F1-5BD460485E80}"/>
          </ac:spMkLst>
        </pc:spChg>
        <pc:spChg chg="add del">
          <ac:chgData name="Guest User" userId="S::urn:spo:anon#8042d4af0671581db6000e94c91aac072ac78e01efb912320823fbae01971d95::" providerId="AD" clId="Web-{4D6481CD-F113-D513-4788-B1F4E061BAE5}" dt="2020-11-23T22:10:36.382" v="1089"/>
          <ac:spMkLst>
            <pc:docMk/>
            <pc:sldMk cId="2436245457" sldId="301"/>
            <ac:spMk id="15" creationId="{3197C577-4604-48C8-B2C7-EC0ED90CDC3C}"/>
          </ac:spMkLst>
        </pc:spChg>
        <pc:spChg chg="add del">
          <ac:chgData name="Guest User" userId="S::urn:spo:anon#8042d4af0671581db6000e94c91aac072ac78e01efb912320823fbae01971d95::" providerId="AD" clId="Web-{4D6481CD-F113-D513-4788-B1F4E061BAE5}" dt="2020-11-23T22:11:04.434" v="1093"/>
          <ac:spMkLst>
            <pc:docMk/>
            <pc:sldMk cId="2436245457" sldId="301"/>
            <ac:spMk id="16" creationId="{57F674D0-5816-4E8A-BCEB-6637F2469DA2}"/>
          </ac:spMkLst>
        </pc:spChg>
        <pc:spChg chg="add del">
          <ac:chgData name="Guest User" userId="S::urn:spo:anon#8042d4af0671581db6000e94c91aac072ac78e01efb912320823fbae01971d95::" providerId="AD" clId="Web-{4D6481CD-F113-D513-4788-B1F4E061BAE5}" dt="2020-11-23T22:10:36.382" v="1089"/>
          <ac:spMkLst>
            <pc:docMk/>
            <pc:sldMk cId="2436245457" sldId="301"/>
            <ac:spMk id="17" creationId="{47314DBC-506E-423D-BC6D-14F1A9630451}"/>
          </ac:spMkLst>
        </pc:spChg>
        <pc:spChg chg="add del">
          <ac:chgData name="Guest User" userId="S::urn:spo:anon#8042d4af0671581db6000e94c91aac072ac78e01efb912320823fbae01971d95::" providerId="AD" clId="Web-{4D6481CD-F113-D513-4788-B1F4E061BAE5}" dt="2020-11-23T22:11:04.434" v="1093"/>
          <ac:spMkLst>
            <pc:docMk/>
            <pc:sldMk cId="2436245457" sldId="301"/>
            <ac:spMk id="18" creationId="{FD78F7CD-9EFB-48CC-80BD-85B57EE4DAE0}"/>
          </ac:spMkLst>
        </pc:spChg>
        <pc:spChg chg="add del">
          <ac:chgData name="Guest User" userId="S::urn:spo:anon#8042d4af0671581db6000e94c91aac072ac78e01efb912320823fbae01971d95::" providerId="AD" clId="Web-{4D6481CD-F113-D513-4788-B1F4E061BAE5}" dt="2020-11-23T22:10:36.382" v="1089"/>
          <ac:spMkLst>
            <pc:docMk/>
            <pc:sldMk cId="2436245457" sldId="301"/>
            <ac:spMk id="19" creationId="{D41D6BA9-F18C-452F-A8E3-FF7428928992}"/>
          </ac:spMkLst>
        </pc:spChg>
        <pc:spChg chg="add del">
          <ac:chgData name="Guest User" userId="S::urn:spo:anon#8042d4af0671581db6000e94c91aac072ac78e01efb912320823fbae01971d95::" providerId="AD" clId="Web-{4D6481CD-F113-D513-4788-B1F4E061BAE5}" dt="2020-11-23T22:15:28.512" v="1140"/>
          <ac:spMkLst>
            <pc:docMk/>
            <pc:sldMk cId="2436245457" sldId="301"/>
            <ac:spMk id="20" creationId="{0D57E7FA-E8FC-45AC-868F-CDC8144939D6}"/>
          </ac:spMkLst>
        </pc:spChg>
        <pc:spChg chg="add del">
          <ac:chgData name="Guest User" userId="S::urn:spo:anon#8042d4af0671581db6000e94c91aac072ac78e01efb912320823fbae01971d95::" providerId="AD" clId="Web-{4D6481CD-F113-D513-4788-B1F4E061BAE5}" dt="2020-11-23T22:15:28.512" v="1140"/>
          <ac:spMkLst>
            <pc:docMk/>
            <pc:sldMk cId="2436245457" sldId="301"/>
            <ac:spMk id="21" creationId="{31A045A8-D0EB-407F-B0E2-D978ADAA694A}"/>
          </ac:spMkLst>
        </pc:spChg>
        <pc:spChg chg="add del">
          <ac:chgData name="Guest User" userId="S::urn:spo:anon#8042d4af0671581db6000e94c91aac072ac78e01efb912320823fbae01971d95::" providerId="AD" clId="Web-{4D6481CD-F113-D513-4788-B1F4E061BAE5}" dt="2020-11-23T22:15:28.512" v="1140"/>
          <ac:spMkLst>
            <pc:docMk/>
            <pc:sldMk cId="2436245457" sldId="301"/>
            <ac:spMk id="22" creationId="{EED8D03E-F375-4E67-B932-FF9B007BB420}"/>
          </ac:spMkLst>
        </pc:spChg>
        <pc:spChg chg="add mod">
          <ac:chgData name="Guest User" userId="S::urn:spo:anon#8042d4af0671581db6000e94c91aac072ac78e01efb912320823fbae01971d95::" providerId="AD" clId="Web-{4D6481CD-F113-D513-4788-B1F4E061BAE5}" dt="2020-11-23T22:15:28.512" v="1140"/>
          <ac:spMkLst>
            <pc:docMk/>
            <pc:sldMk cId="2436245457" sldId="301"/>
            <ac:spMk id="23" creationId="{4C4DDC71-3F1F-47DD-90F6-DD70CFC0110C}"/>
          </ac:spMkLst>
        </pc:spChg>
        <pc:spChg chg="add">
          <ac:chgData name="Guest User" userId="S::urn:spo:anon#8042d4af0671581db6000e94c91aac072ac78e01efb912320823fbae01971d95::" providerId="AD" clId="Web-{4D6481CD-F113-D513-4788-B1F4E061BAE5}" dt="2020-11-23T22:15:28.512" v="1140"/>
          <ac:spMkLst>
            <pc:docMk/>
            <pc:sldMk cId="2436245457" sldId="301"/>
            <ac:spMk id="28" creationId="{5EF17487-C386-4F99-B5EB-4FD3DF4236B2}"/>
          </ac:spMkLst>
        </pc:spChg>
        <pc:spChg chg="add">
          <ac:chgData name="Guest User" userId="S::urn:spo:anon#8042d4af0671581db6000e94c91aac072ac78e01efb912320823fbae01971d95::" providerId="AD" clId="Web-{4D6481CD-F113-D513-4788-B1F4E061BAE5}" dt="2020-11-23T22:15:28.512" v="1140"/>
          <ac:spMkLst>
            <pc:docMk/>
            <pc:sldMk cId="2436245457" sldId="301"/>
            <ac:spMk id="30" creationId="{A0DE92DF-4769-4DE9-93FD-EE31271850CA}"/>
          </ac:spMkLst>
        </pc:spChg>
        <pc:picChg chg="del">
          <ac:chgData name="Guest User" userId="S::urn:spo:anon#8042d4af0671581db6000e94c91aac072ac78e01efb912320823fbae01971d95::" providerId="AD" clId="Web-{4D6481CD-F113-D513-4788-B1F4E061BAE5}" dt="2020-11-23T22:09:47.852" v="1079"/>
          <ac:picMkLst>
            <pc:docMk/>
            <pc:sldMk cId="2436245457" sldId="301"/>
            <ac:picMk id="4" creationId="{8FAB8006-D414-4280-A064-052A47AAFABD}"/>
          </ac:picMkLst>
        </pc:picChg>
        <pc:picChg chg="add del mod ord">
          <ac:chgData name="Guest User" userId="S::urn:spo:anon#8042d4af0671581db6000e94c91aac072ac78e01efb912320823fbae01971d95::" providerId="AD" clId="Web-{4D6481CD-F113-D513-4788-B1F4E061BAE5}" dt="2020-11-23T22:14:05.701" v="1125"/>
          <ac:picMkLst>
            <pc:docMk/>
            <pc:sldMk cId="2436245457" sldId="301"/>
            <ac:picMk id="5" creationId="{A7CBC9D8-88A9-44C7-8803-75BE86B74175}"/>
          </ac:picMkLst>
        </pc:picChg>
        <pc:picChg chg="add del mod ord">
          <ac:chgData name="Guest User" userId="S::urn:spo:anon#8042d4af0671581db6000e94c91aac072ac78e01efb912320823fbae01971d95::" providerId="AD" clId="Web-{4D6481CD-F113-D513-4788-B1F4E061BAE5}" dt="2020-11-23T22:14:03.919" v="1124"/>
          <ac:picMkLst>
            <pc:docMk/>
            <pc:sldMk cId="2436245457" sldId="301"/>
            <ac:picMk id="6" creationId="{F507B7CE-A28C-4276-B6B0-8933F4D6699B}"/>
          </ac:picMkLst>
        </pc:picChg>
        <pc:picChg chg="add mod ord">
          <ac:chgData name="Guest User" userId="S::urn:spo:anon#8042d4af0671581db6000e94c91aac072ac78e01efb912320823fbae01971d95::" providerId="AD" clId="Web-{4D6481CD-F113-D513-4788-B1F4E061BAE5}" dt="2020-11-23T22:18:21.478" v="1148" actId="1076"/>
          <ac:picMkLst>
            <pc:docMk/>
            <pc:sldMk cId="2436245457" sldId="301"/>
            <ac:picMk id="7" creationId="{B7BFD0E3-949B-4E58-A9CC-E26A95A14152}"/>
          </ac:picMkLst>
        </pc:picChg>
        <pc:picChg chg="add mod ord">
          <ac:chgData name="Guest User" userId="S::urn:spo:anon#8042d4af0671581db6000e94c91aac072ac78e01efb912320823fbae01971d95::" providerId="AD" clId="Web-{4D6481CD-F113-D513-4788-B1F4E061BAE5}" dt="2020-11-23T22:18:24.666" v="1149" actId="1076"/>
          <ac:picMkLst>
            <pc:docMk/>
            <pc:sldMk cId="2436245457" sldId="301"/>
            <ac:picMk id="8" creationId="{82170299-5EE2-443B-8A1F-36DBA9E2995F}"/>
          </ac:picMkLst>
        </pc:picChg>
      </pc:sldChg>
      <pc:sldChg chg="addSp delSp modSp add replId">
        <pc:chgData name="Guest User" userId="S::urn:spo:anon#8042d4af0671581db6000e94c91aac072ac78e01efb912320823fbae01971d95::" providerId="AD" clId="Web-{4D6481CD-F113-D513-4788-B1F4E061BAE5}" dt="2020-11-23T22:19:24.259" v="1158" actId="14100"/>
        <pc:sldMkLst>
          <pc:docMk/>
          <pc:sldMk cId="2335910541" sldId="302"/>
        </pc:sldMkLst>
        <pc:spChg chg="mod">
          <ac:chgData name="Guest User" userId="S::urn:spo:anon#8042d4af0671581db6000e94c91aac072ac78e01efb912320823fbae01971d95::" providerId="AD" clId="Web-{4D6481CD-F113-D513-4788-B1F4E061BAE5}" dt="2020-11-23T22:19:16.071" v="1156" actId="1076"/>
          <ac:spMkLst>
            <pc:docMk/>
            <pc:sldMk cId="2335910541" sldId="302"/>
            <ac:spMk id="2" creationId="{5D3AA7D9-43F5-4E80-817F-E4A9A7DD46B1}"/>
          </ac:spMkLst>
        </pc:spChg>
        <pc:spChg chg="del">
          <ac:chgData name="Guest User" userId="S::urn:spo:anon#8042d4af0671581db6000e94c91aac072ac78e01efb912320823fbae01971d95::" providerId="AD" clId="Web-{4D6481CD-F113-D513-4788-B1F4E061BAE5}" dt="2020-11-23T22:19:04.993" v="1155"/>
          <ac:spMkLst>
            <pc:docMk/>
            <pc:sldMk cId="2335910541" sldId="302"/>
            <ac:spMk id="20" creationId="{0D57E7FA-E8FC-45AC-868F-CDC8144939D6}"/>
          </ac:spMkLst>
        </pc:spChg>
        <pc:spChg chg="del">
          <ac:chgData name="Guest User" userId="S::urn:spo:anon#8042d4af0671581db6000e94c91aac072ac78e01efb912320823fbae01971d95::" providerId="AD" clId="Web-{4D6481CD-F113-D513-4788-B1F4E061BAE5}" dt="2020-11-23T22:19:04.993" v="1155"/>
          <ac:spMkLst>
            <pc:docMk/>
            <pc:sldMk cId="2335910541" sldId="302"/>
            <ac:spMk id="21" creationId="{31A045A8-D0EB-407F-B0E2-D978ADAA694A}"/>
          </ac:spMkLst>
        </pc:spChg>
        <pc:spChg chg="del">
          <ac:chgData name="Guest User" userId="S::urn:spo:anon#8042d4af0671581db6000e94c91aac072ac78e01efb912320823fbae01971d95::" providerId="AD" clId="Web-{4D6481CD-F113-D513-4788-B1F4E061BAE5}" dt="2020-11-23T22:19:04.993" v="1155"/>
          <ac:spMkLst>
            <pc:docMk/>
            <pc:sldMk cId="2335910541" sldId="302"/>
            <ac:spMk id="22" creationId="{EED8D03E-F375-4E67-B932-FF9B007BB420}"/>
          </ac:spMkLst>
        </pc:spChg>
        <pc:spChg chg="add">
          <ac:chgData name="Guest User" userId="S::urn:spo:anon#8042d4af0671581db6000e94c91aac072ac78e01efb912320823fbae01971d95::" providerId="AD" clId="Web-{4D6481CD-F113-D513-4788-B1F4E061BAE5}" dt="2020-11-23T22:19:04.993" v="1155"/>
          <ac:spMkLst>
            <pc:docMk/>
            <pc:sldMk cId="2335910541" sldId="302"/>
            <ac:spMk id="27" creationId="{0D57E7FA-E8FC-45AC-868F-CDC8144939D6}"/>
          </ac:spMkLst>
        </pc:spChg>
        <pc:spChg chg="add">
          <ac:chgData name="Guest User" userId="S::urn:spo:anon#8042d4af0671581db6000e94c91aac072ac78e01efb912320823fbae01971d95::" providerId="AD" clId="Web-{4D6481CD-F113-D513-4788-B1F4E061BAE5}" dt="2020-11-23T22:19:04.993" v="1155"/>
          <ac:spMkLst>
            <pc:docMk/>
            <pc:sldMk cId="2335910541" sldId="302"/>
            <ac:spMk id="29" creationId="{62245F03-66D5-45EC-A0B5-90E656B114D0}"/>
          </ac:spMkLst>
        </pc:spChg>
        <pc:picChg chg="mod">
          <ac:chgData name="Guest User" userId="S::urn:spo:anon#8042d4af0671581db6000e94c91aac072ac78e01efb912320823fbae01971d95::" providerId="AD" clId="Web-{4D6481CD-F113-D513-4788-B1F4E061BAE5}" dt="2020-11-23T22:19:19.931" v="1157" actId="14100"/>
          <ac:picMkLst>
            <pc:docMk/>
            <pc:sldMk cId="2335910541" sldId="302"/>
            <ac:picMk id="5" creationId="{A7CBC9D8-88A9-44C7-8803-75BE86B74175}"/>
          </ac:picMkLst>
        </pc:picChg>
        <pc:picChg chg="mod ord">
          <ac:chgData name="Guest User" userId="S::urn:spo:anon#8042d4af0671581db6000e94c91aac072ac78e01efb912320823fbae01971d95::" providerId="AD" clId="Web-{4D6481CD-F113-D513-4788-B1F4E061BAE5}" dt="2020-11-23T22:19:24.259" v="1158" actId="14100"/>
          <ac:picMkLst>
            <pc:docMk/>
            <pc:sldMk cId="2335910541" sldId="302"/>
            <ac:picMk id="6" creationId="{F507B7CE-A28C-4276-B6B0-8933F4D6699B}"/>
          </ac:picMkLst>
        </pc:picChg>
        <pc:picChg chg="del">
          <ac:chgData name="Guest User" userId="S::urn:spo:anon#8042d4af0671581db6000e94c91aac072ac78e01efb912320823fbae01971d95::" providerId="AD" clId="Web-{4D6481CD-F113-D513-4788-B1F4E061BAE5}" dt="2020-11-23T22:14:51.106" v="1132"/>
          <ac:picMkLst>
            <pc:docMk/>
            <pc:sldMk cId="2335910541" sldId="302"/>
            <ac:picMk id="7" creationId="{B7BFD0E3-949B-4E58-A9CC-E26A95A14152}"/>
          </ac:picMkLst>
        </pc:picChg>
        <pc:picChg chg="del">
          <ac:chgData name="Guest User" userId="S::urn:spo:anon#8042d4af0671581db6000e94c91aac072ac78e01efb912320823fbae01971d95::" providerId="AD" clId="Web-{4D6481CD-F113-D513-4788-B1F4E061BAE5}" dt="2020-11-23T22:14:48.591" v="1131"/>
          <ac:picMkLst>
            <pc:docMk/>
            <pc:sldMk cId="2335910541" sldId="302"/>
            <ac:picMk id="8" creationId="{82170299-5EE2-443B-8A1F-36DBA9E2995F}"/>
          </ac:picMkLst>
        </pc:picChg>
      </pc:sldChg>
      <pc:sldChg chg="addSp delSp modSp add del replId">
        <pc:chgData name="Guest User" userId="S::urn:spo:anon#8042d4af0671581db6000e94c91aac072ac78e01efb912320823fbae01971d95::" providerId="AD" clId="Web-{4D6481CD-F113-D513-4788-B1F4E061BAE5}" dt="2020-11-23T22:20:44.305" v="1176"/>
        <pc:sldMkLst>
          <pc:docMk/>
          <pc:sldMk cId="2597499892" sldId="303"/>
        </pc:sldMkLst>
        <pc:spChg chg="add mod">
          <ac:chgData name="Guest User" userId="S::urn:spo:anon#8042d4af0671581db6000e94c91aac072ac78e01efb912320823fbae01971d95::" providerId="AD" clId="Web-{4D6481CD-F113-D513-4788-B1F4E061BAE5}" dt="2020-11-23T22:18:59.759" v="1154"/>
          <ac:spMkLst>
            <pc:docMk/>
            <pc:sldMk cId="2597499892" sldId="303"/>
            <ac:spMk id="5" creationId="{A27E98A4-5640-44B9-A51D-EED621E0B060}"/>
          </ac:spMkLst>
        </pc:spChg>
        <pc:spChg chg="del">
          <ac:chgData name="Guest User" userId="S::urn:spo:anon#8042d4af0671581db6000e94c91aac072ac78e01efb912320823fbae01971d95::" providerId="AD" clId="Web-{4D6481CD-F113-D513-4788-B1F4E061BAE5}" dt="2020-11-23T22:18:57.603" v="1153"/>
          <ac:spMkLst>
            <pc:docMk/>
            <pc:sldMk cId="2597499892" sldId="303"/>
            <ac:spMk id="23" creationId="{4C4DDC71-3F1F-47DD-90F6-DD70CFC0110C}"/>
          </ac:spMkLst>
        </pc:spChg>
        <pc:picChg chg="add del mod ord">
          <ac:chgData name="Guest User" userId="S::urn:spo:anon#8042d4af0671581db6000e94c91aac072ac78e01efb912320823fbae01971d95::" providerId="AD" clId="Web-{4D6481CD-F113-D513-4788-B1F4E061BAE5}" dt="2020-11-23T22:18:59.759" v="1154"/>
          <ac:picMkLst>
            <pc:docMk/>
            <pc:sldMk cId="2597499892" sldId="303"/>
            <ac:picMk id="3" creationId="{BB39AAD7-FA7D-4894-B61B-54FAF6AD64DE}"/>
          </ac:picMkLst>
        </pc:picChg>
        <pc:picChg chg="del">
          <ac:chgData name="Guest User" userId="S::urn:spo:anon#8042d4af0671581db6000e94c91aac072ac78e01efb912320823fbae01971d95::" providerId="AD" clId="Web-{4D6481CD-F113-D513-4788-B1F4E061BAE5}" dt="2020-11-23T22:18:54.040" v="1151"/>
          <ac:picMkLst>
            <pc:docMk/>
            <pc:sldMk cId="2597499892" sldId="303"/>
            <ac:picMk id="7" creationId="{B7BFD0E3-949B-4E58-A9CC-E26A95A14152}"/>
          </ac:picMkLst>
        </pc:picChg>
        <pc:picChg chg="del">
          <ac:chgData name="Guest User" userId="S::urn:spo:anon#8042d4af0671581db6000e94c91aac072ac78e01efb912320823fbae01971d95::" providerId="AD" clId="Web-{4D6481CD-F113-D513-4788-B1F4E061BAE5}" dt="2020-11-23T22:18:54.040" v="1152"/>
          <ac:picMkLst>
            <pc:docMk/>
            <pc:sldMk cId="2597499892" sldId="303"/>
            <ac:picMk id="8" creationId="{82170299-5EE2-443B-8A1F-36DBA9E2995F}"/>
          </ac:picMkLst>
        </pc:picChg>
      </pc:sldChg>
      <pc:sldChg chg="addSp delSp modSp add ord replId">
        <pc:chgData name="Guest User" userId="S::urn:spo:anon#8042d4af0671581db6000e94c91aac072ac78e01efb912320823fbae01971d95::" providerId="AD" clId="Web-{4D6481CD-F113-D513-4788-B1F4E061BAE5}" dt="2020-11-23T22:21:10.554" v="1179" actId="14100"/>
        <pc:sldMkLst>
          <pc:docMk/>
          <pc:sldMk cId="3794955223" sldId="304"/>
        </pc:sldMkLst>
        <pc:spChg chg="add del mod">
          <ac:chgData name="Guest User" userId="S::urn:spo:anon#8042d4af0671581db6000e94c91aac072ac78e01efb912320823fbae01971d95::" providerId="AD" clId="Web-{4D6481CD-F113-D513-4788-B1F4E061BAE5}" dt="2020-11-23T22:19:55.649" v="1162"/>
          <ac:spMkLst>
            <pc:docMk/>
            <pc:sldMk cId="3794955223" sldId="304"/>
            <ac:spMk id="4" creationId="{CBAE3DFD-9965-4C10-8611-2659318D6AEE}"/>
          </ac:spMkLst>
        </pc:spChg>
        <pc:spChg chg="add del mod">
          <ac:chgData name="Guest User" userId="S::urn:spo:anon#8042d4af0671581db6000e94c91aac072ac78e01efb912320823fbae01971d95::" providerId="AD" clId="Web-{4D6481CD-F113-D513-4788-B1F4E061BAE5}" dt="2020-11-23T22:20:15.789" v="1165"/>
          <ac:spMkLst>
            <pc:docMk/>
            <pc:sldMk cId="3794955223" sldId="304"/>
            <ac:spMk id="9" creationId="{103E4E1C-47A4-40B3-8DD5-F66774066C31}"/>
          </ac:spMkLst>
        </pc:spChg>
        <pc:picChg chg="del">
          <ac:chgData name="Guest User" userId="S::urn:spo:anon#8042d4af0671581db6000e94c91aac072ac78e01efb912320823fbae01971d95::" providerId="AD" clId="Web-{4D6481CD-F113-D513-4788-B1F4E061BAE5}" dt="2020-11-23T22:19:52.805" v="1161"/>
          <ac:picMkLst>
            <pc:docMk/>
            <pc:sldMk cId="3794955223" sldId="304"/>
            <ac:picMk id="5" creationId="{A7CBC9D8-88A9-44C7-8803-75BE86B74175}"/>
          </ac:picMkLst>
        </pc:picChg>
        <pc:picChg chg="del">
          <ac:chgData name="Guest User" userId="S::urn:spo:anon#8042d4af0671581db6000e94c91aac072ac78e01efb912320823fbae01971d95::" providerId="AD" clId="Web-{4D6481CD-F113-D513-4788-B1F4E061BAE5}" dt="2020-11-23T22:20:02.649" v="1164"/>
          <ac:picMkLst>
            <pc:docMk/>
            <pc:sldMk cId="3794955223" sldId="304"/>
            <ac:picMk id="6" creationId="{F507B7CE-A28C-4276-B6B0-8933F4D6699B}"/>
          </ac:picMkLst>
        </pc:picChg>
        <pc:picChg chg="add del mod ord">
          <ac:chgData name="Guest User" userId="S::urn:spo:anon#8042d4af0671581db6000e94c91aac072ac78e01efb912320823fbae01971d95::" providerId="AD" clId="Web-{4D6481CD-F113-D513-4788-B1F4E061BAE5}" dt="2020-11-23T22:19:58.133" v="1163"/>
          <ac:picMkLst>
            <pc:docMk/>
            <pc:sldMk cId="3794955223" sldId="304"/>
            <ac:picMk id="7" creationId="{7FE52BCB-8DA8-45E8-A52C-2BC44F267FC7}"/>
          </ac:picMkLst>
        </pc:picChg>
        <pc:picChg chg="add mod ord">
          <ac:chgData name="Guest User" userId="S::urn:spo:anon#8042d4af0671581db6000e94c91aac072ac78e01efb912320823fbae01971d95::" providerId="AD" clId="Web-{4D6481CD-F113-D513-4788-B1F4E061BAE5}" dt="2020-11-23T22:21:10.554" v="1179" actId="14100"/>
          <ac:picMkLst>
            <pc:docMk/>
            <pc:sldMk cId="3794955223" sldId="304"/>
            <ac:picMk id="10" creationId="{44571BC9-722E-4286-B8C2-D2231EB86E9A}"/>
          </ac:picMkLst>
        </pc:picChg>
        <pc:picChg chg="add mod">
          <ac:chgData name="Guest User" userId="S::urn:spo:anon#8042d4af0671581db6000e94c91aac072ac78e01efb912320823fbae01971d95::" providerId="AD" clId="Web-{4D6481CD-F113-D513-4788-B1F4E061BAE5}" dt="2020-11-23T22:21:06.742" v="1178" actId="14100"/>
          <ac:picMkLst>
            <pc:docMk/>
            <pc:sldMk cId="3794955223" sldId="304"/>
            <ac:picMk id="11" creationId="{9ED9BE17-CBF1-4A47-AAB9-C347897B5081}"/>
          </ac:picMkLst>
        </pc:picChg>
      </pc:sldChg>
      <pc:sldChg chg="addSp delSp modSp add mod replId setBg">
        <pc:chgData name="Guest User" userId="S::urn:spo:anon#8042d4af0671581db6000e94c91aac072ac78e01efb912320823fbae01971d95::" providerId="AD" clId="Web-{4D6481CD-F113-D513-4788-B1F4E061BAE5}" dt="2020-11-24T00:04:00.425" v="2083" actId="14100"/>
        <pc:sldMkLst>
          <pc:docMk/>
          <pc:sldMk cId="1260252203" sldId="305"/>
        </pc:sldMkLst>
        <pc:spChg chg="mod">
          <ac:chgData name="Guest User" userId="S::urn:spo:anon#8042d4af0671581db6000e94c91aac072ac78e01efb912320823fbae01971d95::" providerId="AD" clId="Web-{4D6481CD-F113-D513-4788-B1F4E061BAE5}" dt="2020-11-24T00:03:53.487" v="2081" actId="1076"/>
          <ac:spMkLst>
            <pc:docMk/>
            <pc:sldMk cId="1260252203" sldId="305"/>
            <ac:spMk id="2" creationId="{5D3AA7D9-43F5-4E80-817F-E4A9A7DD46B1}"/>
          </ac:spMkLst>
        </pc:spChg>
        <pc:spChg chg="add del mod">
          <ac:chgData name="Guest User" userId="S::urn:spo:anon#8042d4af0671581db6000e94c91aac072ac78e01efb912320823fbae01971d95::" providerId="AD" clId="Web-{4D6481CD-F113-D513-4788-B1F4E061BAE5}" dt="2020-11-24T00:04:00.425" v="2083" actId="14100"/>
          <ac:spMkLst>
            <pc:docMk/>
            <pc:sldMk cId="1260252203" sldId="305"/>
            <ac:spMk id="3" creationId="{D6D5EBF9-EC13-45E0-97B9-4E0A34B11DF2}"/>
          </ac:spMkLst>
        </pc:spChg>
        <pc:spChg chg="add del">
          <ac:chgData name="Guest User" userId="S::urn:spo:anon#8042d4af0671581db6000e94c91aac072ac78e01efb912320823fbae01971d95::" providerId="AD" clId="Web-{4D6481CD-F113-D513-4788-B1F4E061BAE5}" dt="2020-11-23T22:46:30.223" v="1231"/>
          <ac:spMkLst>
            <pc:docMk/>
            <pc:sldMk cId="1260252203" sldId="305"/>
            <ac:spMk id="9" creationId="{3A7E003E-EE76-4207-A774-A645C37F1D27}"/>
          </ac:spMkLst>
        </pc:spChg>
        <pc:spChg chg="add del">
          <ac:chgData name="Guest User" userId="S::urn:spo:anon#8042d4af0671581db6000e94c91aac072ac78e01efb912320823fbae01971d95::" providerId="AD" clId="Web-{4D6481CD-F113-D513-4788-B1F4E061BAE5}" dt="2020-11-23T22:46:30.223" v="1231"/>
          <ac:spMkLst>
            <pc:docMk/>
            <pc:sldMk cId="1260252203" sldId="305"/>
            <ac:spMk id="11" creationId="{FBD77573-9EF2-4C35-8285-A1CF6FBB0EA5}"/>
          </ac:spMkLst>
        </pc:spChg>
        <pc:graphicFrameChg chg="add del">
          <ac:chgData name="Guest User" userId="S::urn:spo:anon#8042d4af0671581db6000e94c91aac072ac78e01efb912320823fbae01971d95::" providerId="AD" clId="Web-{4D6481CD-F113-D513-4788-B1F4E061BAE5}" dt="2020-11-23T22:46:30.223" v="1231"/>
          <ac:graphicFrameMkLst>
            <pc:docMk/>
            <pc:sldMk cId="1260252203" sldId="305"/>
            <ac:graphicFrameMk id="5" creationId="{65ECB66A-CA19-4676-9B73-411FF883B580}"/>
          </ac:graphicFrameMkLst>
        </pc:graphicFrameChg>
        <pc:picChg chg="del">
          <ac:chgData name="Guest User" userId="S::urn:spo:anon#8042d4af0671581db6000e94c91aac072ac78e01efb912320823fbae01971d95::" providerId="AD" clId="Web-{4D6481CD-F113-D513-4788-B1F4E061BAE5}" dt="2020-11-23T22:45:30.036" v="1193"/>
          <ac:picMkLst>
            <pc:docMk/>
            <pc:sldMk cId="1260252203" sldId="305"/>
            <ac:picMk id="4" creationId="{D083E4A5-E48C-44D1-BA77-D6E50FE71CFB}"/>
          </ac:picMkLst>
        </pc:picChg>
      </pc:sldChg>
      <pc:sldChg chg="delSp modSp add replId">
        <pc:chgData name="Guest User" userId="S::urn:spo:anon#8042d4af0671581db6000e94c91aac072ac78e01efb912320823fbae01971d95::" providerId="AD" clId="Web-{4D6481CD-F113-D513-4788-B1F4E061BAE5}" dt="2020-11-23T23:47:17.630" v="1760" actId="14100"/>
        <pc:sldMkLst>
          <pc:docMk/>
          <pc:sldMk cId="2424960334" sldId="306"/>
        </pc:sldMkLst>
        <pc:spChg chg="mod">
          <ac:chgData name="Guest User" userId="S::urn:spo:anon#8042d4af0671581db6000e94c91aac072ac78e01efb912320823fbae01971d95::" providerId="AD" clId="Web-{4D6481CD-F113-D513-4788-B1F4E061BAE5}" dt="2020-11-23T23:04:41.256" v="1326" actId="1076"/>
          <ac:spMkLst>
            <pc:docMk/>
            <pc:sldMk cId="2424960334" sldId="306"/>
            <ac:spMk id="2" creationId="{5D3AA7D9-43F5-4E80-817F-E4A9A7DD46B1}"/>
          </ac:spMkLst>
        </pc:spChg>
        <pc:spChg chg="mod">
          <ac:chgData name="Guest User" userId="S::urn:spo:anon#8042d4af0671581db6000e94c91aac072ac78e01efb912320823fbae01971d95::" providerId="AD" clId="Web-{4D6481CD-F113-D513-4788-B1F4E061BAE5}" dt="2020-11-23T23:47:17.630" v="1760" actId="14100"/>
          <ac:spMkLst>
            <pc:docMk/>
            <pc:sldMk cId="2424960334" sldId="306"/>
            <ac:spMk id="3" creationId="{D6D5EBF9-EC13-45E0-97B9-4E0A34B11DF2}"/>
          </ac:spMkLst>
        </pc:spChg>
        <pc:picChg chg="del">
          <ac:chgData name="Guest User" userId="S::urn:spo:anon#8042d4af0671581db6000e94c91aac072ac78e01efb912320823fbae01971d95::" providerId="AD" clId="Web-{4D6481CD-F113-D513-4788-B1F4E061BAE5}" dt="2020-11-23T23:03:37.476" v="1248"/>
          <ac:picMkLst>
            <pc:docMk/>
            <pc:sldMk cId="2424960334" sldId="306"/>
            <ac:picMk id="6" creationId="{5FA8B4AB-97A4-4634-8EAF-4255B84FB48C}"/>
          </ac:picMkLst>
        </pc:picChg>
      </pc:sldChg>
      <pc:sldChg chg="modSp add replId">
        <pc:chgData name="Guest User" userId="S::urn:spo:anon#8042d4af0671581db6000e94c91aac072ac78e01efb912320823fbae01971d95::" providerId="AD" clId="Web-{4D6481CD-F113-D513-4788-B1F4E061BAE5}" dt="2020-11-23T23:36:11.731" v="1482" actId="1076"/>
        <pc:sldMkLst>
          <pc:docMk/>
          <pc:sldMk cId="1465383680" sldId="307"/>
        </pc:sldMkLst>
        <pc:spChg chg="mod">
          <ac:chgData name="Guest User" userId="S::urn:spo:anon#8042d4af0671581db6000e94c91aac072ac78e01efb912320823fbae01971d95::" providerId="AD" clId="Web-{4D6481CD-F113-D513-4788-B1F4E061BAE5}" dt="2020-11-23T23:36:02.887" v="1478" actId="20577"/>
          <ac:spMkLst>
            <pc:docMk/>
            <pc:sldMk cId="1465383680" sldId="307"/>
            <ac:spMk id="3" creationId="{D6D5EBF9-EC13-45E0-97B9-4E0A34B11DF2}"/>
          </ac:spMkLst>
        </pc:spChg>
        <pc:picChg chg="mod">
          <ac:chgData name="Guest User" userId="S::urn:spo:anon#8042d4af0671581db6000e94c91aac072ac78e01efb912320823fbae01971d95::" providerId="AD" clId="Web-{4D6481CD-F113-D513-4788-B1F4E061BAE5}" dt="2020-11-23T23:36:11.731" v="1482" actId="1076"/>
          <ac:picMkLst>
            <pc:docMk/>
            <pc:sldMk cId="1465383680" sldId="307"/>
            <ac:picMk id="6" creationId="{5FA8B4AB-97A4-4634-8EAF-4255B84FB48C}"/>
          </ac:picMkLst>
        </pc:picChg>
      </pc:sldChg>
      <pc:sldChg chg="modSp add replId">
        <pc:chgData name="Guest User" userId="S::urn:spo:anon#8042d4af0671581db6000e94c91aac072ac78e01efb912320823fbae01971d95::" providerId="AD" clId="Web-{4D6481CD-F113-D513-4788-B1F4E061BAE5}" dt="2020-11-23T23:58:03.117" v="1871" actId="20577"/>
        <pc:sldMkLst>
          <pc:docMk/>
          <pc:sldMk cId="581043159" sldId="308"/>
        </pc:sldMkLst>
        <pc:spChg chg="mod">
          <ac:chgData name="Guest User" userId="S::urn:spo:anon#8042d4af0671581db6000e94c91aac072ac78e01efb912320823fbae01971d95::" providerId="AD" clId="Web-{4D6481CD-F113-D513-4788-B1F4E061BAE5}" dt="2020-11-23T23:58:03.117" v="1871" actId="20577"/>
          <ac:spMkLst>
            <pc:docMk/>
            <pc:sldMk cId="581043159" sldId="308"/>
            <ac:spMk id="2" creationId="{5D3AA7D9-43F5-4E80-817F-E4A9A7DD46B1}"/>
          </ac:spMkLst>
        </pc:spChg>
        <pc:spChg chg="mod">
          <ac:chgData name="Guest User" userId="S::urn:spo:anon#8042d4af0671581db6000e94c91aac072ac78e01efb912320823fbae01971d95::" providerId="AD" clId="Web-{4D6481CD-F113-D513-4788-B1F4E061BAE5}" dt="2020-11-23T23:57:18.206" v="1844" actId="20577"/>
          <ac:spMkLst>
            <pc:docMk/>
            <pc:sldMk cId="581043159" sldId="308"/>
            <ac:spMk id="3" creationId="{D6D5EBF9-EC13-45E0-97B9-4E0A34B11DF2}"/>
          </ac:spMkLst>
        </pc:spChg>
        <pc:picChg chg="mod">
          <ac:chgData name="Guest User" userId="S::urn:spo:anon#8042d4af0671581db6000e94c91aac072ac78e01efb912320823fbae01971d95::" providerId="AD" clId="Web-{4D6481CD-F113-D513-4788-B1F4E061BAE5}" dt="2020-11-23T23:57:35.602" v="1850" actId="14100"/>
          <ac:picMkLst>
            <pc:docMk/>
            <pc:sldMk cId="581043159" sldId="308"/>
            <ac:picMk id="7" creationId="{C1BF78AA-C4F3-45B4-8E43-D6502C3CE832}"/>
          </ac:picMkLst>
        </pc:picChg>
      </pc:sldChg>
      <pc:sldChg chg="delSp modSp add replId">
        <pc:chgData name="Guest User" userId="S::urn:spo:anon#8042d4af0671581db6000e94c91aac072ac78e01efb912320823fbae01971d95::" providerId="AD" clId="Web-{4D6481CD-F113-D513-4788-B1F4E061BAE5}" dt="2020-11-23T23:58:37.538" v="1902" actId="14100"/>
        <pc:sldMkLst>
          <pc:docMk/>
          <pc:sldMk cId="3616725009" sldId="309"/>
        </pc:sldMkLst>
        <pc:spChg chg="mod">
          <ac:chgData name="Guest User" userId="S::urn:spo:anon#8042d4af0671581db6000e94c91aac072ac78e01efb912320823fbae01971d95::" providerId="AD" clId="Web-{4D6481CD-F113-D513-4788-B1F4E061BAE5}" dt="2020-11-23T23:58:15.351" v="1895" actId="20577"/>
          <ac:spMkLst>
            <pc:docMk/>
            <pc:sldMk cId="3616725009" sldId="309"/>
            <ac:spMk id="2" creationId="{5D3AA7D9-43F5-4E80-817F-E4A9A7DD46B1}"/>
          </ac:spMkLst>
        </pc:spChg>
        <pc:spChg chg="mod">
          <ac:chgData name="Guest User" userId="S::urn:spo:anon#8042d4af0671581db6000e94c91aac072ac78e01efb912320823fbae01971d95::" providerId="AD" clId="Web-{4D6481CD-F113-D513-4788-B1F4E061BAE5}" dt="2020-11-23T23:58:37.538" v="1902" actId="14100"/>
          <ac:spMkLst>
            <pc:docMk/>
            <pc:sldMk cId="3616725009" sldId="309"/>
            <ac:spMk id="3" creationId="{D6D5EBF9-EC13-45E0-97B9-4E0A34B11DF2}"/>
          </ac:spMkLst>
        </pc:spChg>
        <pc:picChg chg="del">
          <ac:chgData name="Guest User" userId="S::urn:spo:anon#8042d4af0671581db6000e94c91aac072ac78e01efb912320823fbae01971d95::" providerId="AD" clId="Web-{4D6481CD-F113-D513-4788-B1F4E061BAE5}" dt="2020-11-23T23:58:31.413" v="1900"/>
          <ac:picMkLst>
            <pc:docMk/>
            <pc:sldMk cId="3616725009" sldId="309"/>
            <ac:picMk id="7" creationId="{C1BF78AA-C4F3-45B4-8E43-D6502C3CE832}"/>
          </ac:picMkLst>
        </pc:picChg>
      </pc:sldChg>
    </pc:docChg>
  </pc:docChgLst>
  <pc:docChgLst>
    <pc:chgData name="HARIT GUPTA" userId="S::harit170123020@iitg.ac.in::21c7f968-d43d-48ee-97ff-e6166c99ada5" providerId="AD" clId="Web-{6832EFB4-F9E6-4E1E-8040-5024B8C8169D}"/>
    <pc:docChg chg="addSld delSld modSld addMainMaster delMainMaster">
      <pc:chgData name="HARIT GUPTA" userId="S::harit170123020@iitg.ac.in::21c7f968-d43d-48ee-97ff-e6166c99ada5" providerId="AD" clId="Web-{6832EFB4-F9E6-4E1E-8040-5024B8C8169D}" dt="2020-11-23T14:51:52.013" v="1232"/>
      <pc:docMkLst>
        <pc:docMk/>
      </pc:docMkLst>
      <pc:sldChg chg="addSp delSp modSp mod setBg modClrScheme delAnim chgLayout">
        <pc:chgData name="HARIT GUPTA" userId="S::harit170123020@iitg.ac.in::21c7f968-d43d-48ee-97ff-e6166c99ada5" providerId="AD" clId="Web-{6832EFB4-F9E6-4E1E-8040-5024B8C8169D}" dt="2020-11-23T10:27:20.641" v="4"/>
        <pc:sldMkLst>
          <pc:docMk/>
          <pc:sldMk cId="109857222" sldId="256"/>
        </pc:sldMkLst>
        <pc:spChg chg="mod">
          <ac:chgData name="HARIT GUPTA" userId="S::harit170123020@iitg.ac.in::21c7f968-d43d-48ee-97ff-e6166c99ada5" providerId="AD" clId="Web-{6832EFB4-F9E6-4E1E-8040-5024B8C8169D}" dt="2020-11-23T10:27:20.641" v="4"/>
          <ac:spMkLst>
            <pc:docMk/>
            <pc:sldMk cId="109857222" sldId="256"/>
            <ac:spMk id="2" creationId="{00000000-0000-0000-0000-000000000000}"/>
          </ac:spMkLst>
        </pc:spChg>
        <pc:spChg chg="mod">
          <ac:chgData name="HARIT GUPTA" userId="S::harit170123020@iitg.ac.in::21c7f968-d43d-48ee-97ff-e6166c99ada5" providerId="AD" clId="Web-{6832EFB4-F9E6-4E1E-8040-5024B8C8169D}" dt="2020-11-23T10:27:20.641" v="4"/>
          <ac:spMkLst>
            <pc:docMk/>
            <pc:sldMk cId="109857222" sldId="256"/>
            <ac:spMk id="3" creationId="{00000000-0000-0000-0000-000000000000}"/>
          </ac:spMkLst>
        </pc:spChg>
        <pc:spChg chg="add del">
          <ac:chgData name="HARIT GUPTA" userId="S::harit170123020@iitg.ac.in::21c7f968-d43d-48ee-97ff-e6166c99ada5" providerId="AD" clId="Web-{6832EFB4-F9E6-4E1E-8040-5024B8C8169D}" dt="2020-11-23T10:27:20.532" v="3"/>
          <ac:spMkLst>
            <pc:docMk/>
            <pc:sldMk cId="109857222" sldId="256"/>
            <ac:spMk id="5" creationId="{33E93247-6229-44AB-A550-739E971E690B}"/>
          </ac:spMkLst>
        </pc:spChg>
        <pc:spChg chg="add del">
          <ac:chgData name="HARIT GUPTA" userId="S::harit170123020@iitg.ac.in::21c7f968-d43d-48ee-97ff-e6166c99ada5" providerId="AD" clId="Web-{6832EFB4-F9E6-4E1E-8040-5024B8C8169D}" dt="2020-11-23T10:27:20.532" v="3"/>
          <ac:spMkLst>
            <pc:docMk/>
            <pc:sldMk cId="109857222" sldId="256"/>
            <ac:spMk id="7" creationId="{6BB6B482-ACCA-4938-8AEA-49D525C17221}"/>
          </ac:spMkLst>
        </pc:spChg>
        <pc:spChg chg="add del">
          <ac:chgData name="HARIT GUPTA" userId="S::harit170123020@iitg.ac.in::21c7f968-d43d-48ee-97ff-e6166c99ada5" providerId="AD" clId="Web-{6832EFB4-F9E6-4E1E-8040-5024B8C8169D}" dt="2020-11-23T10:27:20.532" v="3"/>
          <ac:spMkLst>
            <pc:docMk/>
            <pc:sldMk cId="109857222" sldId="256"/>
            <ac:spMk id="8" creationId="{612349FF-7742-42ED-ADF3-238B5DDD176C}"/>
          </ac:spMkLst>
        </pc:spChg>
        <pc:spChg chg="add del">
          <ac:chgData name="HARIT GUPTA" userId="S::harit170123020@iitg.ac.in::21c7f968-d43d-48ee-97ff-e6166c99ada5" providerId="AD" clId="Web-{6832EFB4-F9E6-4E1E-8040-5024B8C8169D}" dt="2020-11-23T10:27:07.375" v="1"/>
          <ac:spMkLst>
            <pc:docMk/>
            <pc:sldMk cId="109857222" sldId="256"/>
            <ac:spMk id="9" creationId="{031EA4A4-5D79-4817-B146-24029A2F3CC7}"/>
          </ac:spMkLst>
        </pc:spChg>
        <pc:spChg chg="add">
          <ac:chgData name="HARIT GUPTA" userId="S::harit170123020@iitg.ac.in::21c7f968-d43d-48ee-97ff-e6166c99ada5" providerId="AD" clId="Web-{6832EFB4-F9E6-4E1E-8040-5024B8C8169D}" dt="2020-11-23T10:27:20.641" v="4"/>
          <ac:spMkLst>
            <pc:docMk/>
            <pc:sldMk cId="109857222" sldId="256"/>
            <ac:spMk id="10" creationId="{06DA9DF9-31F7-4056-B42E-878CC92417B8}"/>
          </ac:spMkLst>
        </pc:spChg>
        <pc:spChg chg="add del">
          <ac:chgData name="HARIT GUPTA" userId="S::harit170123020@iitg.ac.in::21c7f968-d43d-48ee-97ff-e6166c99ada5" providerId="AD" clId="Web-{6832EFB4-F9E6-4E1E-8040-5024B8C8169D}" dt="2020-11-23T10:27:07.375" v="1"/>
          <ac:spMkLst>
            <pc:docMk/>
            <pc:sldMk cId="109857222" sldId="256"/>
            <ac:spMk id="11" creationId="{AF2F604E-43BE-4DC3-B983-E071523364F8}"/>
          </ac:spMkLst>
        </pc:spChg>
        <pc:spChg chg="add del">
          <ac:chgData name="HARIT GUPTA" userId="S::harit170123020@iitg.ac.in::21c7f968-d43d-48ee-97ff-e6166c99ada5" providerId="AD" clId="Web-{6832EFB4-F9E6-4E1E-8040-5024B8C8169D}" dt="2020-11-23T10:27:07.375" v="1"/>
          <ac:spMkLst>
            <pc:docMk/>
            <pc:sldMk cId="109857222" sldId="256"/>
            <ac:spMk id="13" creationId="{08C9B587-E65E-4B52-B37C-ABEBB6E87928}"/>
          </ac:spMkLst>
        </pc:spChg>
        <pc:picChg chg="add del">
          <ac:chgData name="HARIT GUPTA" userId="S::harit170123020@iitg.ac.in::21c7f968-d43d-48ee-97ff-e6166c99ada5" providerId="AD" clId="Web-{6832EFB4-F9E6-4E1E-8040-5024B8C8169D}" dt="2020-11-23T10:27:07.375" v="1"/>
          <ac:picMkLst>
            <pc:docMk/>
            <pc:sldMk cId="109857222" sldId="256"/>
            <ac:picMk id="4" creationId="{7A4AB53C-FBDE-452B-93FC-1C06FB2C6DAA}"/>
          </ac:picMkLst>
        </pc:picChg>
        <pc:picChg chg="add del">
          <ac:chgData name="HARIT GUPTA" userId="S::harit170123020@iitg.ac.in::21c7f968-d43d-48ee-97ff-e6166c99ada5" providerId="AD" clId="Web-{6832EFB4-F9E6-4E1E-8040-5024B8C8169D}" dt="2020-11-23T10:27:20.532" v="3"/>
          <ac:picMkLst>
            <pc:docMk/>
            <pc:sldMk cId="109857222" sldId="256"/>
            <ac:picMk id="6" creationId="{434E498E-F5F0-4235-A23B-B9F0AD252B01}"/>
          </ac:picMkLst>
        </pc:picChg>
        <pc:picChg chg="add">
          <ac:chgData name="HARIT GUPTA" userId="S::harit170123020@iitg.ac.in::21c7f968-d43d-48ee-97ff-e6166c99ada5" providerId="AD" clId="Web-{6832EFB4-F9E6-4E1E-8040-5024B8C8169D}" dt="2020-11-23T10:27:20.641" v="4"/>
          <ac:picMkLst>
            <pc:docMk/>
            <pc:sldMk cId="109857222" sldId="256"/>
            <ac:picMk id="12" creationId="{DE49BB81-81DC-413B-985E-14B96E8DE92D}"/>
          </ac:picMkLst>
        </pc:picChg>
        <pc:cxnChg chg="add del">
          <ac:chgData name="HARIT GUPTA" userId="S::harit170123020@iitg.ac.in::21c7f968-d43d-48ee-97ff-e6166c99ada5" providerId="AD" clId="Web-{6832EFB4-F9E6-4E1E-8040-5024B8C8169D}" dt="2020-11-23T10:27:20.532" v="3"/>
          <ac:cxnSpMkLst>
            <pc:docMk/>
            <pc:sldMk cId="109857222" sldId="256"/>
            <ac:cxnSpMk id="15" creationId="{095C64CB-DCB0-424A-8DFE-F09CBEE92615}"/>
          </ac:cxnSpMkLst>
        </pc:cxnChg>
      </pc:sldChg>
      <pc:sldChg chg="addSp modSp new">
        <pc:chgData name="HARIT GUPTA" userId="S::harit170123020@iitg.ac.in::21c7f968-d43d-48ee-97ff-e6166c99ada5" providerId="AD" clId="Web-{6832EFB4-F9E6-4E1E-8040-5024B8C8169D}" dt="2020-11-23T11:59:43.493" v="81" actId="20577"/>
        <pc:sldMkLst>
          <pc:docMk/>
          <pc:sldMk cId="844919757" sldId="257"/>
        </pc:sldMkLst>
        <pc:spChg chg="mod">
          <ac:chgData name="HARIT GUPTA" userId="S::harit170123020@iitg.ac.in::21c7f968-d43d-48ee-97ff-e6166c99ada5" providerId="AD" clId="Web-{6832EFB4-F9E6-4E1E-8040-5024B8C8169D}" dt="2020-11-23T11:59:43.493" v="81" actId="20577"/>
          <ac:spMkLst>
            <pc:docMk/>
            <pc:sldMk cId="844919757" sldId="257"/>
            <ac:spMk id="2" creationId="{5D3AA7D9-43F5-4E80-817F-E4A9A7DD46B1}"/>
          </ac:spMkLst>
        </pc:spChg>
        <pc:spChg chg="mod">
          <ac:chgData name="HARIT GUPTA" userId="S::harit170123020@iitg.ac.in::21c7f968-d43d-48ee-97ff-e6166c99ada5" providerId="AD" clId="Web-{6832EFB4-F9E6-4E1E-8040-5024B8C8169D}" dt="2020-11-23T11:59:38.196" v="78" actId="20577"/>
          <ac:spMkLst>
            <pc:docMk/>
            <pc:sldMk cId="844919757" sldId="257"/>
            <ac:spMk id="3" creationId="{D6D5EBF9-EC13-45E0-97B9-4E0A34B11DF2}"/>
          </ac:spMkLst>
        </pc:spChg>
        <pc:picChg chg="add mod">
          <ac:chgData name="HARIT GUPTA" userId="S::harit170123020@iitg.ac.in::21c7f968-d43d-48ee-97ff-e6166c99ada5" providerId="AD" clId="Web-{6832EFB4-F9E6-4E1E-8040-5024B8C8169D}" dt="2020-11-23T11:51:19.126" v="26" actId="1076"/>
          <ac:picMkLst>
            <pc:docMk/>
            <pc:sldMk cId="844919757" sldId="257"/>
            <ac:picMk id="4" creationId="{44CE2849-C3B3-4E85-BE75-306EAB8F131F}"/>
          </ac:picMkLst>
        </pc:picChg>
        <pc:picChg chg="add mod">
          <ac:chgData name="HARIT GUPTA" userId="S::harit170123020@iitg.ac.in::21c7f968-d43d-48ee-97ff-e6166c99ada5" providerId="AD" clId="Web-{6832EFB4-F9E6-4E1E-8040-5024B8C8169D}" dt="2020-11-23T11:51:26.845" v="28" actId="1076"/>
          <ac:picMkLst>
            <pc:docMk/>
            <pc:sldMk cId="844919757" sldId="257"/>
            <ac:picMk id="5" creationId="{C6B12831-F531-49BE-A0F5-31F3A139F96D}"/>
          </ac:picMkLst>
        </pc:picChg>
      </pc:sldChg>
      <pc:sldChg chg="addSp modSp new">
        <pc:chgData name="HARIT GUPTA" userId="S::harit170123020@iitg.ac.in::21c7f968-d43d-48ee-97ff-e6166c99ada5" providerId="AD" clId="Web-{6832EFB4-F9E6-4E1E-8040-5024B8C8169D}" dt="2020-11-23T13:11:14.604" v="247" actId="20577"/>
        <pc:sldMkLst>
          <pc:docMk/>
          <pc:sldMk cId="570589386" sldId="258"/>
        </pc:sldMkLst>
        <pc:spChg chg="mod">
          <ac:chgData name="HARIT GUPTA" userId="S::harit170123020@iitg.ac.in::21c7f968-d43d-48ee-97ff-e6166c99ada5" providerId="AD" clId="Web-{6832EFB4-F9E6-4E1E-8040-5024B8C8169D}" dt="2020-11-23T12:07:08.672" v="132" actId="14100"/>
          <ac:spMkLst>
            <pc:docMk/>
            <pc:sldMk cId="570589386" sldId="258"/>
            <ac:spMk id="2" creationId="{D9634520-5A39-46D7-AD31-21888222420B}"/>
          </ac:spMkLst>
        </pc:spChg>
        <pc:spChg chg="mod">
          <ac:chgData name="HARIT GUPTA" userId="S::harit170123020@iitg.ac.in::21c7f968-d43d-48ee-97ff-e6166c99ada5" providerId="AD" clId="Web-{6832EFB4-F9E6-4E1E-8040-5024B8C8169D}" dt="2020-11-23T13:11:14.604" v="247" actId="20577"/>
          <ac:spMkLst>
            <pc:docMk/>
            <pc:sldMk cId="570589386" sldId="258"/>
            <ac:spMk id="3" creationId="{723340B5-8CEE-40E1-882B-08DB29B9061D}"/>
          </ac:spMkLst>
        </pc:spChg>
        <pc:picChg chg="add mod">
          <ac:chgData name="HARIT GUPTA" userId="S::harit170123020@iitg.ac.in::21c7f968-d43d-48ee-97ff-e6166c99ada5" providerId="AD" clId="Web-{6832EFB4-F9E6-4E1E-8040-5024B8C8169D}" dt="2020-11-23T11:55:13.973" v="51" actId="14100"/>
          <ac:picMkLst>
            <pc:docMk/>
            <pc:sldMk cId="570589386" sldId="258"/>
            <ac:picMk id="4" creationId="{0826E3D7-C746-4A1D-8035-FE5F093E6870}"/>
          </ac:picMkLst>
        </pc:picChg>
      </pc:sldChg>
      <pc:sldChg chg="addSp delSp modSp new mod setBg">
        <pc:chgData name="HARIT GUPTA" userId="S::harit170123020@iitg.ac.in::21c7f968-d43d-48ee-97ff-e6166c99ada5" providerId="AD" clId="Web-{6832EFB4-F9E6-4E1E-8040-5024B8C8169D}" dt="2020-11-23T12:09:04.205" v="150" actId="20577"/>
        <pc:sldMkLst>
          <pc:docMk/>
          <pc:sldMk cId="3684718324" sldId="259"/>
        </pc:sldMkLst>
        <pc:spChg chg="del">
          <ac:chgData name="HARIT GUPTA" userId="S::harit170123020@iitg.ac.in::21c7f968-d43d-48ee-97ff-e6166c99ada5" providerId="AD" clId="Web-{6832EFB4-F9E6-4E1E-8040-5024B8C8169D}" dt="2020-11-23T12:00:54.635" v="92"/>
          <ac:spMkLst>
            <pc:docMk/>
            <pc:sldMk cId="3684718324" sldId="259"/>
            <ac:spMk id="2" creationId="{8AFF73C8-4A52-4DC5-9AE3-7D1180DB0CBB}"/>
          </ac:spMkLst>
        </pc:spChg>
        <pc:spChg chg="add del mod">
          <ac:chgData name="HARIT GUPTA" userId="S::harit170123020@iitg.ac.in::21c7f968-d43d-48ee-97ff-e6166c99ada5" providerId="AD" clId="Web-{6832EFB4-F9E6-4E1E-8040-5024B8C8169D}" dt="2020-11-23T12:04:01.388" v="113"/>
          <ac:spMkLst>
            <pc:docMk/>
            <pc:sldMk cId="3684718324" sldId="259"/>
            <ac:spMk id="3" creationId="{CE578682-D8A7-49A7-9247-9187475CDF58}"/>
          </ac:spMkLst>
        </pc:spChg>
        <pc:spChg chg="add del">
          <ac:chgData name="HARIT GUPTA" userId="S::harit170123020@iitg.ac.in::21c7f968-d43d-48ee-97ff-e6166c99ada5" providerId="AD" clId="Web-{6832EFB4-F9E6-4E1E-8040-5024B8C8169D}" dt="2020-11-23T12:08:20.079" v="147"/>
          <ac:spMkLst>
            <pc:docMk/>
            <pc:sldMk cId="3684718324" sldId="259"/>
            <ac:spMk id="6" creationId="{92070828-E616-4355-9C8A-A1065032B27D}"/>
          </ac:spMkLst>
        </pc:spChg>
        <pc:spChg chg="add del">
          <ac:chgData name="HARIT GUPTA" userId="S::harit170123020@iitg.ac.in::21c7f968-d43d-48ee-97ff-e6166c99ada5" providerId="AD" clId="Web-{6832EFB4-F9E6-4E1E-8040-5024B8C8169D}" dt="2020-11-23T12:08:20.079" v="147"/>
          <ac:spMkLst>
            <pc:docMk/>
            <pc:sldMk cId="3684718324" sldId="259"/>
            <ac:spMk id="7" creationId="{355161C6-1218-4EAF-A9E9-A319CFD760C9}"/>
          </ac:spMkLst>
        </pc:spChg>
        <pc:spChg chg="add del">
          <ac:chgData name="HARIT GUPTA" userId="S::harit170123020@iitg.ac.in::21c7f968-d43d-48ee-97ff-e6166c99ada5" providerId="AD" clId="Web-{6832EFB4-F9E6-4E1E-8040-5024B8C8169D}" dt="2020-11-23T12:04:01.294" v="112"/>
          <ac:spMkLst>
            <pc:docMk/>
            <pc:sldMk cId="3684718324" sldId="259"/>
            <ac:spMk id="9" creationId="{388F20F8-60BF-42FE-A252-DFD5A74451CA}"/>
          </ac:spMkLst>
        </pc:spChg>
        <pc:spChg chg="add del">
          <ac:chgData name="HARIT GUPTA" userId="S::harit170123020@iitg.ac.in::21c7f968-d43d-48ee-97ff-e6166c99ada5" providerId="AD" clId="Web-{6832EFB4-F9E6-4E1E-8040-5024B8C8169D}" dt="2020-11-23T12:04:01.294" v="112"/>
          <ac:spMkLst>
            <pc:docMk/>
            <pc:sldMk cId="3684718324" sldId="259"/>
            <ac:spMk id="11" creationId="{98A68847-134F-4AF1-B1C6-332344C9C90D}"/>
          </ac:spMkLst>
        </pc:spChg>
        <pc:spChg chg="add">
          <ac:chgData name="HARIT GUPTA" userId="S::harit170123020@iitg.ac.in::21c7f968-d43d-48ee-97ff-e6166c99ada5" providerId="AD" clId="Web-{6832EFB4-F9E6-4E1E-8040-5024B8C8169D}" dt="2020-11-23T12:08:20.079" v="147"/>
          <ac:spMkLst>
            <pc:docMk/>
            <pc:sldMk cId="3684718324" sldId="259"/>
            <ac:spMk id="13" creationId="{5D11FD0E-2D27-4A5A-949D-222E61ECBCC3}"/>
          </ac:spMkLst>
        </pc:spChg>
        <pc:spChg chg="add">
          <ac:chgData name="HARIT GUPTA" userId="S::harit170123020@iitg.ac.in::21c7f968-d43d-48ee-97ff-e6166c99ada5" providerId="AD" clId="Web-{6832EFB4-F9E6-4E1E-8040-5024B8C8169D}" dt="2020-11-23T12:08:20.079" v="147"/>
          <ac:spMkLst>
            <pc:docMk/>
            <pc:sldMk cId="3684718324" sldId="259"/>
            <ac:spMk id="15" creationId="{1BC8109F-B452-45EE-8BB3-65433C039601}"/>
          </ac:spMkLst>
        </pc:spChg>
        <pc:spChg chg="add del mod">
          <ac:chgData name="HARIT GUPTA" userId="S::harit170123020@iitg.ac.in::21c7f968-d43d-48ee-97ff-e6166c99ada5" providerId="AD" clId="Web-{6832EFB4-F9E6-4E1E-8040-5024B8C8169D}" dt="2020-11-23T12:04:14.919" v="115"/>
          <ac:spMkLst>
            <pc:docMk/>
            <pc:sldMk cId="3684718324" sldId="259"/>
            <ac:spMk id="34" creationId="{EA216AE1-2BCC-4D1C-9BF6-6EDB1420A0E5}"/>
          </ac:spMkLst>
        </pc:spChg>
        <pc:graphicFrameChg chg="add del">
          <ac:chgData name="HARIT GUPTA" userId="S::harit170123020@iitg.ac.in::21c7f968-d43d-48ee-97ff-e6166c99ada5" providerId="AD" clId="Web-{6832EFB4-F9E6-4E1E-8040-5024B8C8169D}" dt="2020-11-23T12:04:01.294" v="112"/>
          <ac:graphicFrameMkLst>
            <pc:docMk/>
            <pc:sldMk cId="3684718324" sldId="259"/>
            <ac:graphicFrameMk id="5" creationId="{5A48FF08-DAA0-47A1-9D15-19F0206664AC}"/>
          </ac:graphicFrameMkLst>
        </pc:graphicFrameChg>
        <pc:graphicFrameChg chg="add del mod modGraphic">
          <ac:chgData name="HARIT GUPTA" userId="S::harit170123020@iitg.ac.in::21c7f968-d43d-48ee-97ff-e6166c99ada5" providerId="AD" clId="Web-{6832EFB4-F9E6-4E1E-8040-5024B8C8169D}" dt="2020-11-23T12:09:04.205" v="150" actId="20577"/>
          <ac:graphicFrameMkLst>
            <pc:docMk/>
            <pc:sldMk cId="3684718324" sldId="259"/>
            <ac:graphicFrameMk id="8" creationId="{E9CD71E1-0B12-4FA1-9C2A-5972967B2F6B}"/>
          </ac:graphicFrameMkLst>
        </pc:graphicFrameChg>
      </pc:sldChg>
      <pc:sldChg chg="addSp modSp new">
        <pc:chgData name="HARIT GUPTA" userId="S::harit170123020@iitg.ac.in::21c7f968-d43d-48ee-97ff-e6166c99ada5" providerId="AD" clId="Web-{6832EFB4-F9E6-4E1E-8040-5024B8C8169D}" dt="2020-11-23T13:11:38.839" v="255" actId="14100"/>
        <pc:sldMkLst>
          <pc:docMk/>
          <pc:sldMk cId="753137209" sldId="260"/>
        </pc:sldMkLst>
        <pc:spChg chg="mod">
          <ac:chgData name="HARIT GUPTA" userId="S::harit170123020@iitg.ac.in::21c7f968-d43d-48ee-97ff-e6166c99ada5" providerId="AD" clId="Web-{6832EFB4-F9E6-4E1E-8040-5024B8C8169D}" dt="2020-11-23T12:10:24.003" v="164" actId="20577"/>
          <ac:spMkLst>
            <pc:docMk/>
            <pc:sldMk cId="753137209" sldId="260"/>
            <ac:spMk id="2" creationId="{D1B6D251-277C-46FA-BE77-086C13FA7132}"/>
          </ac:spMkLst>
        </pc:spChg>
        <pc:spChg chg="mod">
          <ac:chgData name="HARIT GUPTA" userId="S::harit170123020@iitg.ac.in::21c7f968-d43d-48ee-97ff-e6166c99ada5" providerId="AD" clId="Web-{6832EFB4-F9E6-4E1E-8040-5024B8C8169D}" dt="2020-11-23T13:11:28.635" v="250" actId="20577"/>
          <ac:spMkLst>
            <pc:docMk/>
            <pc:sldMk cId="753137209" sldId="260"/>
            <ac:spMk id="3" creationId="{F367F0B7-2749-4BD0-B19E-C4221C482635}"/>
          </ac:spMkLst>
        </pc:spChg>
        <pc:picChg chg="add mod">
          <ac:chgData name="HARIT GUPTA" userId="S::harit170123020@iitg.ac.in::21c7f968-d43d-48ee-97ff-e6166c99ada5" providerId="AD" clId="Web-{6832EFB4-F9E6-4E1E-8040-5024B8C8169D}" dt="2020-11-23T13:11:38.839" v="255" actId="14100"/>
          <ac:picMkLst>
            <pc:docMk/>
            <pc:sldMk cId="753137209" sldId="260"/>
            <ac:picMk id="4" creationId="{E4260D78-733C-480E-A5E3-BCBD78CA1EC3}"/>
          </ac:picMkLst>
        </pc:picChg>
      </pc:sldChg>
      <pc:sldChg chg="addSp delSp modSp new mod setBg">
        <pc:chgData name="HARIT GUPTA" userId="S::harit170123020@iitg.ac.in::21c7f968-d43d-48ee-97ff-e6166c99ada5" providerId="AD" clId="Web-{6832EFB4-F9E6-4E1E-8040-5024B8C8169D}" dt="2020-11-23T13:09:50.460" v="212"/>
        <pc:sldMkLst>
          <pc:docMk/>
          <pc:sldMk cId="654266507" sldId="261"/>
        </pc:sldMkLst>
        <pc:spChg chg="mod">
          <ac:chgData name="HARIT GUPTA" userId="S::harit170123020@iitg.ac.in::21c7f968-d43d-48ee-97ff-e6166c99ada5" providerId="AD" clId="Web-{6832EFB4-F9E6-4E1E-8040-5024B8C8169D}" dt="2020-11-23T13:09:50.460" v="212"/>
          <ac:spMkLst>
            <pc:docMk/>
            <pc:sldMk cId="654266507" sldId="261"/>
            <ac:spMk id="2" creationId="{6A6BA56E-C888-4236-A074-D661A07B7E14}"/>
          </ac:spMkLst>
        </pc:spChg>
        <pc:spChg chg="add del mod">
          <ac:chgData name="HARIT GUPTA" userId="S::harit170123020@iitg.ac.in::21c7f968-d43d-48ee-97ff-e6166c99ada5" providerId="AD" clId="Web-{6832EFB4-F9E6-4E1E-8040-5024B8C8169D}" dt="2020-11-23T13:09:50.460" v="212"/>
          <ac:spMkLst>
            <pc:docMk/>
            <pc:sldMk cId="654266507" sldId="261"/>
            <ac:spMk id="3" creationId="{9C46F514-EA40-44DD-A7B3-8F672E28AECE}"/>
          </ac:spMkLst>
        </pc:spChg>
        <pc:spChg chg="add del">
          <ac:chgData name="HARIT GUPTA" userId="S::harit170123020@iitg.ac.in::21c7f968-d43d-48ee-97ff-e6166c99ada5" providerId="AD" clId="Web-{6832EFB4-F9E6-4E1E-8040-5024B8C8169D}" dt="2020-11-23T13:09:19.006" v="200"/>
          <ac:spMkLst>
            <pc:docMk/>
            <pc:sldMk cId="654266507" sldId="261"/>
            <ac:spMk id="5" creationId="{0E3596DD-156A-473E-9BB3-C6A29F7574E9}"/>
          </ac:spMkLst>
        </pc:spChg>
        <pc:spChg chg="add del">
          <ac:chgData name="HARIT GUPTA" userId="S::harit170123020@iitg.ac.in::21c7f968-d43d-48ee-97ff-e6166c99ada5" providerId="AD" clId="Web-{6832EFB4-F9E6-4E1E-8040-5024B8C8169D}" dt="2020-11-23T13:09:19.006" v="200"/>
          <ac:spMkLst>
            <pc:docMk/>
            <pc:sldMk cId="654266507" sldId="261"/>
            <ac:spMk id="6" creationId="{2C46C4D6-C474-4E92-B52E-944C1118F7B6}"/>
          </ac:spMkLst>
        </pc:spChg>
        <pc:spChg chg="add del">
          <ac:chgData name="HARIT GUPTA" userId="S::harit170123020@iitg.ac.in::21c7f968-d43d-48ee-97ff-e6166c99ada5" providerId="AD" clId="Web-{6832EFB4-F9E6-4E1E-8040-5024B8C8169D}" dt="2020-11-23T13:09:23.366" v="202"/>
          <ac:spMkLst>
            <pc:docMk/>
            <pc:sldMk cId="654266507" sldId="261"/>
            <ac:spMk id="9" creationId="{388F20F8-60BF-42FE-A252-DFD5A74451CA}"/>
          </ac:spMkLst>
        </pc:spChg>
        <pc:spChg chg="add del">
          <ac:chgData name="HARIT GUPTA" userId="S::harit170123020@iitg.ac.in::21c7f968-d43d-48ee-97ff-e6166c99ada5" providerId="AD" clId="Web-{6832EFB4-F9E6-4E1E-8040-5024B8C8169D}" dt="2020-11-23T13:09:12.662" v="198"/>
          <ac:spMkLst>
            <pc:docMk/>
            <pc:sldMk cId="654266507" sldId="261"/>
            <ac:spMk id="10" creationId="{9720C8A5-6B45-4E4F-BA80-8A14A9F5B35D}"/>
          </ac:spMkLst>
        </pc:spChg>
        <pc:spChg chg="add del">
          <ac:chgData name="HARIT GUPTA" userId="S::harit170123020@iitg.ac.in::21c7f968-d43d-48ee-97ff-e6166c99ada5" providerId="AD" clId="Web-{6832EFB4-F9E6-4E1E-8040-5024B8C8169D}" dt="2020-11-23T13:09:23.366" v="202"/>
          <ac:spMkLst>
            <pc:docMk/>
            <pc:sldMk cId="654266507" sldId="261"/>
            <ac:spMk id="11" creationId="{98A68847-134F-4AF1-B1C6-332344C9C90D}"/>
          </ac:spMkLst>
        </pc:spChg>
        <pc:spChg chg="add del">
          <ac:chgData name="HARIT GUPTA" userId="S::harit170123020@iitg.ac.in::21c7f968-d43d-48ee-97ff-e6166c99ada5" providerId="AD" clId="Web-{6832EFB4-F9E6-4E1E-8040-5024B8C8169D}" dt="2020-11-23T13:09:12.662" v="198"/>
          <ac:spMkLst>
            <pc:docMk/>
            <pc:sldMk cId="654266507" sldId="261"/>
            <ac:spMk id="12" creationId="{C89ECBDA-51E6-4484-8F25-E777102F7D0D}"/>
          </ac:spMkLst>
        </pc:spChg>
        <pc:spChg chg="add del">
          <ac:chgData name="HARIT GUPTA" userId="S::harit170123020@iitg.ac.in::21c7f968-d43d-48ee-97ff-e6166c99ada5" providerId="AD" clId="Web-{6832EFB4-F9E6-4E1E-8040-5024B8C8169D}" dt="2020-11-23T13:09:12.662" v="198"/>
          <ac:spMkLst>
            <pc:docMk/>
            <pc:sldMk cId="654266507" sldId="261"/>
            <ac:spMk id="14" creationId="{EA2AEA56-4902-4CC1-A43B-1AC27C88CB90}"/>
          </ac:spMkLst>
        </pc:spChg>
        <pc:spChg chg="add del">
          <ac:chgData name="HARIT GUPTA" userId="S::harit170123020@iitg.ac.in::21c7f968-d43d-48ee-97ff-e6166c99ada5" providerId="AD" clId="Web-{6832EFB4-F9E6-4E1E-8040-5024B8C8169D}" dt="2020-11-23T13:09:50.460" v="212"/>
          <ac:spMkLst>
            <pc:docMk/>
            <pc:sldMk cId="654266507" sldId="261"/>
            <ac:spMk id="15" creationId="{79BB35BC-D5C2-4C8B-A22A-A71E6191913B}"/>
          </ac:spMkLst>
        </pc:spChg>
        <pc:graphicFrameChg chg="add del">
          <ac:chgData name="HARIT GUPTA" userId="S::harit170123020@iitg.ac.in::21c7f968-d43d-48ee-97ff-e6166c99ada5" providerId="AD" clId="Web-{6832EFB4-F9E6-4E1E-8040-5024B8C8169D}" dt="2020-11-23T13:09:23.366" v="202"/>
          <ac:graphicFrameMkLst>
            <pc:docMk/>
            <pc:sldMk cId="654266507" sldId="261"/>
            <ac:graphicFrameMk id="13" creationId="{0F5D35A0-5692-410E-97F3-09C2DB58C666}"/>
          </ac:graphicFrameMkLst>
        </pc:graphicFrameChg>
        <pc:picChg chg="add del">
          <ac:chgData name="HARIT GUPTA" userId="S::harit170123020@iitg.ac.in::21c7f968-d43d-48ee-97ff-e6166c99ada5" providerId="AD" clId="Web-{6832EFB4-F9E6-4E1E-8040-5024B8C8169D}" dt="2020-11-23T13:09:12.662" v="198"/>
          <ac:picMkLst>
            <pc:docMk/>
            <pc:sldMk cId="654266507" sldId="261"/>
            <ac:picMk id="7" creationId="{48BF6AC9-6349-4B4F-A173-747BCB324200}"/>
          </ac:picMkLst>
        </pc:picChg>
        <pc:picChg chg="add del">
          <ac:chgData name="HARIT GUPTA" userId="S::harit170123020@iitg.ac.in::21c7f968-d43d-48ee-97ff-e6166c99ada5" providerId="AD" clId="Web-{6832EFB4-F9E6-4E1E-8040-5024B8C8169D}" dt="2020-11-23T13:09:19.006" v="200"/>
          <ac:picMkLst>
            <pc:docMk/>
            <pc:sldMk cId="654266507" sldId="261"/>
            <ac:picMk id="8" creationId="{856C086B-4906-4760-9A17-642AB328E7E4}"/>
          </ac:picMkLst>
        </pc:picChg>
        <pc:picChg chg="add del">
          <ac:chgData name="HARIT GUPTA" userId="S::harit170123020@iitg.ac.in::21c7f968-d43d-48ee-97ff-e6166c99ada5" providerId="AD" clId="Web-{6832EFB4-F9E6-4E1E-8040-5024B8C8169D}" dt="2020-11-23T13:09:50.460" v="212"/>
          <ac:picMkLst>
            <pc:docMk/>
            <pc:sldMk cId="654266507" sldId="261"/>
            <ac:picMk id="16" creationId="{6B750096-9D5B-495A-84D6-1A0B2686288D}"/>
          </ac:picMkLst>
        </pc:picChg>
      </pc:sldChg>
      <pc:sldChg chg="modSp new">
        <pc:chgData name="HARIT GUPTA" userId="S::harit170123020@iitg.ac.in::21c7f968-d43d-48ee-97ff-e6166c99ada5" providerId="AD" clId="Web-{6832EFB4-F9E6-4E1E-8040-5024B8C8169D}" dt="2020-11-23T13:18:19.789" v="346" actId="20577"/>
        <pc:sldMkLst>
          <pc:docMk/>
          <pc:sldMk cId="3529559663" sldId="262"/>
        </pc:sldMkLst>
        <pc:spChg chg="mod">
          <ac:chgData name="HARIT GUPTA" userId="S::harit170123020@iitg.ac.in::21c7f968-d43d-48ee-97ff-e6166c99ada5" providerId="AD" clId="Web-{6832EFB4-F9E6-4E1E-8040-5024B8C8169D}" dt="2020-11-23T13:18:19.789" v="346" actId="20577"/>
          <ac:spMkLst>
            <pc:docMk/>
            <pc:sldMk cId="3529559663" sldId="262"/>
            <ac:spMk id="2" creationId="{A0673F7D-4C67-407B-A106-5B7DE7E64EE2}"/>
          </ac:spMkLst>
        </pc:spChg>
        <pc:spChg chg="mod">
          <ac:chgData name="HARIT GUPTA" userId="S::harit170123020@iitg.ac.in::21c7f968-d43d-48ee-97ff-e6166c99ada5" providerId="AD" clId="Web-{6832EFB4-F9E6-4E1E-8040-5024B8C8169D}" dt="2020-11-23T13:11:49.355" v="257" actId="20577"/>
          <ac:spMkLst>
            <pc:docMk/>
            <pc:sldMk cId="3529559663" sldId="262"/>
            <ac:spMk id="3" creationId="{4981EA5D-ADE2-444D-9F68-886EEBE64D2A}"/>
          </ac:spMkLst>
        </pc:spChg>
      </pc:sldChg>
      <pc:sldChg chg="modSp new">
        <pc:chgData name="HARIT GUPTA" userId="S::harit170123020@iitg.ac.in::21c7f968-d43d-48ee-97ff-e6166c99ada5" providerId="AD" clId="Web-{6832EFB4-F9E6-4E1E-8040-5024B8C8169D}" dt="2020-11-23T13:18:16.851" v="343" actId="20577"/>
        <pc:sldMkLst>
          <pc:docMk/>
          <pc:sldMk cId="934351440" sldId="263"/>
        </pc:sldMkLst>
        <pc:spChg chg="mod">
          <ac:chgData name="HARIT GUPTA" userId="S::harit170123020@iitg.ac.in::21c7f968-d43d-48ee-97ff-e6166c99ada5" providerId="AD" clId="Web-{6832EFB4-F9E6-4E1E-8040-5024B8C8169D}" dt="2020-11-23T13:18:16.851" v="343" actId="20577"/>
          <ac:spMkLst>
            <pc:docMk/>
            <pc:sldMk cId="934351440" sldId="263"/>
            <ac:spMk id="2" creationId="{63CD0D6E-C5C8-42C9-9700-69AC08760F45}"/>
          </ac:spMkLst>
        </pc:spChg>
        <pc:spChg chg="mod">
          <ac:chgData name="HARIT GUPTA" userId="S::harit170123020@iitg.ac.in::21c7f968-d43d-48ee-97ff-e6166c99ada5" providerId="AD" clId="Web-{6832EFB4-F9E6-4E1E-8040-5024B8C8169D}" dt="2020-11-23T13:16:30.270" v="339" actId="20577"/>
          <ac:spMkLst>
            <pc:docMk/>
            <pc:sldMk cId="934351440" sldId="263"/>
            <ac:spMk id="3" creationId="{658BCAE1-5419-49FA-ABED-12B43B5AA051}"/>
          </ac:spMkLst>
        </pc:spChg>
      </pc:sldChg>
      <pc:sldChg chg="addSp modSp new">
        <pc:chgData name="HARIT GUPTA" userId="S::harit170123020@iitg.ac.in::21c7f968-d43d-48ee-97ff-e6166c99ada5" providerId="AD" clId="Web-{6832EFB4-F9E6-4E1E-8040-5024B8C8169D}" dt="2020-11-23T13:19:40.885" v="395"/>
        <pc:sldMkLst>
          <pc:docMk/>
          <pc:sldMk cId="1656293203" sldId="264"/>
        </pc:sldMkLst>
        <pc:spChg chg="mod">
          <ac:chgData name="HARIT GUPTA" userId="S::harit170123020@iitg.ac.in::21c7f968-d43d-48ee-97ff-e6166c99ada5" providerId="AD" clId="Web-{6832EFB4-F9E6-4E1E-8040-5024B8C8169D}" dt="2020-11-23T13:18:34.789" v="351" actId="20577"/>
          <ac:spMkLst>
            <pc:docMk/>
            <pc:sldMk cId="1656293203" sldId="264"/>
            <ac:spMk id="2" creationId="{B97C426A-2A80-414C-AA2A-881FD448E4C9}"/>
          </ac:spMkLst>
        </pc:spChg>
        <pc:spChg chg="mod">
          <ac:chgData name="HARIT GUPTA" userId="S::harit170123020@iitg.ac.in::21c7f968-d43d-48ee-97ff-e6166c99ada5" providerId="AD" clId="Web-{6832EFB4-F9E6-4E1E-8040-5024B8C8169D}" dt="2020-11-23T13:19:12.322" v="388" actId="20577"/>
          <ac:spMkLst>
            <pc:docMk/>
            <pc:sldMk cId="1656293203" sldId="264"/>
            <ac:spMk id="3" creationId="{F42AF004-ADFC-4758-AFFA-C97B95ECFDD1}"/>
          </ac:spMkLst>
        </pc:spChg>
        <pc:spChg chg="add mod">
          <ac:chgData name="HARIT GUPTA" userId="S::harit170123020@iitg.ac.in::21c7f968-d43d-48ee-97ff-e6166c99ada5" providerId="AD" clId="Web-{6832EFB4-F9E6-4E1E-8040-5024B8C8169D}" dt="2020-11-23T13:19:34.369" v="393"/>
          <ac:spMkLst>
            <pc:docMk/>
            <pc:sldMk cId="1656293203" sldId="264"/>
            <ac:spMk id="5" creationId="{3128D4F6-448C-419C-B045-D4B9F6D026E3}"/>
          </ac:spMkLst>
        </pc:spChg>
        <pc:spChg chg="add mod">
          <ac:chgData name="HARIT GUPTA" userId="S::harit170123020@iitg.ac.in::21c7f968-d43d-48ee-97ff-e6166c99ada5" providerId="AD" clId="Web-{6832EFB4-F9E6-4E1E-8040-5024B8C8169D}" dt="2020-11-23T13:19:40.885" v="395"/>
          <ac:spMkLst>
            <pc:docMk/>
            <pc:sldMk cId="1656293203" sldId="264"/>
            <ac:spMk id="6" creationId="{9A5C761D-E1C0-4821-BB46-1FC24675D41E}"/>
          </ac:spMkLst>
        </pc:spChg>
        <pc:picChg chg="add mod">
          <ac:chgData name="HARIT GUPTA" userId="S::harit170123020@iitg.ac.in::21c7f968-d43d-48ee-97ff-e6166c99ada5" providerId="AD" clId="Web-{6832EFB4-F9E6-4E1E-8040-5024B8C8169D}" dt="2020-11-23T13:19:19.400" v="391" actId="1076"/>
          <ac:picMkLst>
            <pc:docMk/>
            <pc:sldMk cId="1656293203" sldId="264"/>
            <ac:picMk id="4" creationId="{BEE09D66-9B82-416D-BDC9-0536C61839BD}"/>
          </ac:picMkLst>
        </pc:picChg>
      </pc:sldChg>
      <pc:sldChg chg="addSp delSp modSp new mod setBg">
        <pc:chgData name="HARIT GUPTA" userId="S::harit170123020@iitg.ac.in::21c7f968-d43d-48ee-97ff-e6166c99ada5" providerId="AD" clId="Web-{6832EFB4-F9E6-4E1E-8040-5024B8C8169D}" dt="2020-11-23T13:20:01.198" v="401"/>
        <pc:sldMkLst>
          <pc:docMk/>
          <pc:sldMk cId="4258394280" sldId="265"/>
        </pc:sldMkLst>
        <pc:spChg chg="mod">
          <ac:chgData name="HARIT GUPTA" userId="S::harit170123020@iitg.ac.in::21c7f968-d43d-48ee-97ff-e6166c99ada5" providerId="AD" clId="Web-{6832EFB4-F9E6-4E1E-8040-5024B8C8169D}" dt="2020-11-23T13:20:01.198" v="401"/>
          <ac:spMkLst>
            <pc:docMk/>
            <pc:sldMk cId="4258394280" sldId="265"/>
            <ac:spMk id="2" creationId="{A47B1EAA-B709-40D2-88CA-4F29AD3B8CBE}"/>
          </ac:spMkLst>
        </pc:spChg>
        <pc:spChg chg="del">
          <ac:chgData name="HARIT GUPTA" userId="S::harit170123020@iitg.ac.in::21c7f968-d43d-48ee-97ff-e6166c99ada5" providerId="AD" clId="Web-{6832EFB4-F9E6-4E1E-8040-5024B8C8169D}" dt="2020-11-23T13:19:55.448" v="400"/>
          <ac:spMkLst>
            <pc:docMk/>
            <pc:sldMk cId="4258394280" sldId="265"/>
            <ac:spMk id="3" creationId="{3581FAC2-B9DD-400C-B6CA-365A64EC9037}"/>
          </ac:spMkLst>
        </pc:spChg>
        <pc:spChg chg="add">
          <ac:chgData name="HARIT GUPTA" userId="S::harit170123020@iitg.ac.in::21c7f968-d43d-48ee-97ff-e6166c99ada5" providerId="AD" clId="Web-{6832EFB4-F9E6-4E1E-8040-5024B8C8169D}" dt="2020-11-23T13:20:01.198" v="401"/>
          <ac:spMkLst>
            <pc:docMk/>
            <pc:sldMk cId="4258394280" sldId="265"/>
            <ac:spMk id="7" creationId="{0D57E7FA-E8FC-45AC-868F-CDC8144939D6}"/>
          </ac:spMkLst>
        </pc:spChg>
        <pc:spChg chg="add">
          <ac:chgData name="HARIT GUPTA" userId="S::harit170123020@iitg.ac.in::21c7f968-d43d-48ee-97ff-e6166c99ada5" providerId="AD" clId="Web-{6832EFB4-F9E6-4E1E-8040-5024B8C8169D}" dt="2020-11-23T13:20:01.198" v="401"/>
          <ac:spMkLst>
            <pc:docMk/>
            <pc:sldMk cId="4258394280" sldId="265"/>
            <ac:spMk id="9" creationId="{ED894347-C9A9-4BFD-8A6D-05A2B0CDDF79}"/>
          </ac:spMkLst>
        </pc:spChg>
        <pc:spChg chg="add">
          <ac:chgData name="HARIT GUPTA" userId="S::harit170123020@iitg.ac.in::21c7f968-d43d-48ee-97ff-e6166c99ada5" providerId="AD" clId="Web-{6832EFB4-F9E6-4E1E-8040-5024B8C8169D}" dt="2020-11-23T13:20:01.198" v="401"/>
          <ac:spMkLst>
            <pc:docMk/>
            <pc:sldMk cId="4258394280" sldId="265"/>
            <ac:spMk id="11" creationId="{284ED281-4082-46F9-86EE-D78901367138}"/>
          </ac:spMkLst>
        </pc:spChg>
        <pc:spChg chg="add">
          <ac:chgData name="HARIT GUPTA" userId="S::harit170123020@iitg.ac.in::21c7f968-d43d-48ee-97ff-e6166c99ada5" providerId="AD" clId="Web-{6832EFB4-F9E6-4E1E-8040-5024B8C8169D}" dt="2020-11-23T13:20:01.198" v="401"/>
          <ac:spMkLst>
            <pc:docMk/>
            <pc:sldMk cId="4258394280" sldId="265"/>
            <ac:spMk id="13" creationId="{5531D9B7-48AB-4407-A9E8-13391FCB2E54}"/>
          </ac:spMkLst>
        </pc:spChg>
      </pc:sldChg>
      <pc:sldChg chg="addSp delSp modSp new mod setBg">
        <pc:chgData name="HARIT GUPTA" userId="S::harit170123020@iitg.ac.in::21c7f968-d43d-48ee-97ff-e6166c99ada5" providerId="AD" clId="Web-{6832EFB4-F9E6-4E1E-8040-5024B8C8169D}" dt="2020-11-23T13:22:36.266" v="482"/>
        <pc:sldMkLst>
          <pc:docMk/>
          <pc:sldMk cId="607343913" sldId="266"/>
        </pc:sldMkLst>
        <pc:spChg chg="mod">
          <ac:chgData name="HARIT GUPTA" userId="S::harit170123020@iitg.ac.in::21c7f968-d43d-48ee-97ff-e6166c99ada5" providerId="AD" clId="Web-{6832EFB4-F9E6-4E1E-8040-5024B8C8169D}" dt="2020-11-23T13:22:36.266" v="482"/>
          <ac:spMkLst>
            <pc:docMk/>
            <pc:sldMk cId="607343913" sldId="266"/>
            <ac:spMk id="2" creationId="{17F26BFD-40D1-457C-951C-623AF6377D71}"/>
          </ac:spMkLst>
        </pc:spChg>
        <pc:spChg chg="del">
          <ac:chgData name="HARIT GUPTA" userId="S::harit170123020@iitg.ac.in::21c7f968-d43d-48ee-97ff-e6166c99ada5" providerId="AD" clId="Web-{6832EFB4-F9E6-4E1E-8040-5024B8C8169D}" dt="2020-11-23T13:20:16.793" v="403"/>
          <ac:spMkLst>
            <pc:docMk/>
            <pc:sldMk cId="607343913" sldId="266"/>
            <ac:spMk id="3" creationId="{46B79CFB-92DF-4606-8974-C7D011193F96}"/>
          </ac:spMkLst>
        </pc:spChg>
        <pc:spChg chg="add mod">
          <ac:chgData name="HARIT GUPTA" userId="S::harit170123020@iitg.ac.in::21c7f968-d43d-48ee-97ff-e6166c99ada5" providerId="AD" clId="Web-{6832EFB4-F9E6-4E1E-8040-5024B8C8169D}" dt="2020-11-23T13:20:19.871" v="407" actId="20577"/>
          <ac:spMkLst>
            <pc:docMk/>
            <pc:sldMk cId="607343913" sldId="266"/>
            <ac:spMk id="5" creationId="{66A6A982-45D4-411C-8954-C005A787080C}"/>
          </ac:spMkLst>
        </pc:spChg>
        <pc:spChg chg="add mod ord">
          <ac:chgData name="HARIT GUPTA" userId="S::harit170123020@iitg.ac.in::21c7f968-d43d-48ee-97ff-e6166c99ada5" providerId="AD" clId="Web-{6832EFB4-F9E6-4E1E-8040-5024B8C8169D}" dt="2020-11-23T13:22:36.266" v="482"/>
          <ac:spMkLst>
            <pc:docMk/>
            <pc:sldMk cId="607343913" sldId="266"/>
            <ac:spMk id="6" creationId="{627F0F40-3291-4672-BADB-29E9A772DF2B}"/>
          </ac:spMkLst>
        </pc:spChg>
        <pc:spChg chg="add del">
          <ac:chgData name="HARIT GUPTA" userId="S::harit170123020@iitg.ac.in::21c7f968-d43d-48ee-97ff-e6166c99ada5" providerId="AD" clId="Web-{6832EFB4-F9E6-4E1E-8040-5024B8C8169D}" dt="2020-11-23T13:22:06.921" v="460"/>
          <ac:spMkLst>
            <pc:docMk/>
            <pc:sldMk cId="607343913" sldId="266"/>
            <ac:spMk id="8" creationId="{687AFE0E-B37D-4531-AFE8-231C8348EAF1}"/>
          </ac:spMkLst>
        </pc:spChg>
        <pc:spChg chg="add del">
          <ac:chgData name="HARIT GUPTA" userId="S::harit170123020@iitg.ac.in::21c7f968-d43d-48ee-97ff-e6166c99ada5" providerId="AD" clId="Web-{6832EFB4-F9E6-4E1E-8040-5024B8C8169D}" dt="2020-11-23T13:22:36.266" v="482"/>
          <ac:spMkLst>
            <pc:docMk/>
            <pc:sldMk cId="607343913" sldId="266"/>
            <ac:spMk id="9" creationId="{0E3596DD-156A-473E-9BB3-C6A29F7574E9}"/>
          </ac:spMkLst>
        </pc:spChg>
        <pc:spChg chg="add del">
          <ac:chgData name="HARIT GUPTA" userId="S::harit170123020@iitg.ac.in::21c7f968-d43d-48ee-97ff-e6166c99ada5" providerId="AD" clId="Web-{6832EFB4-F9E6-4E1E-8040-5024B8C8169D}" dt="2020-11-23T13:22:36.266" v="482"/>
          <ac:spMkLst>
            <pc:docMk/>
            <pc:sldMk cId="607343913" sldId="266"/>
            <ac:spMk id="10" creationId="{2C46C4D6-C474-4E92-B52E-944C1118F7B6}"/>
          </ac:spMkLst>
        </pc:spChg>
        <pc:spChg chg="add del">
          <ac:chgData name="HARIT GUPTA" userId="S::harit170123020@iitg.ac.in::21c7f968-d43d-48ee-97ff-e6166c99ada5" providerId="AD" clId="Web-{6832EFB4-F9E6-4E1E-8040-5024B8C8169D}" dt="2020-11-23T13:22:04.437" v="458"/>
          <ac:spMkLst>
            <pc:docMk/>
            <pc:sldMk cId="607343913" sldId="266"/>
            <ac:spMk id="11" creationId="{0E3596DD-156A-473E-9BB3-C6A29F7574E9}"/>
          </ac:spMkLst>
        </pc:spChg>
        <pc:spChg chg="add del">
          <ac:chgData name="HARIT GUPTA" userId="S::harit170123020@iitg.ac.in::21c7f968-d43d-48ee-97ff-e6166c99ada5" providerId="AD" clId="Web-{6832EFB4-F9E6-4E1E-8040-5024B8C8169D}" dt="2020-11-23T13:22:04.437" v="458"/>
          <ac:spMkLst>
            <pc:docMk/>
            <pc:sldMk cId="607343913" sldId="266"/>
            <ac:spMk id="13" creationId="{2C46C4D6-C474-4E92-B52E-944C1118F7B6}"/>
          </ac:spMkLst>
        </pc:spChg>
        <pc:picChg chg="add mod ord">
          <ac:chgData name="HARIT GUPTA" userId="S::harit170123020@iitg.ac.in::21c7f968-d43d-48ee-97ff-e6166c99ada5" providerId="AD" clId="Web-{6832EFB4-F9E6-4E1E-8040-5024B8C8169D}" dt="2020-11-23T13:22:36.266" v="482"/>
          <ac:picMkLst>
            <pc:docMk/>
            <pc:sldMk cId="607343913" sldId="266"/>
            <ac:picMk id="4" creationId="{C215E9EB-E8CD-4027-BAC2-973521C47BCE}"/>
          </ac:picMkLst>
        </pc:picChg>
      </pc:sldChg>
      <pc:sldChg chg="addSp delSp modSp add replId">
        <pc:chgData name="HARIT GUPTA" userId="S::harit170123020@iitg.ac.in::21c7f968-d43d-48ee-97ff-e6166c99ada5" providerId="AD" clId="Web-{6832EFB4-F9E6-4E1E-8040-5024B8C8169D}" dt="2020-11-23T13:23:08.689" v="495" actId="14100"/>
        <pc:sldMkLst>
          <pc:docMk/>
          <pc:sldMk cId="4103289952" sldId="267"/>
        </pc:sldMkLst>
        <pc:spChg chg="mod">
          <ac:chgData name="HARIT GUPTA" userId="S::harit170123020@iitg.ac.in::21c7f968-d43d-48ee-97ff-e6166c99ada5" providerId="AD" clId="Web-{6832EFB4-F9E6-4E1E-8040-5024B8C8169D}" dt="2020-11-23T13:21:55.171" v="454" actId="20577"/>
          <ac:spMkLst>
            <pc:docMk/>
            <pc:sldMk cId="4103289952" sldId="267"/>
            <ac:spMk id="2" creationId="{17F26BFD-40D1-457C-951C-623AF6377D71}"/>
          </ac:spMkLst>
        </pc:spChg>
        <pc:spChg chg="mod">
          <ac:chgData name="HARIT GUPTA" userId="S::harit170123020@iitg.ac.in::21c7f968-d43d-48ee-97ff-e6166c99ada5" providerId="AD" clId="Web-{6832EFB4-F9E6-4E1E-8040-5024B8C8169D}" dt="2020-11-23T13:22:51.610" v="487" actId="20577"/>
          <ac:spMkLst>
            <pc:docMk/>
            <pc:sldMk cId="4103289952" sldId="267"/>
            <ac:spMk id="6" creationId="{627F0F40-3291-4672-BADB-29E9A772DF2B}"/>
          </ac:spMkLst>
        </pc:spChg>
        <pc:spChg chg="add del mod">
          <ac:chgData name="HARIT GUPTA" userId="S::harit170123020@iitg.ac.in::21c7f968-d43d-48ee-97ff-e6166c99ada5" providerId="AD" clId="Web-{6832EFB4-F9E6-4E1E-8040-5024B8C8169D}" dt="2020-11-23T13:22:58.642" v="491"/>
          <ac:spMkLst>
            <pc:docMk/>
            <pc:sldMk cId="4103289952" sldId="267"/>
            <ac:spMk id="7" creationId="{26669A5F-65D3-4772-92BE-744509850C91}"/>
          </ac:spMkLst>
        </pc:spChg>
        <pc:picChg chg="del">
          <ac:chgData name="HARIT GUPTA" userId="S::harit170123020@iitg.ac.in::21c7f968-d43d-48ee-97ff-e6166c99ada5" providerId="AD" clId="Web-{6832EFB4-F9E6-4E1E-8040-5024B8C8169D}" dt="2020-11-23T13:22:57.360" v="490"/>
          <ac:picMkLst>
            <pc:docMk/>
            <pc:sldMk cId="4103289952" sldId="267"/>
            <ac:picMk id="4" creationId="{C215E9EB-E8CD-4027-BAC2-973521C47BCE}"/>
          </ac:picMkLst>
        </pc:picChg>
        <pc:picChg chg="add mod ord">
          <ac:chgData name="HARIT GUPTA" userId="S::harit170123020@iitg.ac.in::21c7f968-d43d-48ee-97ff-e6166c99ada5" providerId="AD" clId="Web-{6832EFB4-F9E6-4E1E-8040-5024B8C8169D}" dt="2020-11-23T13:23:08.689" v="495" actId="14100"/>
          <ac:picMkLst>
            <pc:docMk/>
            <pc:sldMk cId="4103289952" sldId="267"/>
            <ac:picMk id="8" creationId="{EC0D880F-1D37-4E5D-BCA9-D0E1D8EE4BB1}"/>
          </ac:picMkLst>
        </pc:picChg>
      </pc:sldChg>
      <pc:sldChg chg="addSp delSp modSp add replId">
        <pc:chgData name="HARIT GUPTA" userId="S::harit170123020@iitg.ac.in::21c7f968-d43d-48ee-97ff-e6166c99ada5" providerId="AD" clId="Web-{6832EFB4-F9E6-4E1E-8040-5024B8C8169D}" dt="2020-11-23T13:23:52.706" v="519" actId="20577"/>
        <pc:sldMkLst>
          <pc:docMk/>
          <pc:sldMk cId="1782736901" sldId="268"/>
        </pc:sldMkLst>
        <pc:spChg chg="mod">
          <ac:chgData name="HARIT GUPTA" userId="S::harit170123020@iitg.ac.in::21c7f968-d43d-48ee-97ff-e6166c99ada5" providerId="AD" clId="Web-{6832EFB4-F9E6-4E1E-8040-5024B8C8169D}" dt="2020-11-23T13:23:19.705" v="502" actId="20577"/>
          <ac:spMkLst>
            <pc:docMk/>
            <pc:sldMk cId="1782736901" sldId="268"/>
            <ac:spMk id="2" creationId="{17F26BFD-40D1-457C-951C-623AF6377D71}"/>
          </ac:spMkLst>
        </pc:spChg>
        <pc:spChg chg="mod">
          <ac:chgData name="HARIT GUPTA" userId="S::harit170123020@iitg.ac.in::21c7f968-d43d-48ee-97ff-e6166c99ada5" providerId="AD" clId="Web-{6832EFB4-F9E6-4E1E-8040-5024B8C8169D}" dt="2020-11-23T13:23:52.706" v="519" actId="20577"/>
          <ac:spMkLst>
            <pc:docMk/>
            <pc:sldMk cId="1782736901" sldId="268"/>
            <ac:spMk id="6" creationId="{627F0F40-3291-4672-BADB-29E9A772DF2B}"/>
          </ac:spMkLst>
        </pc:spChg>
        <pc:spChg chg="add del mod">
          <ac:chgData name="HARIT GUPTA" userId="S::harit170123020@iitg.ac.in::21c7f968-d43d-48ee-97ff-e6166c99ada5" providerId="AD" clId="Web-{6832EFB4-F9E6-4E1E-8040-5024B8C8169D}" dt="2020-11-23T13:23:27.471" v="506"/>
          <ac:spMkLst>
            <pc:docMk/>
            <pc:sldMk cId="1782736901" sldId="268"/>
            <ac:spMk id="7" creationId="{177F5EEF-240B-46E7-9516-674993B71D75}"/>
          </ac:spMkLst>
        </pc:spChg>
        <pc:picChg chg="del">
          <ac:chgData name="HARIT GUPTA" userId="S::harit170123020@iitg.ac.in::21c7f968-d43d-48ee-97ff-e6166c99ada5" providerId="AD" clId="Web-{6832EFB4-F9E6-4E1E-8040-5024B8C8169D}" dt="2020-11-23T13:23:22.158" v="505"/>
          <ac:picMkLst>
            <pc:docMk/>
            <pc:sldMk cId="1782736901" sldId="268"/>
            <ac:picMk id="4" creationId="{C215E9EB-E8CD-4027-BAC2-973521C47BCE}"/>
          </ac:picMkLst>
        </pc:picChg>
        <pc:picChg chg="add mod ord">
          <ac:chgData name="HARIT GUPTA" userId="S::harit170123020@iitg.ac.in::21c7f968-d43d-48ee-97ff-e6166c99ada5" providerId="AD" clId="Web-{6832EFB4-F9E6-4E1E-8040-5024B8C8169D}" dt="2020-11-23T13:23:36.408" v="510" actId="14100"/>
          <ac:picMkLst>
            <pc:docMk/>
            <pc:sldMk cId="1782736901" sldId="268"/>
            <ac:picMk id="8" creationId="{1DB43C74-EC4E-4816-A8D9-78EB827B1929}"/>
          </ac:picMkLst>
        </pc:picChg>
      </pc:sldChg>
      <pc:sldChg chg="addSp delSp modSp add replId">
        <pc:chgData name="HARIT GUPTA" userId="S::harit170123020@iitg.ac.in::21c7f968-d43d-48ee-97ff-e6166c99ada5" providerId="AD" clId="Web-{6832EFB4-F9E6-4E1E-8040-5024B8C8169D}" dt="2020-11-23T13:24:46.676" v="562" actId="1076"/>
        <pc:sldMkLst>
          <pc:docMk/>
          <pc:sldMk cId="2171722464" sldId="269"/>
        </pc:sldMkLst>
        <pc:spChg chg="mod">
          <ac:chgData name="HARIT GUPTA" userId="S::harit170123020@iitg.ac.in::21c7f968-d43d-48ee-97ff-e6166c99ada5" providerId="AD" clId="Web-{6832EFB4-F9E6-4E1E-8040-5024B8C8169D}" dt="2020-11-23T13:24:04.816" v="544" actId="20577"/>
          <ac:spMkLst>
            <pc:docMk/>
            <pc:sldMk cId="2171722464" sldId="269"/>
            <ac:spMk id="2" creationId="{17F26BFD-40D1-457C-951C-623AF6377D71}"/>
          </ac:spMkLst>
        </pc:spChg>
        <pc:spChg chg="mod">
          <ac:chgData name="HARIT GUPTA" userId="S::harit170123020@iitg.ac.in::21c7f968-d43d-48ee-97ff-e6166c99ada5" providerId="AD" clId="Web-{6832EFB4-F9E6-4E1E-8040-5024B8C8169D}" dt="2020-11-23T13:24:14.957" v="553" actId="20577"/>
          <ac:spMkLst>
            <pc:docMk/>
            <pc:sldMk cId="2171722464" sldId="269"/>
            <ac:spMk id="6" creationId="{627F0F40-3291-4672-BADB-29E9A772DF2B}"/>
          </ac:spMkLst>
        </pc:spChg>
        <pc:spChg chg="add del mod">
          <ac:chgData name="HARIT GUPTA" userId="S::harit170123020@iitg.ac.in::21c7f968-d43d-48ee-97ff-e6166c99ada5" providerId="AD" clId="Web-{6832EFB4-F9E6-4E1E-8040-5024B8C8169D}" dt="2020-11-23T13:24:29.019" v="557"/>
          <ac:spMkLst>
            <pc:docMk/>
            <pc:sldMk cId="2171722464" sldId="269"/>
            <ac:spMk id="7" creationId="{DCBAE4B6-2FB1-4835-8B0E-DD1D37328E13}"/>
          </ac:spMkLst>
        </pc:spChg>
        <pc:picChg chg="del">
          <ac:chgData name="HARIT GUPTA" userId="S::harit170123020@iitg.ac.in::21c7f968-d43d-48ee-97ff-e6166c99ada5" providerId="AD" clId="Web-{6832EFB4-F9E6-4E1E-8040-5024B8C8169D}" dt="2020-11-23T13:24:20.800" v="556"/>
          <ac:picMkLst>
            <pc:docMk/>
            <pc:sldMk cId="2171722464" sldId="269"/>
            <ac:picMk id="4" creationId="{C215E9EB-E8CD-4027-BAC2-973521C47BCE}"/>
          </ac:picMkLst>
        </pc:picChg>
        <pc:picChg chg="add mod ord">
          <ac:chgData name="HARIT GUPTA" userId="S::harit170123020@iitg.ac.in::21c7f968-d43d-48ee-97ff-e6166c99ada5" providerId="AD" clId="Web-{6832EFB4-F9E6-4E1E-8040-5024B8C8169D}" dt="2020-11-23T13:24:46.676" v="562" actId="1076"/>
          <ac:picMkLst>
            <pc:docMk/>
            <pc:sldMk cId="2171722464" sldId="269"/>
            <ac:picMk id="8" creationId="{5E9BCB95-E9A3-45EA-A406-FD3FB1FB8F42}"/>
          </ac:picMkLst>
        </pc:picChg>
      </pc:sldChg>
      <pc:sldChg chg="addSp delSp modSp add replId">
        <pc:chgData name="HARIT GUPTA" userId="S::harit170123020@iitg.ac.in::21c7f968-d43d-48ee-97ff-e6166c99ada5" providerId="AD" clId="Web-{6832EFB4-F9E6-4E1E-8040-5024B8C8169D}" dt="2020-11-23T13:25:37.225" v="608" actId="14100"/>
        <pc:sldMkLst>
          <pc:docMk/>
          <pc:sldMk cId="2245165860" sldId="270"/>
        </pc:sldMkLst>
        <pc:spChg chg="mod">
          <ac:chgData name="HARIT GUPTA" userId="S::harit170123020@iitg.ac.in::21c7f968-d43d-48ee-97ff-e6166c99ada5" providerId="AD" clId="Web-{6832EFB4-F9E6-4E1E-8040-5024B8C8169D}" dt="2020-11-23T13:25:10.349" v="595" actId="20577"/>
          <ac:spMkLst>
            <pc:docMk/>
            <pc:sldMk cId="2245165860" sldId="270"/>
            <ac:spMk id="2" creationId="{17F26BFD-40D1-457C-951C-623AF6377D71}"/>
          </ac:spMkLst>
        </pc:spChg>
        <pc:spChg chg="add del mod">
          <ac:chgData name="HARIT GUPTA" userId="S::harit170123020@iitg.ac.in::21c7f968-d43d-48ee-97ff-e6166c99ada5" providerId="AD" clId="Web-{6832EFB4-F9E6-4E1E-8040-5024B8C8169D}" dt="2020-11-23T13:25:27.521" v="604"/>
          <ac:spMkLst>
            <pc:docMk/>
            <pc:sldMk cId="2245165860" sldId="270"/>
            <ac:spMk id="4" creationId="{06D77DB3-1EB3-4E90-83DE-24BD3A9762F7}"/>
          </ac:spMkLst>
        </pc:spChg>
        <pc:spChg chg="mod">
          <ac:chgData name="HARIT GUPTA" userId="S::harit170123020@iitg.ac.in::21c7f968-d43d-48ee-97ff-e6166c99ada5" providerId="AD" clId="Web-{6832EFB4-F9E6-4E1E-8040-5024B8C8169D}" dt="2020-11-23T13:25:20.912" v="600" actId="20577"/>
          <ac:spMkLst>
            <pc:docMk/>
            <pc:sldMk cId="2245165860" sldId="270"/>
            <ac:spMk id="6" creationId="{627F0F40-3291-4672-BADB-29E9A772DF2B}"/>
          </ac:spMkLst>
        </pc:spChg>
        <pc:picChg chg="add mod ord">
          <ac:chgData name="HARIT GUPTA" userId="S::harit170123020@iitg.ac.in::21c7f968-d43d-48ee-97ff-e6166c99ada5" providerId="AD" clId="Web-{6832EFB4-F9E6-4E1E-8040-5024B8C8169D}" dt="2020-11-23T13:25:37.225" v="608" actId="14100"/>
          <ac:picMkLst>
            <pc:docMk/>
            <pc:sldMk cId="2245165860" sldId="270"/>
            <ac:picMk id="7" creationId="{73D62B4C-4994-476C-B0C0-DF368CEF16BB}"/>
          </ac:picMkLst>
        </pc:picChg>
        <pc:picChg chg="del">
          <ac:chgData name="HARIT GUPTA" userId="S::harit170123020@iitg.ac.in::21c7f968-d43d-48ee-97ff-e6166c99ada5" providerId="AD" clId="Web-{6832EFB4-F9E6-4E1E-8040-5024B8C8169D}" dt="2020-11-23T13:25:22.584" v="603"/>
          <ac:picMkLst>
            <pc:docMk/>
            <pc:sldMk cId="2245165860" sldId="270"/>
            <ac:picMk id="8" creationId="{5E9BCB95-E9A3-45EA-A406-FD3FB1FB8F42}"/>
          </ac:picMkLst>
        </pc:picChg>
      </pc:sldChg>
      <pc:sldChg chg="addSp delSp modSp add replId">
        <pc:chgData name="HARIT GUPTA" userId="S::harit170123020@iitg.ac.in::21c7f968-d43d-48ee-97ff-e6166c99ada5" providerId="AD" clId="Web-{6832EFB4-F9E6-4E1E-8040-5024B8C8169D}" dt="2020-11-23T13:26:15.054" v="624" actId="14100"/>
        <pc:sldMkLst>
          <pc:docMk/>
          <pc:sldMk cId="3154598192" sldId="271"/>
        </pc:sldMkLst>
        <pc:spChg chg="mod">
          <ac:chgData name="HARIT GUPTA" userId="S::harit170123020@iitg.ac.in::21c7f968-d43d-48ee-97ff-e6166c99ada5" providerId="AD" clId="Web-{6832EFB4-F9E6-4E1E-8040-5024B8C8169D}" dt="2020-11-23T13:25:42.178" v="611" actId="20577"/>
          <ac:spMkLst>
            <pc:docMk/>
            <pc:sldMk cId="3154598192" sldId="271"/>
            <ac:spMk id="2" creationId="{17F26BFD-40D1-457C-951C-623AF6377D71}"/>
          </ac:spMkLst>
        </pc:spChg>
        <pc:spChg chg="add del mod">
          <ac:chgData name="HARIT GUPTA" userId="S::harit170123020@iitg.ac.in::21c7f968-d43d-48ee-97ff-e6166c99ada5" providerId="AD" clId="Web-{6832EFB4-F9E6-4E1E-8040-5024B8C8169D}" dt="2020-11-23T13:26:06.163" v="620"/>
          <ac:spMkLst>
            <pc:docMk/>
            <pc:sldMk cId="3154598192" sldId="271"/>
            <ac:spMk id="4" creationId="{B8CF88D7-8BFB-4CED-9A36-42644514A698}"/>
          </ac:spMkLst>
        </pc:spChg>
        <pc:spChg chg="mod">
          <ac:chgData name="HARIT GUPTA" userId="S::harit170123020@iitg.ac.in::21c7f968-d43d-48ee-97ff-e6166c99ada5" providerId="AD" clId="Web-{6832EFB4-F9E6-4E1E-8040-5024B8C8169D}" dt="2020-11-23T13:25:55.460" v="616" actId="20577"/>
          <ac:spMkLst>
            <pc:docMk/>
            <pc:sldMk cId="3154598192" sldId="271"/>
            <ac:spMk id="6" creationId="{627F0F40-3291-4672-BADB-29E9A772DF2B}"/>
          </ac:spMkLst>
        </pc:spChg>
        <pc:picChg chg="add mod ord">
          <ac:chgData name="HARIT GUPTA" userId="S::harit170123020@iitg.ac.in::21c7f968-d43d-48ee-97ff-e6166c99ada5" providerId="AD" clId="Web-{6832EFB4-F9E6-4E1E-8040-5024B8C8169D}" dt="2020-11-23T13:26:15.054" v="624" actId="14100"/>
          <ac:picMkLst>
            <pc:docMk/>
            <pc:sldMk cId="3154598192" sldId="271"/>
            <ac:picMk id="7" creationId="{E7DDE2A3-5547-4F88-B032-2A4BB7A43341}"/>
          </ac:picMkLst>
        </pc:picChg>
        <pc:picChg chg="del">
          <ac:chgData name="HARIT GUPTA" userId="S::harit170123020@iitg.ac.in::21c7f968-d43d-48ee-97ff-e6166c99ada5" providerId="AD" clId="Web-{6832EFB4-F9E6-4E1E-8040-5024B8C8169D}" dt="2020-11-23T13:25:57.257" v="619"/>
          <ac:picMkLst>
            <pc:docMk/>
            <pc:sldMk cId="3154598192" sldId="271"/>
            <ac:picMk id="8" creationId="{5E9BCB95-E9A3-45EA-A406-FD3FB1FB8F42}"/>
          </ac:picMkLst>
        </pc:picChg>
      </pc:sldChg>
      <pc:sldChg chg="addSp delSp modSp add replId">
        <pc:chgData name="HARIT GUPTA" userId="S::harit170123020@iitg.ac.in::21c7f968-d43d-48ee-97ff-e6166c99ada5" providerId="AD" clId="Web-{6832EFB4-F9E6-4E1E-8040-5024B8C8169D}" dt="2020-11-23T13:27:27.791" v="655" actId="20577"/>
        <pc:sldMkLst>
          <pc:docMk/>
          <pc:sldMk cId="2892418648" sldId="272"/>
        </pc:sldMkLst>
        <pc:spChg chg="mod">
          <ac:chgData name="HARIT GUPTA" userId="S::harit170123020@iitg.ac.in::21c7f968-d43d-48ee-97ff-e6166c99ada5" providerId="AD" clId="Web-{6832EFB4-F9E6-4E1E-8040-5024B8C8169D}" dt="2020-11-23T13:27:27.791" v="655" actId="20577"/>
          <ac:spMkLst>
            <pc:docMk/>
            <pc:sldMk cId="2892418648" sldId="272"/>
            <ac:spMk id="2" creationId="{17F26BFD-40D1-457C-951C-623AF6377D71}"/>
          </ac:spMkLst>
        </pc:spChg>
        <pc:spChg chg="add del mod">
          <ac:chgData name="HARIT GUPTA" userId="S::harit170123020@iitg.ac.in::21c7f968-d43d-48ee-97ff-e6166c99ada5" providerId="AD" clId="Web-{6832EFB4-F9E6-4E1E-8040-5024B8C8169D}" dt="2020-11-23T13:26:40.227" v="640"/>
          <ac:spMkLst>
            <pc:docMk/>
            <pc:sldMk cId="2892418648" sldId="272"/>
            <ac:spMk id="4" creationId="{890E06CB-87DA-4D90-BD6B-D3ABC781FC82}"/>
          </ac:spMkLst>
        </pc:spChg>
        <pc:spChg chg="mod">
          <ac:chgData name="HARIT GUPTA" userId="S::harit170123020@iitg.ac.in::21c7f968-d43d-48ee-97ff-e6166c99ada5" providerId="AD" clId="Web-{6832EFB4-F9E6-4E1E-8040-5024B8C8169D}" dt="2020-11-23T13:26:35.445" v="636" actId="20577"/>
          <ac:spMkLst>
            <pc:docMk/>
            <pc:sldMk cId="2892418648" sldId="272"/>
            <ac:spMk id="6" creationId="{627F0F40-3291-4672-BADB-29E9A772DF2B}"/>
          </ac:spMkLst>
        </pc:spChg>
        <pc:picChg chg="add mod ord">
          <ac:chgData name="HARIT GUPTA" userId="S::harit170123020@iitg.ac.in::21c7f968-d43d-48ee-97ff-e6166c99ada5" providerId="AD" clId="Web-{6832EFB4-F9E6-4E1E-8040-5024B8C8169D}" dt="2020-11-23T13:26:47.711" v="643" actId="14100"/>
          <ac:picMkLst>
            <pc:docMk/>
            <pc:sldMk cId="2892418648" sldId="272"/>
            <ac:picMk id="7" creationId="{59016699-41A5-4B81-9EF7-5249D8320123}"/>
          </ac:picMkLst>
        </pc:picChg>
        <pc:picChg chg="del">
          <ac:chgData name="HARIT GUPTA" userId="S::harit170123020@iitg.ac.in::21c7f968-d43d-48ee-97ff-e6166c99ada5" providerId="AD" clId="Web-{6832EFB4-F9E6-4E1E-8040-5024B8C8169D}" dt="2020-11-23T13:26:36.727" v="639"/>
          <ac:picMkLst>
            <pc:docMk/>
            <pc:sldMk cId="2892418648" sldId="272"/>
            <ac:picMk id="8" creationId="{5E9BCB95-E9A3-45EA-A406-FD3FB1FB8F42}"/>
          </ac:picMkLst>
        </pc:picChg>
      </pc:sldChg>
      <pc:sldChg chg="addSp delSp modSp add replId">
        <pc:chgData name="HARIT GUPTA" userId="S::harit170123020@iitg.ac.in::21c7f968-d43d-48ee-97ff-e6166c99ada5" providerId="AD" clId="Web-{6832EFB4-F9E6-4E1E-8040-5024B8C8169D}" dt="2020-11-23T13:27:53.620" v="670" actId="14100"/>
        <pc:sldMkLst>
          <pc:docMk/>
          <pc:sldMk cId="185256537" sldId="273"/>
        </pc:sldMkLst>
        <pc:spChg chg="mod">
          <ac:chgData name="HARIT GUPTA" userId="S::harit170123020@iitg.ac.in::21c7f968-d43d-48ee-97ff-e6166c99ada5" providerId="AD" clId="Web-{6832EFB4-F9E6-4E1E-8040-5024B8C8169D}" dt="2020-11-23T13:27:31.197" v="658" actId="20577"/>
          <ac:spMkLst>
            <pc:docMk/>
            <pc:sldMk cId="185256537" sldId="273"/>
            <ac:spMk id="2" creationId="{17F26BFD-40D1-457C-951C-623AF6377D71}"/>
          </ac:spMkLst>
        </pc:spChg>
        <pc:spChg chg="add del mod">
          <ac:chgData name="HARIT GUPTA" userId="S::harit170123020@iitg.ac.in::21c7f968-d43d-48ee-97ff-e6166c99ada5" providerId="AD" clId="Web-{6832EFB4-F9E6-4E1E-8040-5024B8C8169D}" dt="2020-11-23T13:27:47.166" v="667"/>
          <ac:spMkLst>
            <pc:docMk/>
            <pc:sldMk cId="185256537" sldId="273"/>
            <ac:spMk id="4" creationId="{881EB92A-ECFC-4A91-B0B4-6B9075E18196}"/>
          </ac:spMkLst>
        </pc:spChg>
        <pc:spChg chg="mod">
          <ac:chgData name="HARIT GUPTA" userId="S::harit170123020@iitg.ac.in::21c7f968-d43d-48ee-97ff-e6166c99ada5" providerId="AD" clId="Web-{6832EFB4-F9E6-4E1E-8040-5024B8C8169D}" dt="2020-11-23T13:27:41.619" v="663" actId="20577"/>
          <ac:spMkLst>
            <pc:docMk/>
            <pc:sldMk cId="185256537" sldId="273"/>
            <ac:spMk id="6" creationId="{627F0F40-3291-4672-BADB-29E9A772DF2B}"/>
          </ac:spMkLst>
        </pc:spChg>
        <pc:picChg chg="add mod ord">
          <ac:chgData name="HARIT GUPTA" userId="S::harit170123020@iitg.ac.in::21c7f968-d43d-48ee-97ff-e6166c99ada5" providerId="AD" clId="Web-{6832EFB4-F9E6-4E1E-8040-5024B8C8169D}" dt="2020-11-23T13:27:53.620" v="670" actId="14100"/>
          <ac:picMkLst>
            <pc:docMk/>
            <pc:sldMk cId="185256537" sldId="273"/>
            <ac:picMk id="7" creationId="{3A17E182-8A29-4988-AE50-58C3D3765595}"/>
          </ac:picMkLst>
        </pc:picChg>
        <pc:picChg chg="del">
          <ac:chgData name="HARIT GUPTA" userId="S::harit170123020@iitg.ac.in::21c7f968-d43d-48ee-97ff-e6166c99ada5" providerId="AD" clId="Web-{6832EFB4-F9E6-4E1E-8040-5024B8C8169D}" dt="2020-11-23T13:27:43.369" v="666"/>
          <ac:picMkLst>
            <pc:docMk/>
            <pc:sldMk cId="185256537" sldId="273"/>
            <ac:picMk id="8" creationId="{5E9BCB95-E9A3-45EA-A406-FD3FB1FB8F42}"/>
          </ac:picMkLst>
        </pc:picChg>
      </pc:sldChg>
      <pc:sldChg chg="modSp new">
        <pc:chgData name="HARIT GUPTA" userId="S::harit170123020@iitg.ac.in::21c7f968-d43d-48ee-97ff-e6166c99ada5" providerId="AD" clId="Web-{6832EFB4-F9E6-4E1E-8040-5024B8C8169D}" dt="2020-11-23T13:35:02.602" v="1136" actId="20577"/>
        <pc:sldMkLst>
          <pc:docMk/>
          <pc:sldMk cId="3497784816" sldId="274"/>
        </pc:sldMkLst>
        <pc:spChg chg="mod">
          <ac:chgData name="HARIT GUPTA" userId="S::harit170123020@iitg.ac.in::21c7f968-d43d-48ee-97ff-e6166c99ada5" providerId="AD" clId="Web-{6832EFB4-F9E6-4E1E-8040-5024B8C8169D}" dt="2020-11-23T13:34:51.102" v="1128" actId="20577"/>
          <ac:spMkLst>
            <pc:docMk/>
            <pc:sldMk cId="3497784816" sldId="274"/>
            <ac:spMk id="2" creationId="{19F8ABF7-771F-4801-A567-745B29659911}"/>
          </ac:spMkLst>
        </pc:spChg>
        <pc:spChg chg="mod">
          <ac:chgData name="HARIT GUPTA" userId="S::harit170123020@iitg.ac.in::21c7f968-d43d-48ee-97ff-e6166c99ada5" providerId="AD" clId="Web-{6832EFB4-F9E6-4E1E-8040-5024B8C8169D}" dt="2020-11-23T13:35:02.602" v="1136" actId="20577"/>
          <ac:spMkLst>
            <pc:docMk/>
            <pc:sldMk cId="3497784816" sldId="274"/>
            <ac:spMk id="3" creationId="{79F2C6D8-4148-4801-8016-36B2AFF20974}"/>
          </ac:spMkLst>
        </pc:spChg>
      </pc:sldChg>
      <pc:sldChg chg="modSp new">
        <pc:chgData name="HARIT GUPTA" userId="S::harit170123020@iitg.ac.in::21c7f968-d43d-48ee-97ff-e6166c99ada5" providerId="AD" clId="Web-{6832EFB4-F9E6-4E1E-8040-5024B8C8169D}" dt="2020-11-23T13:36:21.370" v="1155" actId="14100"/>
        <pc:sldMkLst>
          <pc:docMk/>
          <pc:sldMk cId="3341618304" sldId="275"/>
        </pc:sldMkLst>
        <pc:spChg chg="mod">
          <ac:chgData name="HARIT GUPTA" userId="S::harit170123020@iitg.ac.in::21c7f968-d43d-48ee-97ff-e6166c99ada5" providerId="AD" clId="Web-{6832EFB4-F9E6-4E1E-8040-5024B8C8169D}" dt="2020-11-23T13:35:40.713" v="1144" actId="20577"/>
          <ac:spMkLst>
            <pc:docMk/>
            <pc:sldMk cId="3341618304" sldId="275"/>
            <ac:spMk id="2" creationId="{A8C9248E-CE17-41EA-A66C-BBCDC7592210}"/>
          </ac:spMkLst>
        </pc:spChg>
        <pc:spChg chg="mod">
          <ac:chgData name="HARIT GUPTA" userId="S::harit170123020@iitg.ac.in::21c7f968-d43d-48ee-97ff-e6166c99ada5" providerId="AD" clId="Web-{6832EFB4-F9E6-4E1E-8040-5024B8C8169D}" dt="2020-11-23T13:36:21.370" v="1155" actId="14100"/>
          <ac:spMkLst>
            <pc:docMk/>
            <pc:sldMk cId="3341618304" sldId="275"/>
            <ac:spMk id="3" creationId="{25F19004-1520-43E9-8234-F49996D7322D}"/>
          </ac:spMkLst>
        </pc:spChg>
      </pc:sldChg>
      <pc:sldChg chg="addSp modSp new mod setBg">
        <pc:chgData name="HARIT GUPTA" userId="S::harit170123020@iitg.ac.in::21c7f968-d43d-48ee-97ff-e6166c99ada5" providerId="AD" clId="Web-{6832EFB4-F9E6-4E1E-8040-5024B8C8169D}" dt="2020-11-23T13:29:58.218" v="781"/>
        <pc:sldMkLst>
          <pc:docMk/>
          <pc:sldMk cId="4075607667" sldId="276"/>
        </pc:sldMkLst>
        <pc:spChg chg="mod">
          <ac:chgData name="HARIT GUPTA" userId="S::harit170123020@iitg.ac.in::21c7f968-d43d-48ee-97ff-e6166c99ada5" providerId="AD" clId="Web-{6832EFB4-F9E6-4E1E-8040-5024B8C8169D}" dt="2020-11-23T13:29:58.218" v="781"/>
          <ac:spMkLst>
            <pc:docMk/>
            <pc:sldMk cId="4075607667" sldId="276"/>
            <ac:spMk id="2" creationId="{18BCA89A-D382-4CF1-8C11-13CBD1E80CF0}"/>
          </ac:spMkLst>
        </pc:spChg>
        <pc:spChg chg="mod">
          <ac:chgData name="HARIT GUPTA" userId="S::harit170123020@iitg.ac.in::21c7f968-d43d-48ee-97ff-e6166c99ada5" providerId="AD" clId="Web-{6832EFB4-F9E6-4E1E-8040-5024B8C8169D}" dt="2020-11-23T13:29:58.218" v="781"/>
          <ac:spMkLst>
            <pc:docMk/>
            <pc:sldMk cId="4075607667" sldId="276"/>
            <ac:spMk id="3" creationId="{A1E739DB-9EB0-4D36-9FFE-8579D48CC60C}"/>
          </ac:spMkLst>
        </pc:spChg>
        <pc:spChg chg="add">
          <ac:chgData name="HARIT GUPTA" userId="S::harit170123020@iitg.ac.in::21c7f968-d43d-48ee-97ff-e6166c99ada5" providerId="AD" clId="Web-{6832EFB4-F9E6-4E1E-8040-5024B8C8169D}" dt="2020-11-23T13:29:58.218" v="781"/>
          <ac:spMkLst>
            <pc:docMk/>
            <pc:sldMk cId="4075607667" sldId="276"/>
            <ac:spMk id="8" creationId="{A0339EE9-5436-4860-BBFC-7CD7C90DBAE8}"/>
          </ac:spMkLst>
        </pc:spChg>
        <pc:spChg chg="add">
          <ac:chgData name="HARIT GUPTA" userId="S::harit170123020@iitg.ac.in::21c7f968-d43d-48ee-97ff-e6166c99ada5" providerId="AD" clId="Web-{6832EFB4-F9E6-4E1E-8040-5024B8C8169D}" dt="2020-11-23T13:29:58.218" v="781"/>
          <ac:spMkLst>
            <pc:docMk/>
            <pc:sldMk cId="4075607667" sldId="276"/>
            <ac:spMk id="10" creationId="{AA770EBD-5B77-46EC-BF58-EF27ACD6B47C}"/>
          </ac:spMkLst>
        </pc:spChg>
      </pc:sldChg>
      <pc:sldChg chg="modSp new">
        <pc:chgData name="HARIT GUPTA" userId="S::harit170123020@iitg.ac.in::21c7f968-d43d-48ee-97ff-e6166c99ada5" providerId="AD" clId="Web-{6832EFB4-F9E6-4E1E-8040-5024B8C8169D}" dt="2020-11-23T13:30:56.469" v="874" actId="20577"/>
        <pc:sldMkLst>
          <pc:docMk/>
          <pc:sldMk cId="1573092009" sldId="277"/>
        </pc:sldMkLst>
        <pc:spChg chg="mod">
          <ac:chgData name="HARIT GUPTA" userId="S::harit170123020@iitg.ac.in::21c7f968-d43d-48ee-97ff-e6166c99ada5" providerId="AD" clId="Web-{6832EFB4-F9E6-4E1E-8040-5024B8C8169D}" dt="2020-11-23T13:30:56.469" v="874" actId="20577"/>
          <ac:spMkLst>
            <pc:docMk/>
            <pc:sldMk cId="1573092009" sldId="277"/>
            <ac:spMk id="2" creationId="{049D3DBB-31C5-4B6C-9582-B39FABD9AC21}"/>
          </ac:spMkLst>
        </pc:spChg>
      </pc:sldChg>
      <pc:sldChg chg="modSp new">
        <pc:chgData name="HARIT GUPTA" userId="S::harit170123020@iitg.ac.in::21c7f968-d43d-48ee-97ff-e6166c99ada5" providerId="AD" clId="Web-{6832EFB4-F9E6-4E1E-8040-5024B8C8169D}" dt="2020-11-23T13:31:41.924" v="996" actId="20577"/>
        <pc:sldMkLst>
          <pc:docMk/>
          <pc:sldMk cId="4022512003" sldId="278"/>
        </pc:sldMkLst>
        <pc:spChg chg="mod">
          <ac:chgData name="HARIT GUPTA" userId="S::harit170123020@iitg.ac.in::21c7f968-d43d-48ee-97ff-e6166c99ada5" providerId="AD" clId="Web-{6832EFB4-F9E6-4E1E-8040-5024B8C8169D}" dt="2020-11-23T13:31:41.924" v="996" actId="20577"/>
          <ac:spMkLst>
            <pc:docMk/>
            <pc:sldMk cId="4022512003" sldId="278"/>
            <ac:spMk id="2" creationId="{BBF69B9C-7FF2-4142-B232-EDD4E05C9F2C}"/>
          </ac:spMkLst>
        </pc:spChg>
      </pc:sldChg>
      <pc:sldChg chg="modSp new">
        <pc:chgData name="HARIT GUPTA" userId="S::harit170123020@iitg.ac.in::21c7f968-d43d-48ee-97ff-e6166c99ada5" providerId="AD" clId="Web-{6832EFB4-F9E6-4E1E-8040-5024B8C8169D}" dt="2020-11-23T13:34:27.743" v="1109" actId="20577"/>
        <pc:sldMkLst>
          <pc:docMk/>
          <pc:sldMk cId="4243547715" sldId="279"/>
        </pc:sldMkLst>
        <pc:spChg chg="mod">
          <ac:chgData name="HARIT GUPTA" userId="S::harit170123020@iitg.ac.in::21c7f968-d43d-48ee-97ff-e6166c99ada5" providerId="AD" clId="Web-{6832EFB4-F9E6-4E1E-8040-5024B8C8169D}" dt="2020-11-23T13:34:27.743" v="1109" actId="20577"/>
          <ac:spMkLst>
            <pc:docMk/>
            <pc:sldMk cId="4243547715" sldId="279"/>
            <ac:spMk id="2" creationId="{8D8D6BE6-3D79-4594-9501-377AC07033F9}"/>
          </ac:spMkLst>
        </pc:spChg>
      </pc:sldChg>
      <pc:sldChg chg="modSp new">
        <pc:chgData name="HARIT GUPTA" userId="S::harit170123020@iitg.ac.in::21c7f968-d43d-48ee-97ff-e6166c99ada5" providerId="AD" clId="Web-{6832EFB4-F9E6-4E1E-8040-5024B8C8169D}" dt="2020-11-23T13:34:37.289" v="1119" actId="20577"/>
        <pc:sldMkLst>
          <pc:docMk/>
          <pc:sldMk cId="2681745651" sldId="280"/>
        </pc:sldMkLst>
        <pc:spChg chg="mod">
          <ac:chgData name="HARIT GUPTA" userId="S::harit170123020@iitg.ac.in::21c7f968-d43d-48ee-97ff-e6166c99ada5" providerId="AD" clId="Web-{6832EFB4-F9E6-4E1E-8040-5024B8C8169D}" dt="2020-11-23T13:34:37.289" v="1119" actId="20577"/>
          <ac:spMkLst>
            <pc:docMk/>
            <pc:sldMk cId="2681745651" sldId="280"/>
            <ac:spMk id="2" creationId="{BF193361-BBAB-4EC9-BDDC-B9E831F91D3F}"/>
          </ac:spMkLst>
        </pc:spChg>
      </pc:sldChg>
      <pc:sldChg chg="addSp delSp modSp new">
        <pc:chgData name="HARIT GUPTA" userId="S::harit170123020@iitg.ac.in::21c7f968-d43d-48ee-97ff-e6166c99ada5" providerId="AD" clId="Web-{6832EFB4-F9E6-4E1E-8040-5024B8C8169D}" dt="2020-11-23T14:17:38.797" v="1187" actId="20577"/>
        <pc:sldMkLst>
          <pc:docMk/>
          <pc:sldMk cId="1128056026" sldId="286"/>
        </pc:sldMkLst>
        <pc:spChg chg="del">
          <ac:chgData name="HARIT GUPTA" userId="S::harit170123020@iitg.ac.in::21c7f968-d43d-48ee-97ff-e6166c99ada5" providerId="AD" clId="Web-{6832EFB4-F9E6-4E1E-8040-5024B8C8169D}" dt="2020-11-23T14:14:01.435" v="1161"/>
          <ac:spMkLst>
            <pc:docMk/>
            <pc:sldMk cId="1128056026" sldId="286"/>
            <ac:spMk id="2" creationId="{2987D914-A096-4CBC-AA3F-500F6922ECC9}"/>
          </ac:spMkLst>
        </pc:spChg>
        <pc:spChg chg="mod">
          <ac:chgData name="HARIT GUPTA" userId="S::harit170123020@iitg.ac.in::21c7f968-d43d-48ee-97ff-e6166c99ada5" providerId="AD" clId="Web-{6832EFB4-F9E6-4E1E-8040-5024B8C8169D}" dt="2020-11-23T14:17:38.797" v="1187" actId="20577"/>
          <ac:spMkLst>
            <pc:docMk/>
            <pc:sldMk cId="1128056026" sldId="286"/>
            <ac:spMk id="3" creationId="{39CC28D6-4A05-4DE1-A289-0C035DF0EA7B}"/>
          </ac:spMkLst>
        </pc:spChg>
        <pc:picChg chg="add mod">
          <ac:chgData name="HARIT GUPTA" userId="S::harit170123020@iitg.ac.in::21c7f968-d43d-48ee-97ff-e6166c99ada5" providerId="AD" clId="Web-{6832EFB4-F9E6-4E1E-8040-5024B8C8169D}" dt="2020-11-23T14:15:36.639" v="1182" actId="1076"/>
          <ac:picMkLst>
            <pc:docMk/>
            <pc:sldMk cId="1128056026" sldId="286"/>
            <ac:picMk id="4" creationId="{FF7BBE52-8D42-4897-8F12-59811D6C17E0}"/>
          </ac:picMkLst>
        </pc:picChg>
      </pc:sldChg>
      <pc:sldChg chg="delSp modSp new del">
        <pc:chgData name="HARIT GUPTA" userId="S::harit170123020@iitg.ac.in::21c7f968-d43d-48ee-97ff-e6166c99ada5" providerId="AD" clId="Web-{6832EFB4-F9E6-4E1E-8040-5024B8C8169D}" dt="2020-11-23T14:28:14.758" v="1231"/>
        <pc:sldMkLst>
          <pc:docMk/>
          <pc:sldMk cId="3125339055" sldId="287"/>
        </pc:sldMkLst>
        <pc:spChg chg="del">
          <ac:chgData name="HARIT GUPTA" userId="S::harit170123020@iitg.ac.in::21c7f968-d43d-48ee-97ff-e6166c99ada5" providerId="AD" clId="Web-{6832EFB4-F9E6-4E1E-8040-5024B8C8169D}" dt="2020-11-23T14:25:47.522" v="1193"/>
          <ac:spMkLst>
            <pc:docMk/>
            <pc:sldMk cId="3125339055" sldId="287"/>
            <ac:spMk id="2" creationId="{7C6D623A-DC29-495E-BCB1-FEA562876E4C}"/>
          </ac:spMkLst>
        </pc:spChg>
        <pc:spChg chg="mod">
          <ac:chgData name="HARIT GUPTA" userId="S::harit170123020@iitg.ac.in::21c7f968-d43d-48ee-97ff-e6166c99ada5" providerId="AD" clId="Web-{6832EFB4-F9E6-4E1E-8040-5024B8C8169D}" dt="2020-11-23T14:28:12.258" v="1229" actId="20577"/>
          <ac:spMkLst>
            <pc:docMk/>
            <pc:sldMk cId="3125339055" sldId="287"/>
            <ac:spMk id="3" creationId="{BA4A6FDC-7104-4731-AEF4-FFFE1E38CB8C}"/>
          </ac:spMkLst>
        </pc:spChg>
      </pc:sldChg>
      <pc:sldChg chg="new">
        <pc:chgData name="HARIT GUPTA" userId="S::harit170123020@iitg.ac.in::21c7f968-d43d-48ee-97ff-e6166c99ada5" providerId="AD" clId="Web-{6832EFB4-F9E6-4E1E-8040-5024B8C8169D}" dt="2020-11-23T14:51:52.013" v="1232"/>
        <pc:sldMkLst>
          <pc:docMk/>
          <pc:sldMk cId="2749372131" sldId="299"/>
        </pc:sldMkLst>
      </pc:sldChg>
      <pc:sldMasterChg chg="add del addSldLayout delSldLayout">
        <pc:chgData name="HARIT GUPTA" userId="S::harit170123020@iitg.ac.in::21c7f968-d43d-48ee-97ff-e6166c99ada5" providerId="AD" clId="Web-{6832EFB4-F9E6-4E1E-8040-5024B8C8169D}" dt="2020-11-23T10:27:20.641" v="4"/>
        <pc:sldMasterMkLst>
          <pc:docMk/>
          <pc:sldMasterMk cId="2460954070" sldId="2147483660"/>
        </pc:sldMasterMkLst>
        <pc:sldLayoutChg chg="add del">
          <pc:chgData name="HARIT GUPTA" userId="S::harit170123020@iitg.ac.in::21c7f968-d43d-48ee-97ff-e6166c99ada5" providerId="AD" clId="Web-{6832EFB4-F9E6-4E1E-8040-5024B8C8169D}" dt="2020-11-23T10:27:20.641" v="4"/>
          <pc:sldLayoutMkLst>
            <pc:docMk/>
            <pc:sldMasterMk cId="2460954070" sldId="2147483660"/>
            <pc:sldLayoutMk cId="2385387890" sldId="2147483661"/>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949138452" sldId="2147483662"/>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2591524520" sldId="2147483663"/>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1203092039" sldId="2147483664"/>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3733172339" sldId="2147483665"/>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3210312558" sldId="2147483666"/>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3146388984" sldId="2147483667"/>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3171841454" sldId="2147483668"/>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1718958274" sldId="2147483669"/>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2202905451" sldId="2147483670"/>
          </pc:sldLayoutMkLst>
        </pc:sldLayoutChg>
        <pc:sldLayoutChg chg="add del">
          <pc:chgData name="HARIT GUPTA" userId="S::harit170123020@iitg.ac.in::21c7f968-d43d-48ee-97ff-e6166c99ada5" providerId="AD" clId="Web-{6832EFB4-F9E6-4E1E-8040-5024B8C8169D}" dt="2020-11-23T10:27:20.641" v="4"/>
          <pc:sldLayoutMkLst>
            <pc:docMk/>
            <pc:sldMasterMk cId="2460954070" sldId="2147483660"/>
            <pc:sldLayoutMk cId="3479445657" sldId="2147483671"/>
          </pc:sldLayoutMkLst>
        </pc:sldLayoutChg>
      </pc:sldMasterChg>
      <pc:sldMasterChg chg="add del replId addSldLayout delSldLayout">
        <pc:chgData name="HARIT GUPTA" userId="S::harit170123020@iitg.ac.in::21c7f968-d43d-48ee-97ff-e6166c99ada5" providerId="AD" clId="Web-{6832EFB4-F9E6-4E1E-8040-5024B8C8169D}" dt="2020-11-23T10:27:20.532" v="3"/>
        <pc:sldMasterMkLst>
          <pc:docMk/>
          <pc:sldMasterMk cId="343531843" sldId="2147483672"/>
        </pc:sldMasterMkLst>
        <pc:sldLayoutChg chg="add del">
          <pc:chgData name="HARIT GUPTA" userId="S::harit170123020@iitg.ac.in::21c7f968-d43d-48ee-97ff-e6166c99ada5" providerId="AD" clId="Web-{6832EFB4-F9E6-4E1E-8040-5024B8C8169D}" dt="2020-11-23T10:27:20.532" v="3"/>
          <pc:sldLayoutMkLst>
            <pc:docMk/>
            <pc:sldMasterMk cId="343531843" sldId="2147483672"/>
            <pc:sldLayoutMk cId="417642752" sldId="2147483673"/>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1228365283" sldId="2147483674"/>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3589567354" sldId="2147483675"/>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1327920463" sldId="2147483676"/>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1302048762" sldId="2147483677"/>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4240081884" sldId="2147483678"/>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229667457" sldId="2147483679"/>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972159883" sldId="2147483680"/>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2939636015" sldId="2147483681"/>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3915452959" sldId="2147483682"/>
          </pc:sldLayoutMkLst>
        </pc:sldLayoutChg>
        <pc:sldLayoutChg chg="add del replId">
          <pc:chgData name="HARIT GUPTA" userId="S::harit170123020@iitg.ac.in::21c7f968-d43d-48ee-97ff-e6166c99ada5" providerId="AD" clId="Web-{6832EFB4-F9E6-4E1E-8040-5024B8C8169D}" dt="2020-11-23T10:27:20.532" v="3"/>
          <pc:sldLayoutMkLst>
            <pc:docMk/>
            <pc:sldMasterMk cId="343531843" sldId="2147483672"/>
            <pc:sldLayoutMk cId="3336322143" sldId="2147483683"/>
          </pc:sldLayoutMkLst>
        </pc:sldLayoutChg>
      </pc:sldMasterChg>
      <pc:sldMasterChg chg="add del addSldLayout delSldLayout">
        <pc:chgData name="HARIT GUPTA" userId="S::harit170123020@iitg.ac.in::21c7f968-d43d-48ee-97ff-e6166c99ada5" providerId="AD" clId="Web-{6832EFB4-F9E6-4E1E-8040-5024B8C8169D}" dt="2020-11-23T10:27:07.375" v="1"/>
        <pc:sldMasterMkLst>
          <pc:docMk/>
          <pc:sldMasterMk cId="963130795" sldId="2147483699"/>
        </pc:sldMasterMkLst>
        <pc:sldLayoutChg chg="add del">
          <pc:chgData name="HARIT GUPTA" userId="S::harit170123020@iitg.ac.in::21c7f968-d43d-48ee-97ff-e6166c99ada5" providerId="AD" clId="Web-{6832EFB4-F9E6-4E1E-8040-5024B8C8169D}" dt="2020-11-23T10:27:07.375" v="1"/>
          <pc:sldLayoutMkLst>
            <pc:docMk/>
            <pc:sldMasterMk cId="963130795" sldId="2147483699"/>
            <pc:sldLayoutMk cId="4159318515" sldId="2147483688"/>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322989574" sldId="2147483689"/>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1097170261" sldId="2147483690"/>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1620109411" sldId="2147483691"/>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2592117109" sldId="2147483692"/>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2834885117" sldId="2147483693"/>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2150750931" sldId="2147483694"/>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2540142565" sldId="2147483695"/>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1183765461" sldId="2147483696"/>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888026424" sldId="2147483697"/>
          </pc:sldLayoutMkLst>
        </pc:sldLayoutChg>
        <pc:sldLayoutChg chg="add del">
          <pc:chgData name="HARIT GUPTA" userId="S::harit170123020@iitg.ac.in::21c7f968-d43d-48ee-97ff-e6166c99ada5" providerId="AD" clId="Web-{6832EFB4-F9E6-4E1E-8040-5024B8C8169D}" dt="2020-11-23T10:27:07.375" v="1"/>
          <pc:sldLayoutMkLst>
            <pc:docMk/>
            <pc:sldMasterMk cId="963130795" sldId="2147483699"/>
            <pc:sldLayoutMk cId="701408783" sldId="2147483698"/>
          </pc:sldLayoutMkLst>
        </pc:sldLayoutChg>
      </pc:sldMasterChg>
      <pc:sldMasterChg chg="add addSldLayout">
        <pc:chgData name="HARIT GUPTA" userId="S::harit170123020@iitg.ac.in::21c7f968-d43d-48ee-97ff-e6166c99ada5" providerId="AD" clId="Web-{6832EFB4-F9E6-4E1E-8040-5024B8C8169D}" dt="2020-11-23T10:27:20.641" v="4"/>
        <pc:sldMasterMkLst>
          <pc:docMk/>
          <pc:sldMasterMk cId="2706159147" sldId="2147483705"/>
        </pc:sldMasterMkLst>
        <pc:sldLayoutChg chg="add">
          <pc:chgData name="HARIT GUPTA" userId="S::harit170123020@iitg.ac.in::21c7f968-d43d-48ee-97ff-e6166c99ada5" providerId="AD" clId="Web-{6832EFB4-F9E6-4E1E-8040-5024B8C8169D}" dt="2020-11-23T10:27:20.641" v="4"/>
          <pc:sldLayoutMkLst>
            <pc:docMk/>
            <pc:sldMasterMk cId="2706159147" sldId="2147483705"/>
            <pc:sldLayoutMk cId="1550708189" sldId="2147483693"/>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3025367536" sldId="2147483694"/>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3646420938" sldId="2147483695"/>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2164260297" sldId="2147483696"/>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2778242426" sldId="2147483697"/>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4153508903" sldId="2147483698"/>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457854494" sldId="2147483699"/>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3777261936" sldId="2147483700"/>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2890818483" sldId="2147483701"/>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2360170285" sldId="2147483702"/>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1270536557" sldId="2147483703"/>
          </pc:sldLayoutMkLst>
        </pc:sldLayoutChg>
        <pc:sldLayoutChg chg="add">
          <pc:chgData name="HARIT GUPTA" userId="S::harit170123020@iitg.ac.in::21c7f968-d43d-48ee-97ff-e6166c99ada5" providerId="AD" clId="Web-{6832EFB4-F9E6-4E1E-8040-5024B8C8169D}" dt="2020-11-23T10:27:20.641" v="4"/>
          <pc:sldLayoutMkLst>
            <pc:docMk/>
            <pc:sldMasterMk cId="2706159147" sldId="2147483705"/>
            <pc:sldLayoutMk cId="395155607" sldId="2147483704"/>
          </pc:sldLayoutMkLst>
        </pc:sldLayoutChg>
      </pc:sldMasterChg>
    </pc:docChg>
  </pc:docChgLst>
  <pc:docChgLst>
    <pc:chgData name="HARIT GUPTA" userId="S::harit170123020@iitg.ac.in::21c7f968-d43d-48ee-97ff-e6166c99ada5" providerId="AD" clId="Web-{E7662467-D838-F81F-6773-9FA1DDB1C26E}"/>
    <pc:docChg chg="modSld sldOrd">
      <pc:chgData name="HARIT GUPTA" userId="S::harit170123020@iitg.ac.in::21c7f968-d43d-48ee-97ff-e6166c99ada5" providerId="AD" clId="Web-{E7662467-D838-F81F-6773-9FA1DDB1C26E}" dt="2020-11-24T06:10:24.191" v="355" actId="20577"/>
      <pc:docMkLst>
        <pc:docMk/>
      </pc:docMkLst>
      <pc:sldChg chg="modSp">
        <pc:chgData name="HARIT GUPTA" userId="S::harit170123020@iitg.ac.in::21c7f968-d43d-48ee-97ff-e6166c99ada5" providerId="AD" clId="Web-{E7662467-D838-F81F-6773-9FA1DDB1C26E}" dt="2020-11-24T05:39:17.036" v="67" actId="20577"/>
        <pc:sldMkLst>
          <pc:docMk/>
          <pc:sldMk cId="844919757" sldId="257"/>
        </pc:sldMkLst>
        <pc:spChg chg="mod">
          <ac:chgData name="HARIT GUPTA" userId="S::harit170123020@iitg.ac.in::21c7f968-d43d-48ee-97ff-e6166c99ada5" providerId="AD" clId="Web-{E7662467-D838-F81F-6773-9FA1DDB1C26E}" dt="2020-11-24T05:39:17.036" v="67" actId="20577"/>
          <ac:spMkLst>
            <pc:docMk/>
            <pc:sldMk cId="844919757" sldId="257"/>
            <ac:spMk id="3" creationId="{D6D5EBF9-EC13-45E0-97B9-4E0A34B11DF2}"/>
          </ac:spMkLst>
        </pc:spChg>
      </pc:sldChg>
      <pc:sldChg chg="modSp">
        <pc:chgData name="HARIT GUPTA" userId="S::harit170123020@iitg.ac.in::21c7f968-d43d-48ee-97ff-e6166c99ada5" providerId="AD" clId="Web-{E7662467-D838-F81F-6773-9FA1DDB1C26E}" dt="2020-11-24T05:56:31.793" v="101" actId="14100"/>
        <pc:sldMkLst>
          <pc:docMk/>
          <pc:sldMk cId="570589386" sldId="258"/>
        </pc:sldMkLst>
        <pc:spChg chg="mod">
          <ac:chgData name="HARIT GUPTA" userId="S::harit170123020@iitg.ac.in::21c7f968-d43d-48ee-97ff-e6166c99ada5" providerId="AD" clId="Web-{E7662467-D838-F81F-6773-9FA1DDB1C26E}" dt="2020-11-24T05:56:17.355" v="98" actId="20577"/>
          <ac:spMkLst>
            <pc:docMk/>
            <pc:sldMk cId="570589386" sldId="258"/>
            <ac:spMk id="3" creationId="{723340B5-8CEE-40E1-882B-08DB29B9061D}"/>
          </ac:spMkLst>
        </pc:spChg>
        <pc:picChg chg="mod">
          <ac:chgData name="HARIT GUPTA" userId="S::harit170123020@iitg.ac.in::21c7f968-d43d-48ee-97ff-e6166c99ada5" providerId="AD" clId="Web-{E7662467-D838-F81F-6773-9FA1DDB1C26E}" dt="2020-11-24T05:56:31.793" v="101" actId="14100"/>
          <ac:picMkLst>
            <pc:docMk/>
            <pc:sldMk cId="570589386" sldId="258"/>
            <ac:picMk id="4" creationId="{0826E3D7-C746-4A1D-8035-FE5F093E6870}"/>
          </ac:picMkLst>
        </pc:picChg>
      </pc:sldChg>
      <pc:sldChg chg="modSp">
        <pc:chgData name="HARIT GUPTA" userId="S::harit170123020@iitg.ac.in::21c7f968-d43d-48ee-97ff-e6166c99ada5" providerId="AD" clId="Web-{E7662467-D838-F81F-6773-9FA1DDB1C26E}" dt="2020-11-24T05:54:34.327" v="86" actId="20577"/>
        <pc:sldMkLst>
          <pc:docMk/>
          <pc:sldMk cId="3684718324" sldId="259"/>
        </pc:sldMkLst>
        <pc:graphicFrameChg chg="modGraphic">
          <ac:chgData name="HARIT GUPTA" userId="S::harit170123020@iitg.ac.in::21c7f968-d43d-48ee-97ff-e6166c99ada5" providerId="AD" clId="Web-{E7662467-D838-F81F-6773-9FA1DDB1C26E}" dt="2020-11-24T05:54:34.327" v="86" actId="20577"/>
          <ac:graphicFrameMkLst>
            <pc:docMk/>
            <pc:sldMk cId="3684718324" sldId="259"/>
            <ac:graphicFrameMk id="8" creationId="{E9CD71E1-0B12-4FA1-9C2A-5972967B2F6B}"/>
          </ac:graphicFrameMkLst>
        </pc:graphicFrameChg>
      </pc:sldChg>
      <pc:sldChg chg="modSp">
        <pc:chgData name="HARIT GUPTA" userId="S::harit170123020@iitg.ac.in::21c7f968-d43d-48ee-97ff-e6166c99ada5" providerId="AD" clId="Web-{E7662467-D838-F81F-6773-9FA1DDB1C26E}" dt="2020-11-24T05:57:00.427" v="102" actId="20577"/>
        <pc:sldMkLst>
          <pc:docMk/>
          <pc:sldMk cId="753137209" sldId="260"/>
        </pc:sldMkLst>
        <pc:spChg chg="mod">
          <ac:chgData name="HARIT GUPTA" userId="S::harit170123020@iitg.ac.in::21c7f968-d43d-48ee-97ff-e6166c99ada5" providerId="AD" clId="Web-{E7662467-D838-F81F-6773-9FA1DDB1C26E}" dt="2020-11-24T05:57:00.427" v="102" actId="20577"/>
          <ac:spMkLst>
            <pc:docMk/>
            <pc:sldMk cId="753137209" sldId="260"/>
            <ac:spMk id="3" creationId="{F367F0B7-2749-4BD0-B19E-C4221C482635}"/>
          </ac:spMkLst>
        </pc:spChg>
      </pc:sldChg>
      <pc:sldChg chg="modSp">
        <pc:chgData name="HARIT GUPTA" userId="S::harit170123020@iitg.ac.in::21c7f968-d43d-48ee-97ff-e6166c99ada5" providerId="AD" clId="Web-{E7662467-D838-F81F-6773-9FA1DDB1C26E}" dt="2020-11-24T05:58:21.683" v="213" actId="20577"/>
        <pc:sldMkLst>
          <pc:docMk/>
          <pc:sldMk cId="654266507" sldId="261"/>
        </pc:sldMkLst>
        <pc:spChg chg="mod">
          <ac:chgData name="HARIT GUPTA" userId="S::harit170123020@iitg.ac.in::21c7f968-d43d-48ee-97ff-e6166c99ada5" providerId="AD" clId="Web-{E7662467-D838-F81F-6773-9FA1DDB1C26E}" dt="2020-11-24T05:58:21.683" v="213" actId="20577"/>
          <ac:spMkLst>
            <pc:docMk/>
            <pc:sldMk cId="654266507" sldId="261"/>
            <ac:spMk id="3" creationId="{9C46F514-EA40-44DD-A7B3-8F672E28AECE}"/>
          </ac:spMkLst>
        </pc:spChg>
      </pc:sldChg>
      <pc:sldChg chg="modSp">
        <pc:chgData name="HARIT GUPTA" userId="S::harit170123020@iitg.ac.in::21c7f968-d43d-48ee-97ff-e6166c99ada5" providerId="AD" clId="Web-{E7662467-D838-F81F-6773-9FA1DDB1C26E}" dt="2020-11-24T05:59:10.069" v="235" actId="20577"/>
        <pc:sldMkLst>
          <pc:docMk/>
          <pc:sldMk cId="3529559663" sldId="262"/>
        </pc:sldMkLst>
        <pc:spChg chg="mod">
          <ac:chgData name="HARIT GUPTA" userId="S::harit170123020@iitg.ac.in::21c7f968-d43d-48ee-97ff-e6166c99ada5" providerId="AD" clId="Web-{E7662467-D838-F81F-6773-9FA1DDB1C26E}" dt="2020-11-24T05:59:10.069" v="235" actId="20577"/>
          <ac:spMkLst>
            <pc:docMk/>
            <pc:sldMk cId="3529559663" sldId="262"/>
            <ac:spMk id="3" creationId="{4981EA5D-ADE2-444D-9F68-886EEBE64D2A}"/>
          </ac:spMkLst>
        </pc:spChg>
      </pc:sldChg>
      <pc:sldChg chg="modSp">
        <pc:chgData name="HARIT GUPTA" userId="S::harit170123020@iitg.ac.in::21c7f968-d43d-48ee-97ff-e6166c99ada5" providerId="AD" clId="Web-{E7662467-D838-F81F-6773-9FA1DDB1C26E}" dt="2020-11-24T05:59:58.430" v="310" actId="20577"/>
        <pc:sldMkLst>
          <pc:docMk/>
          <pc:sldMk cId="934351440" sldId="263"/>
        </pc:sldMkLst>
        <pc:spChg chg="mod">
          <ac:chgData name="HARIT GUPTA" userId="S::harit170123020@iitg.ac.in::21c7f968-d43d-48ee-97ff-e6166c99ada5" providerId="AD" clId="Web-{E7662467-D838-F81F-6773-9FA1DDB1C26E}" dt="2020-11-24T05:59:58.430" v="310" actId="20577"/>
          <ac:spMkLst>
            <pc:docMk/>
            <pc:sldMk cId="934351440" sldId="263"/>
            <ac:spMk id="3" creationId="{658BCAE1-5419-49FA-ABED-12B43B5AA051}"/>
          </ac:spMkLst>
        </pc:spChg>
      </pc:sldChg>
      <pc:sldChg chg="modSp">
        <pc:chgData name="HARIT GUPTA" userId="S::harit170123020@iitg.ac.in::21c7f968-d43d-48ee-97ff-e6166c99ada5" providerId="AD" clId="Web-{E7662467-D838-F81F-6773-9FA1DDB1C26E}" dt="2020-11-24T06:10:18.504" v="353" actId="20577"/>
        <pc:sldMkLst>
          <pc:docMk/>
          <pc:sldMk cId="1656293203" sldId="264"/>
        </pc:sldMkLst>
        <pc:spChg chg="mod">
          <ac:chgData name="HARIT GUPTA" userId="S::harit170123020@iitg.ac.in::21c7f968-d43d-48ee-97ff-e6166c99ada5" providerId="AD" clId="Web-{E7662467-D838-F81F-6773-9FA1DDB1C26E}" dt="2020-11-24T06:10:18.504" v="353" actId="20577"/>
          <ac:spMkLst>
            <pc:docMk/>
            <pc:sldMk cId="1656293203" sldId="264"/>
            <ac:spMk id="3" creationId="{F42AF004-ADFC-4758-AFFA-C97B95ECFDD1}"/>
          </ac:spMkLst>
        </pc:spChg>
      </pc:sldChg>
      <pc:sldChg chg="ord">
        <pc:chgData name="HARIT GUPTA" userId="S::harit170123020@iitg.ac.in::21c7f968-d43d-48ee-97ff-e6166c99ada5" providerId="AD" clId="Web-{E7662467-D838-F81F-6773-9FA1DDB1C26E}" dt="2020-11-24T05:21:09.109" v="0"/>
        <pc:sldMkLst>
          <pc:docMk/>
          <pc:sldMk cId="3873776330" sldId="285"/>
        </pc:sldMkLst>
      </pc:sldChg>
      <pc:sldChg chg="modSp">
        <pc:chgData name="HARIT GUPTA" userId="S::harit170123020@iitg.ac.in::21c7f968-d43d-48ee-97ff-e6166c99ada5" providerId="AD" clId="Web-{E7662467-D838-F81F-6773-9FA1DDB1C26E}" dt="2020-11-24T06:01:41.182" v="348" actId="20577"/>
        <pc:sldMkLst>
          <pc:docMk/>
          <pc:sldMk cId="1128056026" sldId="286"/>
        </pc:sldMkLst>
        <pc:spChg chg="mod">
          <ac:chgData name="HARIT GUPTA" userId="S::harit170123020@iitg.ac.in::21c7f968-d43d-48ee-97ff-e6166c99ada5" providerId="AD" clId="Web-{E7662467-D838-F81F-6773-9FA1DDB1C26E}" dt="2020-11-24T06:01:41.182" v="348" actId="20577"/>
          <ac:spMkLst>
            <pc:docMk/>
            <pc:sldMk cId="1128056026" sldId="286"/>
            <ac:spMk id="3" creationId="{39CC28D6-4A05-4DE1-A289-0C035DF0EA7B}"/>
          </ac:spMkLst>
        </pc:spChg>
      </pc:sldChg>
      <pc:sldChg chg="modSp">
        <pc:chgData name="HARIT GUPTA" userId="S::harit170123020@iitg.ac.in::21c7f968-d43d-48ee-97ff-e6166c99ada5" providerId="AD" clId="Web-{E7662467-D838-F81F-6773-9FA1DDB1C26E}" dt="2020-11-24T05:36:30.080" v="8" actId="20577"/>
        <pc:sldMkLst>
          <pc:docMk/>
          <pc:sldMk cId="2533516903" sldId="297"/>
        </pc:sldMkLst>
        <pc:graphicFrameChg chg="modGraphic">
          <ac:chgData name="HARIT GUPTA" userId="S::harit170123020@iitg.ac.in::21c7f968-d43d-48ee-97ff-e6166c99ada5" providerId="AD" clId="Web-{E7662467-D838-F81F-6773-9FA1DDB1C26E}" dt="2020-11-24T05:36:30.080" v="8" actId="20577"/>
          <ac:graphicFrameMkLst>
            <pc:docMk/>
            <pc:sldMk cId="2533516903" sldId="297"/>
            <ac:graphicFrameMk id="5" creationId="{A68B3845-393F-4252-A673-9C32A1DDC5B9}"/>
          </ac:graphicFrameMkLst>
        </pc:graphicFrameChg>
      </pc:sldChg>
      <pc:sldChg chg="modSp">
        <pc:chgData name="HARIT GUPTA" userId="S::harit170123020@iitg.ac.in::21c7f968-d43d-48ee-97ff-e6166c99ada5" providerId="AD" clId="Web-{E7662467-D838-F81F-6773-9FA1DDB1C26E}" dt="2020-11-24T05:23:24.659" v="1" actId="1076"/>
        <pc:sldMkLst>
          <pc:docMk/>
          <pc:sldMk cId="581043159" sldId="308"/>
        </pc:sldMkLst>
        <pc:picChg chg="mod">
          <ac:chgData name="HARIT GUPTA" userId="S::harit170123020@iitg.ac.in::21c7f968-d43d-48ee-97ff-e6166c99ada5" providerId="AD" clId="Web-{E7662467-D838-F81F-6773-9FA1DDB1C26E}" dt="2020-11-24T05:23:24.659" v="1" actId="1076"/>
          <ac:picMkLst>
            <pc:docMk/>
            <pc:sldMk cId="581043159" sldId="308"/>
            <ac:picMk id="7" creationId="{C1BF78AA-C4F3-45B4-8E43-D6502C3CE83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E54EA-5032-449B-9C28-2DA94FD209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AD4DBD-E499-48FB-8429-707E8DA6E90C}">
      <dgm:prSet/>
      <dgm:spPr/>
      <dgm:t>
        <a:bodyPr/>
        <a:lstStyle/>
        <a:p>
          <a:pPr>
            <a:lnSpc>
              <a:spcPct val="100000"/>
            </a:lnSpc>
          </a:pPr>
          <a:r>
            <a:rPr lang="en-US"/>
            <a:t>A portfolio is defined as a set of financial assets like stocks, bonds, commodities, cash and cash equivalents that are held by an individual, a financial institution or an investment firm.</a:t>
          </a:r>
        </a:p>
      </dgm:t>
    </dgm:pt>
    <dgm:pt modelId="{FDA7BA30-5908-417F-8A4F-C67E453D068E}" type="parTrans" cxnId="{D0BD3868-57C2-49CA-B73C-3879506420C9}">
      <dgm:prSet/>
      <dgm:spPr/>
      <dgm:t>
        <a:bodyPr/>
        <a:lstStyle/>
        <a:p>
          <a:endParaRPr lang="en-US"/>
        </a:p>
      </dgm:t>
    </dgm:pt>
    <dgm:pt modelId="{DD4F18DC-3EB1-4FF3-AD6C-10218C68DA8F}" type="sibTrans" cxnId="{D0BD3868-57C2-49CA-B73C-3879506420C9}">
      <dgm:prSet/>
      <dgm:spPr/>
      <dgm:t>
        <a:bodyPr/>
        <a:lstStyle/>
        <a:p>
          <a:endParaRPr lang="en-US"/>
        </a:p>
      </dgm:t>
    </dgm:pt>
    <dgm:pt modelId="{3618CBE4-66AC-495C-A5CF-1F9DF60AFA7E}">
      <dgm:prSet/>
      <dgm:spPr/>
      <dgm:t>
        <a:bodyPr/>
        <a:lstStyle/>
        <a:p>
          <a:pPr>
            <a:lnSpc>
              <a:spcPct val="100000"/>
            </a:lnSpc>
          </a:pPr>
          <a:r>
            <a:rPr lang="en-US"/>
            <a:t>Portfolio optimization refers to the process of choosing the best portfolio that maximizes expected return and minimizes financial risk.</a:t>
          </a:r>
        </a:p>
      </dgm:t>
    </dgm:pt>
    <dgm:pt modelId="{D0829D4C-48CD-465D-9AF4-CF73374FDE7D}" type="parTrans" cxnId="{3547FD9C-A0F9-4610-8F45-707C0D93A169}">
      <dgm:prSet/>
      <dgm:spPr/>
      <dgm:t>
        <a:bodyPr/>
        <a:lstStyle/>
        <a:p>
          <a:endParaRPr lang="en-US"/>
        </a:p>
      </dgm:t>
    </dgm:pt>
    <dgm:pt modelId="{7410587C-9542-47CC-A920-5FC6184F77EC}" type="sibTrans" cxnId="{3547FD9C-A0F9-4610-8F45-707C0D93A169}">
      <dgm:prSet/>
      <dgm:spPr/>
      <dgm:t>
        <a:bodyPr/>
        <a:lstStyle/>
        <a:p>
          <a:endParaRPr lang="en-US"/>
        </a:p>
      </dgm:t>
    </dgm:pt>
    <dgm:pt modelId="{034CA022-2751-4762-9CD2-8A24984F95AD}" type="pres">
      <dgm:prSet presAssocID="{2F2E54EA-5032-449B-9C28-2DA94FD209BE}" presName="root" presStyleCnt="0">
        <dgm:presLayoutVars>
          <dgm:dir/>
          <dgm:resizeHandles val="exact"/>
        </dgm:presLayoutVars>
      </dgm:prSet>
      <dgm:spPr/>
    </dgm:pt>
    <dgm:pt modelId="{3674F96F-CD24-405D-9655-9A4C87FC31C8}" type="pres">
      <dgm:prSet presAssocID="{1AAD4DBD-E499-48FB-8429-707E8DA6E90C}" presName="compNode" presStyleCnt="0"/>
      <dgm:spPr/>
    </dgm:pt>
    <dgm:pt modelId="{F022B2B4-591A-49B2-A252-25437150DD69}" type="pres">
      <dgm:prSet presAssocID="{1AAD4DBD-E499-48FB-8429-707E8DA6E90C}" presName="bgRect" presStyleLbl="bgShp" presStyleIdx="0" presStyleCnt="2"/>
      <dgm:spPr/>
    </dgm:pt>
    <dgm:pt modelId="{D88963EA-BF94-42A7-AE55-8DC94D908CAF}" type="pres">
      <dgm:prSet presAssocID="{1AAD4DBD-E499-48FB-8429-707E8DA6E9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2BE53D7E-D014-4113-B593-A55484393BE0}" type="pres">
      <dgm:prSet presAssocID="{1AAD4DBD-E499-48FB-8429-707E8DA6E90C}" presName="spaceRect" presStyleCnt="0"/>
      <dgm:spPr/>
    </dgm:pt>
    <dgm:pt modelId="{05F71361-D782-4A5D-9D31-8CD2DA7AB85E}" type="pres">
      <dgm:prSet presAssocID="{1AAD4DBD-E499-48FB-8429-707E8DA6E90C}" presName="parTx" presStyleLbl="revTx" presStyleIdx="0" presStyleCnt="2">
        <dgm:presLayoutVars>
          <dgm:chMax val="0"/>
          <dgm:chPref val="0"/>
        </dgm:presLayoutVars>
      </dgm:prSet>
      <dgm:spPr/>
    </dgm:pt>
    <dgm:pt modelId="{1C1EA1C4-741F-4AEF-A49C-45E7191AEFB2}" type="pres">
      <dgm:prSet presAssocID="{DD4F18DC-3EB1-4FF3-AD6C-10218C68DA8F}" presName="sibTrans" presStyleCnt="0"/>
      <dgm:spPr/>
    </dgm:pt>
    <dgm:pt modelId="{11AF290C-2444-4D5D-B34C-5108FDE89936}" type="pres">
      <dgm:prSet presAssocID="{3618CBE4-66AC-495C-A5CF-1F9DF60AFA7E}" presName="compNode" presStyleCnt="0"/>
      <dgm:spPr/>
    </dgm:pt>
    <dgm:pt modelId="{A6250259-7687-4C98-B52C-6BF073A07444}" type="pres">
      <dgm:prSet presAssocID="{3618CBE4-66AC-495C-A5CF-1F9DF60AFA7E}" presName="bgRect" presStyleLbl="bgShp" presStyleIdx="1" presStyleCnt="2"/>
      <dgm:spPr/>
    </dgm:pt>
    <dgm:pt modelId="{C55BBDE5-0B2F-4C50-85F7-AF67C721744E}" type="pres">
      <dgm:prSet presAssocID="{3618CBE4-66AC-495C-A5CF-1F9DF60AFA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7720C64D-196F-4F5D-AB9A-EA5763628D95}" type="pres">
      <dgm:prSet presAssocID="{3618CBE4-66AC-495C-A5CF-1F9DF60AFA7E}" presName="spaceRect" presStyleCnt="0"/>
      <dgm:spPr/>
    </dgm:pt>
    <dgm:pt modelId="{3D0D956B-AD4D-475A-8502-6EAD2B00907F}" type="pres">
      <dgm:prSet presAssocID="{3618CBE4-66AC-495C-A5CF-1F9DF60AFA7E}" presName="parTx" presStyleLbl="revTx" presStyleIdx="1" presStyleCnt="2">
        <dgm:presLayoutVars>
          <dgm:chMax val="0"/>
          <dgm:chPref val="0"/>
        </dgm:presLayoutVars>
      </dgm:prSet>
      <dgm:spPr/>
    </dgm:pt>
  </dgm:ptLst>
  <dgm:cxnLst>
    <dgm:cxn modelId="{1C6F8E17-F329-4D44-B14A-5CD9C9178C3D}" type="presOf" srcId="{2F2E54EA-5032-449B-9C28-2DA94FD209BE}" destId="{034CA022-2751-4762-9CD2-8A24984F95AD}" srcOrd="0" destOrd="0" presId="urn:microsoft.com/office/officeart/2018/2/layout/IconVerticalSolidList"/>
    <dgm:cxn modelId="{63148941-ACD1-4AA4-835E-68B9C11F61A4}" type="presOf" srcId="{3618CBE4-66AC-495C-A5CF-1F9DF60AFA7E}" destId="{3D0D956B-AD4D-475A-8502-6EAD2B00907F}" srcOrd="0" destOrd="0" presId="urn:microsoft.com/office/officeart/2018/2/layout/IconVerticalSolidList"/>
    <dgm:cxn modelId="{D0BD3868-57C2-49CA-B73C-3879506420C9}" srcId="{2F2E54EA-5032-449B-9C28-2DA94FD209BE}" destId="{1AAD4DBD-E499-48FB-8429-707E8DA6E90C}" srcOrd="0" destOrd="0" parTransId="{FDA7BA30-5908-417F-8A4F-C67E453D068E}" sibTransId="{DD4F18DC-3EB1-4FF3-AD6C-10218C68DA8F}"/>
    <dgm:cxn modelId="{3547FD9C-A0F9-4610-8F45-707C0D93A169}" srcId="{2F2E54EA-5032-449B-9C28-2DA94FD209BE}" destId="{3618CBE4-66AC-495C-A5CF-1F9DF60AFA7E}" srcOrd="1" destOrd="0" parTransId="{D0829D4C-48CD-465D-9AF4-CF73374FDE7D}" sibTransId="{7410587C-9542-47CC-A920-5FC6184F77EC}"/>
    <dgm:cxn modelId="{F547EAFB-4DF1-4027-BD33-B487AC42EA73}" type="presOf" srcId="{1AAD4DBD-E499-48FB-8429-707E8DA6E90C}" destId="{05F71361-D782-4A5D-9D31-8CD2DA7AB85E}" srcOrd="0" destOrd="0" presId="urn:microsoft.com/office/officeart/2018/2/layout/IconVerticalSolidList"/>
    <dgm:cxn modelId="{22CC779E-9C4F-4F05-8375-817DC8BEB8E3}" type="presParOf" srcId="{034CA022-2751-4762-9CD2-8A24984F95AD}" destId="{3674F96F-CD24-405D-9655-9A4C87FC31C8}" srcOrd="0" destOrd="0" presId="urn:microsoft.com/office/officeart/2018/2/layout/IconVerticalSolidList"/>
    <dgm:cxn modelId="{D2F5DB74-D1F7-40DF-A3F9-E5521CF2A14D}" type="presParOf" srcId="{3674F96F-CD24-405D-9655-9A4C87FC31C8}" destId="{F022B2B4-591A-49B2-A252-25437150DD69}" srcOrd="0" destOrd="0" presId="urn:microsoft.com/office/officeart/2018/2/layout/IconVerticalSolidList"/>
    <dgm:cxn modelId="{90E214E6-79B5-4E79-808E-975BA7FE0665}" type="presParOf" srcId="{3674F96F-CD24-405D-9655-9A4C87FC31C8}" destId="{D88963EA-BF94-42A7-AE55-8DC94D908CAF}" srcOrd="1" destOrd="0" presId="urn:microsoft.com/office/officeart/2018/2/layout/IconVerticalSolidList"/>
    <dgm:cxn modelId="{E88B6480-ACE5-4014-B332-FC6D45A2E105}" type="presParOf" srcId="{3674F96F-CD24-405D-9655-9A4C87FC31C8}" destId="{2BE53D7E-D014-4113-B593-A55484393BE0}" srcOrd="2" destOrd="0" presId="urn:microsoft.com/office/officeart/2018/2/layout/IconVerticalSolidList"/>
    <dgm:cxn modelId="{E4721872-1544-4B66-A9F6-1C75F0F76161}" type="presParOf" srcId="{3674F96F-CD24-405D-9655-9A4C87FC31C8}" destId="{05F71361-D782-4A5D-9D31-8CD2DA7AB85E}" srcOrd="3" destOrd="0" presId="urn:microsoft.com/office/officeart/2018/2/layout/IconVerticalSolidList"/>
    <dgm:cxn modelId="{004476A5-0B06-4F2C-A018-591B2433DDD0}" type="presParOf" srcId="{034CA022-2751-4762-9CD2-8A24984F95AD}" destId="{1C1EA1C4-741F-4AEF-A49C-45E7191AEFB2}" srcOrd="1" destOrd="0" presId="urn:microsoft.com/office/officeart/2018/2/layout/IconVerticalSolidList"/>
    <dgm:cxn modelId="{F28EC4D0-DB02-43FF-937D-AC53B483B371}" type="presParOf" srcId="{034CA022-2751-4762-9CD2-8A24984F95AD}" destId="{11AF290C-2444-4D5D-B34C-5108FDE89936}" srcOrd="2" destOrd="0" presId="urn:microsoft.com/office/officeart/2018/2/layout/IconVerticalSolidList"/>
    <dgm:cxn modelId="{FB3DF057-2381-4420-972A-A98A9E718985}" type="presParOf" srcId="{11AF290C-2444-4D5D-B34C-5108FDE89936}" destId="{A6250259-7687-4C98-B52C-6BF073A07444}" srcOrd="0" destOrd="0" presId="urn:microsoft.com/office/officeart/2018/2/layout/IconVerticalSolidList"/>
    <dgm:cxn modelId="{84B428C7-857A-429B-B151-B2ABDFBE8C7B}" type="presParOf" srcId="{11AF290C-2444-4D5D-B34C-5108FDE89936}" destId="{C55BBDE5-0B2F-4C50-85F7-AF67C721744E}" srcOrd="1" destOrd="0" presId="urn:microsoft.com/office/officeart/2018/2/layout/IconVerticalSolidList"/>
    <dgm:cxn modelId="{58C56166-A2E2-4246-9FC4-BC4BAA25388D}" type="presParOf" srcId="{11AF290C-2444-4D5D-B34C-5108FDE89936}" destId="{7720C64D-196F-4F5D-AB9A-EA5763628D95}" srcOrd="2" destOrd="0" presId="urn:microsoft.com/office/officeart/2018/2/layout/IconVerticalSolidList"/>
    <dgm:cxn modelId="{69EE17CD-D52B-4007-9054-677EE5CE286A}" type="presParOf" srcId="{11AF290C-2444-4D5D-B34C-5108FDE89936}" destId="{3D0D956B-AD4D-475A-8502-6EAD2B0090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CD5E7-282E-43C4-B69E-3AB450C6FE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C9C698-3797-4CC8-8AFE-8C301508B9C2}">
      <dgm:prSet/>
      <dgm:spPr/>
      <dgm:t>
        <a:bodyPr/>
        <a:lstStyle/>
        <a:p>
          <a:pPr rtl="0">
            <a:lnSpc>
              <a:spcPct val="100000"/>
            </a:lnSpc>
          </a:pPr>
          <a:r>
            <a:rPr lang="en-US">
              <a:latin typeface="Century Gothic"/>
            </a:rPr>
            <a:t> We</a:t>
          </a:r>
          <a:r>
            <a:rPr lang="en-US"/>
            <a:t> solved a known Markov Decision Process. </a:t>
          </a:r>
          <a:r>
            <a:rPr lang="en-US">
              <a:latin typeface="Century Gothic"/>
            </a:rPr>
            <a:t>We</a:t>
          </a:r>
          <a:r>
            <a:rPr lang="en-US"/>
            <a:t> are assuming that we have with us the transition probabilities from a Markov state s to all its successor states s’, given action a. </a:t>
          </a:r>
        </a:p>
      </dgm:t>
    </dgm:pt>
    <dgm:pt modelId="{3AD3B8BD-19DF-4FD5-B655-E580B02CE32C}" type="parTrans" cxnId="{07DEECF3-DEF5-4E5F-8937-5F65DD612827}">
      <dgm:prSet/>
      <dgm:spPr/>
      <dgm:t>
        <a:bodyPr/>
        <a:lstStyle/>
        <a:p>
          <a:endParaRPr lang="en-US"/>
        </a:p>
      </dgm:t>
    </dgm:pt>
    <dgm:pt modelId="{6F0B2F76-FDCC-459F-882E-E331AA836D0E}" type="sibTrans" cxnId="{07DEECF3-DEF5-4E5F-8937-5F65DD612827}">
      <dgm:prSet/>
      <dgm:spPr/>
      <dgm:t>
        <a:bodyPr/>
        <a:lstStyle/>
        <a:p>
          <a:endParaRPr lang="en-US"/>
        </a:p>
      </dgm:t>
    </dgm:pt>
    <dgm:pt modelId="{07AADD49-A78A-4B57-ABEC-E521AF489551}">
      <dgm:prSet/>
      <dgm:spPr/>
      <dgm:t>
        <a:bodyPr/>
        <a:lstStyle/>
        <a:p>
          <a:pPr>
            <a:lnSpc>
              <a:spcPct val="100000"/>
            </a:lnSpc>
          </a:pPr>
          <a:r>
            <a:rPr lang="en-US">
              <a:latin typeface="Century Gothic"/>
            </a:rPr>
            <a:t>We</a:t>
          </a:r>
          <a:r>
            <a:rPr lang="en-US"/>
            <a:t> need to explore model-free prediction and control in which we estimate and optimize the value function of an unknown Markov Decision Process.</a:t>
          </a:r>
        </a:p>
      </dgm:t>
    </dgm:pt>
    <dgm:pt modelId="{9E818D4C-63D3-4BE4-9FCC-F0E220C28878}" type="parTrans" cxnId="{8BECCD5E-D94B-4FD2-B9F9-0454C2F357A2}">
      <dgm:prSet/>
      <dgm:spPr/>
      <dgm:t>
        <a:bodyPr/>
        <a:lstStyle/>
        <a:p>
          <a:endParaRPr lang="en-US"/>
        </a:p>
      </dgm:t>
    </dgm:pt>
    <dgm:pt modelId="{E2064293-6113-4355-920B-E8057502B96E}" type="sibTrans" cxnId="{8BECCD5E-D94B-4FD2-B9F9-0454C2F357A2}">
      <dgm:prSet/>
      <dgm:spPr/>
      <dgm:t>
        <a:bodyPr/>
        <a:lstStyle/>
        <a:p>
          <a:endParaRPr lang="en-US"/>
        </a:p>
      </dgm:t>
    </dgm:pt>
    <dgm:pt modelId="{EABE34B8-36BC-4DBE-99AC-86A2D681809C}" type="pres">
      <dgm:prSet presAssocID="{9E7CD5E7-282E-43C4-B69E-3AB450C6FE79}" presName="root" presStyleCnt="0">
        <dgm:presLayoutVars>
          <dgm:dir/>
          <dgm:resizeHandles val="exact"/>
        </dgm:presLayoutVars>
      </dgm:prSet>
      <dgm:spPr/>
    </dgm:pt>
    <dgm:pt modelId="{B9FF80EA-25F7-4A12-91A3-9D89A56CF4A1}" type="pres">
      <dgm:prSet presAssocID="{38C9C698-3797-4CC8-8AFE-8C301508B9C2}" presName="compNode" presStyleCnt="0"/>
      <dgm:spPr/>
    </dgm:pt>
    <dgm:pt modelId="{76E02D83-CE85-418F-96ED-271D367CB7E3}" type="pres">
      <dgm:prSet presAssocID="{38C9C698-3797-4CC8-8AFE-8C301508B9C2}" presName="bgRect" presStyleLbl="bgShp" presStyleIdx="0" presStyleCnt="2"/>
      <dgm:spPr/>
    </dgm:pt>
    <dgm:pt modelId="{8835A022-DD45-423E-95C2-B1514F9DEFD2}" type="pres">
      <dgm:prSet presAssocID="{38C9C698-3797-4CC8-8AFE-8C301508B9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02D684D3-8EB3-49CA-A29C-73436CCE15CB}" type="pres">
      <dgm:prSet presAssocID="{38C9C698-3797-4CC8-8AFE-8C301508B9C2}" presName="spaceRect" presStyleCnt="0"/>
      <dgm:spPr/>
    </dgm:pt>
    <dgm:pt modelId="{99062BEB-0B3A-4C6A-A4D5-D47EA10DAB40}" type="pres">
      <dgm:prSet presAssocID="{38C9C698-3797-4CC8-8AFE-8C301508B9C2}" presName="parTx" presStyleLbl="revTx" presStyleIdx="0" presStyleCnt="2">
        <dgm:presLayoutVars>
          <dgm:chMax val="0"/>
          <dgm:chPref val="0"/>
        </dgm:presLayoutVars>
      </dgm:prSet>
      <dgm:spPr/>
    </dgm:pt>
    <dgm:pt modelId="{0BD974C1-E227-40B5-9981-C5F5FAF96A0C}" type="pres">
      <dgm:prSet presAssocID="{6F0B2F76-FDCC-459F-882E-E331AA836D0E}" presName="sibTrans" presStyleCnt="0"/>
      <dgm:spPr/>
    </dgm:pt>
    <dgm:pt modelId="{34C47631-FD49-4C1A-953C-AAA5100A424A}" type="pres">
      <dgm:prSet presAssocID="{07AADD49-A78A-4B57-ABEC-E521AF489551}" presName="compNode" presStyleCnt="0"/>
      <dgm:spPr/>
    </dgm:pt>
    <dgm:pt modelId="{8CC72372-2C0E-4A10-9C18-BE567EC7CE90}" type="pres">
      <dgm:prSet presAssocID="{07AADD49-A78A-4B57-ABEC-E521AF489551}" presName="bgRect" presStyleLbl="bgShp" presStyleIdx="1" presStyleCnt="2"/>
      <dgm:spPr/>
    </dgm:pt>
    <dgm:pt modelId="{2002A23E-7292-413E-A5CB-CE1CA25EFD97}" type="pres">
      <dgm:prSet presAssocID="{07AADD49-A78A-4B57-ABEC-E521AF4895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03EFBD9-A193-439E-8633-224E70D4F848}" type="pres">
      <dgm:prSet presAssocID="{07AADD49-A78A-4B57-ABEC-E521AF489551}" presName="spaceRect" presStyleCnt="0"/>
      <dgm:spPr/>
    </dgm:pt>
    <dgm:pt modelId="{1A44281D-86E1-468C-8797-402DAC1415DA}" type="pres">
      <dgm:prSet presAssocID="{07AADD49-A78A-4B57-ABEC-E521AF489551}" presName="parTx" presStyleLbl="revTx" presStyleIdx="1" presStyleCnt="2">
        <dgm:presLayoutVars>
          <dgm:chMax val="0"/>
          <dgm:chPref val="0"/>
        </dgm:presLayoutVars>
      </dgm:prSet>
      <dgm:spPr/>
    </dgm:pt>
  </dgm:ptLst>
  <dgm:cxnLst>
    <dgm:cxn modelId="{DAB63930-7F74-4136-9E4C-CAA19884BEB5}" type="presOf" srcId="{9E7CD5E7-282E-43C4-B69E-3AB450C6FE79}" destId="{EABE34B8-36BC-4DBE-99AC-86A2D681809C}" srcOrd="0" destOrd="0" presId="urn:microsoft.com/office/officeart/2018/2/layout/IconVerticalSolidList"/>
    <dgm:cxn modelId="{8BECCD5E-D94B-4FD2-B9F9-0454C2F357A2}" srcId="{9E7CD5E7-282E-43C4-B69E-3AB450C6FE79}" destId="{07AADD49-A78A-4B57-ABEC-E521AF489551}" srcOrd="1" destOrd="0" parTransId="{9E818D4C-63D3-4BE4-9FCC-F0E220C28878}" sibTransId="{E2064293-6113-4355-920B-E8057502B96E}"/>
    <dgm:cxn modelId="{64EFD076-1FE4-4E3C-BD08-BC4DCD7805AE}" type="presOf" srcId="{38C9C698-3797-4CC8-8AFE-8C301508B9C2}" destId="{99062BEB-0B3A-4C6A-A4D5-D47EA10DAB40}" srcOrd="0" destOrd="0" presId="urn:microsoft.com/office/officeart/2018/2/layout/IconVerticalSolidList"/>
    <dgm:cxn modelId="{003C91B9-1B1C-490E-BD4A-3A4705E4DAB8}" type="presOf" srcId="{07AADD49-A78A-4B57-ABEC-E521AF489551}" destId="{1A44281D-86E1-468C-8797-402DAC1415DA}" srcOrd="0" destOrd="0" presId="urn:microsoft.com/office/officeart/2018/2/layout/IconVerticalSolidList"/>
    <dgm:cxn modelId="{07DEECF3-DEF5-4E5F-8937-5F65DD612827}" srcId="{9E7CD5E7-282E-43C4-B69E-3AB450C6FE79}" destId="{38C9C698-3797-4CC8-8AFE-8C301508B9C2}" srcOrd="0" destOrd="0" parTransId="{3AD3B8BD-19DF-4FD5-B655-E580B02CE32C}" sibTransId="{6F0B2F76-FDCC-459F-882E-E331AA836D0E}"/>
    <dgm:cxn modelId="{B6473226-654B-476A-8E26-98BF078753C7}" type="presParOf" srcId="{EABE34B8-36BC-4DBE-99AC-86A2D681809C}" destId="{B9FF80EA-25F7-4A12-91A3-9D89A56CF4A1}" srcOrd="0" destOrd="0" presId="urn:microsoft.com/office/officeart/2018/2/layout/IconVerticalSolidList"/>
    <dgm:cxn modelId="{1D9E0098-E57F-4A64-8619-DF239F8B3942}" type="presParOf" srcId="{B9FF80EA-25F7-4A12-91A3-9D89A56CF4A1}" destId="{76E02D83-CE85-418F-96ED-271D367CB7E3}" srcOrd="0" destOrd="0" presId="urn:microsoft.com/office/officeart/2018/2/layout/IconVerticalSolidList"/>
    <dgm:cxn modelId="{41981CB5-0929-4942-AED1-7DE1C7BB04CC}" type="presParOf" srcId="{B9FF80EA-25F7-4A12-91A3-9D89A56CF4A1}" destId="{8835A022-DD45-423E-95C2-B1514F9DEFD2}" srcOrd="1" destOrd="0" presId="urn:microsoft.com/office/officeart/2018/2/layout/IconVerticalSolidList"/>
    <dgm:cxn modelId="{03F37747-C329-4A30-80B4-34BC03B8D063}" type="presParOf" srcId="{B9FF80EA-25F7-4A12-91A3-9D89A56CF4A1}" destId="{02D684D3-8EB3-49CA-A29C-73436CCE15CB}" srcOrd="2" destOrd="0" presId="urn:microsoft.com/office/officeart/2018/2/layout/IconVerticalSolidList"/>
    <dgm:cxn modelId="{BB785A05-F29A-4E24-8320-04A2AC158A65}" type="presParOf" srcId="{B9FF80EA-25F7-4A12-91A3-9D89A56CF4A1}" destId="{99062BEB-0B3A-4C6A-A4D5-D47EA10DAB40}" srcOrd="3" destOrd="0" presId="urn:microsoft.com/office/officeart/2018/2/layout/IconVerticalSolidList"/>
    <dgm:cxn modelId="{55E398A9-6701-4F15-87D5-D8CD5BB1A01A}" type="presParOf" srcId="{EABE34B8-36BC-4DBE-99AC-86A2D681809C}" destId="{0BD974C1-E227-40B5-9981-C5F5FAF96A0C}" srcOrd="1" destOrd="0" presId="urn:microsoft.com/office/officeart/2018/2/layout/IconVerticalSolidList"/>
    <dgm:cxn modelId="{3AF83D0C-C856-4E03-B477-8743FD59A435}" type="presParOf" srcId="{EABE34B8-36BC-4DBE-99AC-86A2D681809C}" destId="{34C47631-FD49-4C1A-953C-AAA5100A424A}" srcOrd="2" destOrd="0" presId="urn:microsoft.com/office/officeart/2018/2/layout/IconVerticalSolidList"/>
    <dgm:cxn modelId="{4415575B-8BEC-401D-8A5B-04A5D0708989}" type="presParOf" srcId="{34C47631-FD49-4C1A-953C-AAA5100A424A}" destId="{8CC72372-2C0E-4A10-9C18-BE567EC7CE90}" srcOrd="0" destOrd="0" presId="urn:microsoft.com/office/officeart/2018/2/layout/IconVerticalSolidList"/>
    <dgm:cxn modelId="{57F9C113-F365-4567-B6C6-F99AA871FFC1}" type="presParOf" srcId="{34C47631-FD49-4C1A-953C-AAA5100A424A}" destId="{2002A23E-7292-413E-A5CB-CE1CA25EFD97}" srcOrd="1" destOrd="0" presId="urn:microsoft.com/office/officeart/2018/2/layout/IconVerticalSolidList"/>
    <dgm:cxn modelId="{B7ADD5EC-A818-497B-8A64-72D00FA50F53}" type="presParOf" srcId="{34C47631-FD49-4C1A-953C-AAA5100A424A}" destId="{503EFBD9-A193-439E-8633-224E70D4F848}" srcOrd="2" destOrd="0" presId="urn:microsoft.com/office/officeart/2018/2/layout/IconVerticalSolidList"/>
    <dgm:cxn modelId="{541B5B73-CAFA-44CC-AF24-51A08E119AE2}" type="presParOf" srcId="{34C47631-FD49-4C1A-953C-AAA5100A424A}" destId="{1A44281D-86E1-468C-8797-402DAC1415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3AD2F-6F5D-423D-8542-47637AF3460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5AB10D-6C48-4692-82E8-17C3B63FF8B8}">
      <dgm:prSet/>
      <dgm:spPr/>
      <dgm:t>
        <a:bodyPr/>
        <a:lstStyle/>
        <a:p>
          <a:pPr>
            <a:lnSpc>
              <a:spcPct val="100000"/>
            </a:lnSpc>
          </a:pPr>
          <a:r>
            <a:rPr lang="en-US">
              <a:latin typeface="Century Gothic"/>
            </a:rPr>
            <a:t>Neural</a:t>
          </a:r>
          <a:r>
            <a:rPr lang="en-US"/>
            <a:t> Networks</a:t>
          </a:r>
          <a:r>
            <a:rPr lang="en-US">
              <a:latin typeface="Century Gothic"/>
            </a:rPr>
            <a:t> </a:t>
          </a:r>
          <a:r>
            <a:rPr lang="en-US"/>
            <a:t>lack persistence.</a:t>
          </a:r>
        </a:p>
      </dgm:t>
    </dgm:pt>
    <dgm:pt modelId="{22D12DDC-9194-4B40-A6B7-30732226327F}" type="parTrans" cxnId="{04BF0A32-8B78-4178-B123-299BD6A92A65}">
      <dgm:prSet/>
      <dgm:spPr/>
      <dgm:t>
        <a:bodyPr/>
        <a:lstStyle/>
        <a:p>
          <a:endParaRPr lang="en-US"/>
        </a:p>
      </dgm:t>
    </dgm:pt>
    <dgm:pt modelId="{0B48EDA7-6285-4C00-811A-63C4D5C4B166}" type="sibTrans" cxnId="{04BF0A32-8B78-4178-B123-299BD6A92A65}">
      <dgm:prSet/>
      <dgm:spPr/>
      <dgm:t>
        <a:bodyPr/>
        <a:lstStyle/>
        <a:p>
          <a:pPr>
            <a:lnSpc>
              <a:spcPct val="100000"/>
            </a:lnSpc>
          </a:pPr>
          <a:endParaRPr lang="en-US"/>
        </a:p>
      </dgm:t>
    </dgm:pt>
    <dgm:pt modelId="{6E956650-F2BD-46A7-B5C2-B5BE13493AF4}">
      <dgm:prSet/>
      <dgm:spPr/>
      <dgm:t>
        <a:bodyPr/>
        <a:lstStyle/>
        <a:p>
          <a:pPr>
            <a:lnSpc>
              <a:spcPct val="100000"/>
            </a:lnSpc>
          </a:pPr>
          <a:r>
            <a:rPr lang="en-US">
              <a:latin typeface="Century Gothic"/>
            </a:rPr>
            <a:t> Stock</a:t>
          </a:r>
          <a:r>
            <a:rPr lang="en-US"/>
            <a:t> market</a:t>
          </a:r>
          <a:r>
            <a:rPr lang="en-US">
              <a:latin typeface="Century Gothic"/>
            </a:rPr>
            <a:t> is complex and volatile. We chose to include the class of neural networks that use earlier stages of observations to learn and forecast future trends</a:t>
          </a:r>
          <a:endParaRPr lang="en-US"/>
        </a:p>
      </dgm:t>
    </dgm:pt>
    <dgm:pt modelId="{416B2B1C-2DC8-49BB-A840-258033588DDE}" type="parTrans" cxnId="{EC6B1FF1-9C40-4351-960A-45861FDAF0C4}">
      <dgm:prSet/>
      <dgm:spPr/>
      <dgm:t>
        <a:bodyPr/>
        <a:lstStyle/>
        <a:p>
          <a:endParaRPr lang="en-US"/>
        </a:p>
      </dgm:t>
    </dgm:pt>
    <dgm:pt modelId="{8C959F26-CE5A-4F53-A752-B6EC533C4793}" type="sibTrans" cxnId="{EC6B1FF1-9C40-4351-960A-45861FDAF0C4}">
      <dgm:prSet/>
      <dgm:spPr/>
      <dgm:t>
        <a:bodyPr/>
        <a:lstStyle/>
        <a:p>
          <a:pPr>
            <a:lnSpc>
              <a:spcPct val="100000"/>
            </a:lnSpc>
          </a:pPr>
          <a:endParaRPr lang="en-US"/>
        </a:p>
      </dgm:t>
    </dgm:pt>
    <dgm:pt modelId="{F0331DFE-73AB-4D6D-B2F4-B4B051AA140A}">
      <dgm:prSet/>
      <dgm:spPr/>
      <dgm:t>
        <a:bodyPr/>
        <a:lstStyle/>
        <a:p>
          <a:pPr>
            <a:lnSpc>
              <a:spcPct val="100000"/>
            </a:lnSpc>
          </a:pPr>
          <a:r>
            <a:rPr lang="en-US">
              <a:latin typeface="Century Gothic"/>
            </a:rPr>
            <a:t> Recurrent</a:t>
          </a:r>
          <a:r>
            <a:rPr lang="en-US"/>
            <a:t> Neural Network (RNN</a:t>
          </a:r>
          <a:r>
            <a:rPr lang="en-US">
              <a:latin typeface="Century Gothic"/>
            </a:rPr>
            <a:t>) uses</a:t>
          </a:r>
          <a:r>
            <a:rPr lang="en-US"/>
            <a:t> earlier stages of observations to learn and forecast future </a:t>
          </a:r>
          <a:r>
            <a:rPr lang="en-US">
              <a:latin typeface="Century Gothic"/>
            </a:rPr>
            <a:t>trends. But</a:t>
          </a:r>
          <a:r>
            <a:rPr lang="en-US"/>
            <a:t> RNN can't</a:t>
          </a:r>
          <a:r>
            <a:rPr lang="en-US">
              <a:latin typeface="Century Gothic"/>
            </a:rPr>
            <a:t> utilize</a:t>
          </a:r>
          <a:r>
            <a:rPr lang="en-US"/>
            <a:t> long term memory</a:t>
          </a:r>
          <a:r>
            <a:rPr lang="en-US">
              <a:latin typeface="Century Gothic"/>
            </a:rPr>
            <a:t>.</a:t>
          </a:r>
          <a:endParaRPr lang="en-US"/>
        </a:p>
      </dgm:t>
    </dgm:pt>
    <dgm:pt modelId="{28700885-D4DB-4334-B14F-D7AD993AD1A7}" type="parTrans" cxnId="{B73C15F4-23ED-4B2E-81EE-206B0FE3C77F}">
      <dgm:prSet/>
      <dgm:spPr/>
      <dgm:t>
        <a:bodyPr/>
        <a:lstStyle/>
        <a:p>
          <a:endParaRPr lang="en-US"/>
        </a:p>
      </dgm:t>
    </dgm:pt>
    <dgm:pt modelId="{B8021F9F-C9BE-4277-A5DB-F318C35B2BEF}" type="sibTrans" cxnId="{B73C15F4-23ED-4B2E-81EE-206B0FE3C77F}">
      <dgm:prSet/>
      <dgm:spPr/>
      <dgm:t>
        <a:bodyPr/>
        <a:lstStyle/>
        <a:p>
          <a:pPr>
            <a:lnSpc>
              <a:spcPct val="100000"/>
            </a:lnSpc>
          </a:pPr>
          <a:endParaRPr lang="en-US"/>
        </a:p>
      </dgm:t>
    </dgm:pt>
    <dgm:pt modelId="{1182539D-AFA0-4C25-97EA-2B48D46EDD4F}">
      <dgm:prSet/>
      <dgm:spPr/>
      <dgm:t>
        <a:bodyPr/>
        <a:lstStyle/>
        <a:p>
          <a:pPr>
            <a:lnSpc>
              <a:spcPct val="100000"/>
            </a:lnSpc>
          </a:pPr>
          <a:r>
            <a:rPr lang="en-US">
              <a:latin typeface="Century Gothic"/>
            </a:rPr>
            <a:t>LSTM</a:t>
          </a:r>
          <a:r>
            <a:rPr lang="en-US"/>
            <a:t> effectively utilizes information from the previous </a:t>
          </a:r>
          <a:r>
            <a:rPr lang="en-US">
              <a:latin typeface="Century Gothic"/>
            </a:rPr>
            <a:t>events. Better</a:t>
          </a:r>
          <a:r>
            <a:rPr lang="en-US"/>
            <a:t> suited to work on the dynamic structure of stock movement and predict with accuracy.</a:t>
          </a:r>
        </a:p>
      </dgm:t>
    </dgm:pt>
    <dgm:pt modelId="{DF30C51F-A212-4BF5-B9D7-B84AA67ABBD2}" type="parTrans" cxnId="{22D0721C-F614-44B0-9D01-09D4E199D0CA}">
      <dgm:prSet/>
      <dgm:spPr/>
      <dgm:t>
        <a:bodyPr/>
        <a:lstStyle/>
        <a:p>
          <a:endParaRPr lang="en-US"/>
        </a:p>
      </dgm:t>
    </dgm:pt>
    <dgm:pt modelId="{DE9C6684-F2D8-429B-8404-44FC76A44CAD}" type="sibTrans" cxnId="{22D0721C-F614-44B0-9D01-09D4E199D0CA}">
      <dgm:prSet/>
      <dgm:spPr/>
      <dgm:t>
        <a:bodyPr/>
        <a:lstStyle/>
        <a:p>
          <a:endParaRPr lang="en-US"/>
        </a:p>
      </dgm:t>
    </dgm:pt>
    <dgm:pt modelId="{D5D87AF6-67E1-466B-BC69-4870028266FA}" type="pres">
      <dgm:prSet presAssocID="{47E3AD2F-6F5D-423D-8542-47637AF3460D}" presName="root" presStyleCnt="0">
        <dgm:presLayoutVars>
          <dgm:dir/>
          <dgm:resizeHandles val="exact"/>
        </dgm:presLayoutVars>
      </dgm:prSet>
      <dgm:spPr/>
    </dgm:pt>
    <dgm:pt modelId="{2E594C17-15C1-4882-AFD7-6C43B219A51F}" type="pres">
      <dgm:prSet presAssocID="{47E3AD2F-6F5D-423D-8542-47637AF3460D}" presName="container" presStyleCnt="0">
        <dgm:presLayoutVars>
          <dgm:dir/>
          <dgm:resizeHandles val="exact"/>
        </dgm:presLayoutVars>
      </dgm:prSet>
      <dgm:spPr/>
    </dgm:pt>
    <dgm:pt modelId="{620FDBD3-39B0-4B2C-81C7-70085676C784}" type="pres">
      <dgm:prSet presAssocID="{925AB10D-6C48-4692-82E8-17C3B63FF8B8}" presName="compNode" presStyleCnt="0"/>
      <dgm:spPr/>
    </dgm:pt>
    <dgm:pt modelId="{16006260-778E-47C7-A04B-E88E01A7FE53}" type="pres">
      <dgm:prSet presAssocID="{925AB10D-6C48-4692-82E8-17C3B63FF8B8}" presName="iconBgRect" presStyleLbl="bgShp" presStyleIdx="0" presStyleCnt="4"/>
      <dgm:spPr/>
    </dgm:pt>
    <dgm:pt modelId="{BF39FDEA-8FB1-4637-AFFB-386B75CAA5BD}" type="pres">
      <dgm:prSet presAssocID="{925AB10D-6C48-4692-82E8-17C3B63FF8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F901C820-9C27-4E75-B814-42DCCFE45FE5}" type="pres">
      <dgm:prSet presAssocID="{925AB10D-6C48-4692-82E8-17C3B63FF8B8}" presName="spaceRect" presStyleCnt="0"/>
      <dgm:spPr/>
    </dgm:pt>
    <dgm:pt modelId="{F5D41871-8EEA-47C4-A727-8E00C8A72189}" type="pres">
      <dgm:prSet presAssocID="{925AB10D-6C48-4692-82E8-17C3B63FF8B8}" presName="textRect" presStyleLbl="revTx" presStyleIdx="0" presStyleCnt="4">
        <dgm:presLayoutVars>
          <dgm:chMax val="1"/>
          <dgm:chPref val="1"/>
        </dgm:presLayoutVars>
      </dgm:prSet>
      <dgm:spPr/>
    </dgm:pt>
    <dgm:pt modelId="{819AB16D-74AB-4674-852E-8EC9740DBE2D}" type="pres">
      <dgm:prSet presAssocID="{0B48EDA7-6285-4C00-811A-63C4D5C4B166}" presName="sibTrans" presStyleLbl="sibTrans2D1" presStyleIdx="0" presStyleCnt="0"/>
      <dgm:spPr/>
    </dgm:pt>
    <dgm:pt modelId="{8DEC7C2F-3119-4446-8BD8-A188DA654C57}" type="pres">
      <dgm:prSet presAssocID="{6E956650-F2BD-46A7-B5C2-B5BE13493AF4}" presName="compNode" presStyleCnt="0"/>
      <dgm:spPr/>
    </dgm:pt>
    <dgm:pt modelId="{84250C42-AB73-4596-86A5-A8B901E70B3B}" type="pres">
      <dgm:prSet presAssocID="{6E956650-F2BD-46A7-B5C2-B5BE13493AF4}" presName="iconBgRect" presStyleLbl="bgShp" presStyleIdx="1" presStyleCnt="4"/>
      <dgm:spPr/>
    </dgm:pt>
    <dgm:pt modelId="{28287FA9-5B56-47B5-8176-6745B8494139}" type="pres">
      <dgm:prSet presAssocID="{6E956650-F2BD-46A7-B5C2-B5BE13493A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1693749-698E-4687-9FEA-BB7806BB00E3}" type="pres">
      <dgm:prSet presAssocID="{6E956650-F2BD-46A7-B5C2-B5BE13493AF4}" presName="spaceRect" presStyleCnt="0"/>
      <dgm:spPr/>
    </dgm:pt>
    <dgm:pt modelId="{CFD63F02-2215-4293-BD08-ADDBF00111AF}" type="pres">
      <dgm:prSet presAssocID="{6E956650-F2BD-46A7-B5C2-B5BE13493AF4}" presName="textRect" presStyleLbl="revTx" presStyleIdx="1" presStyleCnt="4">
        <dgm:presLayoutVars>
          <dgm:chMax val="1"/>
          <dgm:chPref val="1"/>
        </dgm:presLayoutVars>
      </dgm:prSet>
      <dgm:spPr/>
    </dgm:pt>
    <dgm:pt modelId="{D4E2931A-B446-49CA-BB70-98FA95FB9BDD}" type="pres">
      <dgm:prSet presAssocID="{8C959F26-CE5A-4F53-A752-B6EC533C4793}" presName="sibTrans" presStyleLbl="sibTrans2D1" presStyleIdx="0" presStyleCnt="0"/>
      <dgm:spPr/>
    </dgm:pt>
    <dgm:pt modelId="{8B07EED0-3D58-4785-86BB-6AD4A9D1C182}" type="pres">
      <dgm:prSet presAssocID="{F0331DFE-73AB-4D6D-B2F4-B4B051AA140A}" presName="compNode" presStyleCnt="0"/>
      <dgm:spPr/>
    </dgm:pt>
    <dgm:pt modelId="{61EAC9F1-BEEC-427A-90D9-AC02AA9A1EB9}" type="pres">
      <dgm:prSet presAssocID="{F0331DFE-73AB-4D6D-B2F4-B4B051AA140A}" presName="iconBgRect" presStyleLbl="bgShp" presStyleIdx="2" presStyleCnt="4"/>
      <dgm:spPr/>
    </dgm:pt>
    <dgm:pt modelId="{26CAB537-5356-4BBA-B854-AACA8A9DD962}" type="pres">
      <dgm:prSet presAssocID="{F0331DFE-73AB-4D6D-B2F4-B4B051AA1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78C6EC51-CD0E-4A85-BB7F-848EEDDD6EDC}" type="pres">
      <dgm:prSet presAssocID="{F0331DFE-73AB-4D6D-B2F4-B4B051AA140A}" presName="spaceRect" presStyleCnt="0"/>
      <dgm:spPr/>
    </dgm:pt>
    <dgm:pt modelId="{BFB7C376-3F5E-4397-8778-61C7906F7416}" type="pres">
      <dgm:prSet presAssocID="{F0331DFE-73AB-4D6D-B2F4-B4B051AA140A}" presName="textRect" presStyleLbl="revTx" presStyleIdx="2" presStyleCnt="4">
        <dgm:presLayoutVars>
          <dgm:chMax val="1"/>
          <dgm:chPref val="1"/>
        </dgm:presLayoutVars>
      </dgm:prSet>
      <dgm:spPr/>
    </dgm:pt>
    <dgm:pt modelId="{E9F995C9-048A-46CC-97E3-9341DE887736}" type="pres">
      <dgm:prSet presAssocID="{B8021F9F-C9BE-4277-A5DB-F318C35B2BEF}" presName="sibTrans" presStyleLbl="sibTrans2D1" presStyleIdx="0" presStyleCnt="0"/>
      <dgm:spPr/>
    </dgm:pt>
    <dgm:pt modelId="{B654C0A5-E6AF-4DE8-A84F-83F173403898}" type="pres">
      <dgm:prSet presAssocID="{1182539D-AFA0-4C25-97EA-2B48D46EDD4F}" presName="compNode" presStyleCnt="0"/>
      <dgm:spPr/>
    </dgm:pt>
    <dgm:pt modelId="{97B1DDB6-F085-4928-A730-6FADD2D9EEEA}" type="pres">
      <dgm:prSet presAssocID="{1182539D-AFA0-4C25-97EA-2B48D46EDD4F}" presName="iconBgRect" presStyleLbl="bgShp" presStyleIdx="3" presStyleCnt="4"/>
      <dgm:spPr/>
    </dgm:pt>
    <dgm:pt modelId="{58FDD3F3-644C-4E3E-870D-7D62E83B9364}" type="pres">
      <dgm:prSet presAssocID="{1182539D-AFA0-4C25-97EA-2B48D46EDD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4A8E147A-3A6D-46A8-B48F-C022E02AB4D6}" type="pres">
      <dgm:prSet presAssocID="{1182539D-AFA0-4C25-97EA-2B48D46EDD4F}" presName="spaceRect" presStyleCnt="0"/>
      <dgm:spPr/>
    </dgm:pt>
    <dgm:pt modelId="{A602A7B6-6278-40E5-80E7-A4AE33E974C1}" type="pres">
      <dgm:prSet presAssocID="{1182539D-AFA0-4C25-97EA-2B48D46EDD4F}" presName="textRect" presStyleLbl="revTx" presStyleIdx="3" presStyleCnt="4">
        <dgm:presLayoutVars>
          <dgm:chMax val="1"/>
          <dgm:chPref val="1"/>
        </dgm:presLayoutVars>
      </dgm:prSet>
      <dgm:spPr/>
    </dgm:pt>
  </dgm:ptLst>
  <dgm:cxnLst>
    <dgm:cxn modelId="{46CCA717-40D8-489B-B2D4-FAC797E5184C}" type="presOf" srcId="{47E3AD2F-6F5D-423D-8542-47637AF3460D}" destId="{D5D87AF6-67E1-466B-BC69-4870028266FA}" srcOrd="0" destOrd="0" presId="urn:microsoft.com/office/officeart/2018/2/layout/IconCircleList"/>
    <dgm:cxn modelId="{22D0721C-F614-44B0-9D01-09D4E199D0CA}" srcId="{47E3AD2F-6F5D-423D-8542-47637AF3460D}" destId="{1182539D-AFA0-4C25-97EA-2B48D46EDD4F}" srcOrd="3" destOrd="0" parTransId="{DF30C51F-A212-4BF5-B9D7-B84AA67ABBD2}" sibTransId="{DE9C6684-F2D8-429B-8404-44FC76A44CAD}"/>
    <dgm:cxn modelId="{04BF0A32-8B78-4178-B123-299BD6A92A65}" srcId="{47E3AD2F-6F5D-423D-8542-47637AF3460D}" destId="{925AB10D-6C48-4692-82E8-17C3B63FF8B8}" srcOrd="0" destOrd="0" parTransId="{22D12DDC-9194-4B40-A6B7-30732226327F}" sibTransId="{0B48EDA7-6285-4C00-811A-63C4D5C4B166}"/>
    <dgm:cxn modelId="{28070339-0EEB-4925-9C3E-56B8CB127087}" type="presOf" srcId="{8C959F26-CE5A-4F53-A752-B6EC533C4793}" destId="{D4E2931A-B446-49CA-BB70-98FA95FB9BDD}" srcOrd="0" destOrd="0" presId="urn:microsoft.com/office/officeart/2018/2/layout/IconCircleList"/>
    <dgm:cxn modelId="{2A5D1B3A-EE13-4988-BC1B-88490F94310E}" type="presOf" srcId="{0B48EDA7-6285-4C00-811A-63C4D5C4B166}" destId="{819AB16D-74AB-4674-852E-8EC9740DBE2D}" srcOrd="0" destOrd="0" presId="urn:microsoft.com/office/officeart/2018/2/layout/IconCircleList"/>
    <dgm:cxn modelId="{A99E0093-26DB-416B-86AA-A6419971FD5A}" type="presOf" srcId="{F0331DFE-73AB-4D6D-B2F4-B4B051AA140A}" destId="{BFB7C376-3F5E-4397-8778-61C7906F7416}" srcOrd="0" destOrd="0" presId="urn:microsoft.com/office/officeart/2018/2/layout/IconCircleList"/>
    <dgm:cxn modelId="{4C9EE5CB-1E51-4C10-B7D5-6ECC8F206348}" type="presOf" srcId="{925AB10D-6C48-4692-82E8-17C3B63FF8B8}" destId="{F5D41871-8EEA-47C4-A727-8E00C8A72189}" srcOrd="0" destOrd="0" presId="urn:microsoft.com/office/officeart/2018/2/layout/IconCircleList"/>
    <dgm:cxn modelId="{EA4610CD-C375-45D7-A77D-32E724C8D044}" type="presOf" srcId="{B8021F9F-C9BE-4277-A5DB-F318C35B2BEF}" destId="{E9F995C9-048A-46CC-97E3-9341DE887736}" srcOrd="0" destOrd="0" presId="urn:microsoft.com/office/officeart/2018/2/layout/IconCircleList"/>
    <dgm:cxn modelId="{D4E0B5E0-D4A4-4BEA-986B-1CC7FA55A96D}" type="presOf" srcId="{1182539D-AFA0-4C25-97EA-2B48D46EDD4F}" destId="{A602A7B6-6278-40E5-80E7-A4AE33E974C1}" srcOrd="0" destOrd="0" presId="urn:microsoft.com/office/officeart/2018/2/layout/IconCircleList"/>
    <dgm:cxn modelId="{EC6B1FF1-9C40-4351-960A-45861FDAF0C4}" srcId="{47E3AD2F-6F5D-423D-8542-47637AF3460D}" destId="{6E956650-F2BD-46A7-B5C2-B5BE13493AF4}" srcOrd="1" destOrd="0" parTransId="{416B2B1C-2DC8-49BB-A840-258033588DDE}" sibTransId="{8C959F26-CE5A-4F53-A752-B6EC533C4793}"/>
    <dgm:cxn modelId="{B73C15F4-23ED-4B2E-81EE-206B0FE3C77F}" srcId="{47E3AD2F-6F5D-423D-8542-47637AF3460D}" destId="{F0331DFE-73AB-4D6D-B2F4-B4B051AA140A}" srcOrd="2" destOrd="0" parTransId="{28700885-D4DB-4334-B14F-D7AD993AD1A7}" sibTransId="{B8021F9F-C9BE-4277-A5DB-F318C35B2BEF}"/>
    <dgm:cxn modelId="{45DAAAF7-1B55-459C-A495-EE2C15E2EF12}" type="presOf" srcId="{6E956650-F2BD-46A7-B5C2-B5BE13493AF4}" destId="{CFD63F02-2215-4293-BD08-ADDBF00111AF}" srcOrd="0" destOrd="0" presId="urn:microsoft.com/office/officeart/2018/2/layout/IconCircleList"/>
    <dgm:cxn modelId="{6DAC7F91-8725-489B-8032-79F80F69F707}" type="presParOf" srcId="{D5D87AF6-67E1-466B-BC69-4870028266FA}" destId="{2E594C17-15C1-4882-AFD7-6C43B219A51F}" srcOrd="0" destOrd="0" presId="urn:microsoft.com/office/officeart/2018/2/layout/IconCircleList"/>
    <dgm:cxn modelId="{3422BA53-809A-499B-BF16-614069BB9E07}" type="presParOf" srcId="{2E594C17-15C1-4882-AFD7-6C43B219A51F}" destId="{620FDBD3-39B0-4B2C-81C7-70085676C784}" srcOrd="0" destOrd="0" presId="urn:microsoft.com/office/officeart/2018/2/layout/IconCircleList"/>
    <dgm:cxn modelId="{0382010F-3A38-4E45-B9FA-0F5DCB52B9B8}" type="presParOf" srcId="{620FDBD3-39B0-4B2C-81C7-70085676C784}" destId="{16006260-778E-47C7-A04B-E88E01A7FE53}" srcOrd="0" destOrd="0" presId="urn:microsoft.com/office/officeart/2018/2/layout/IconCircleList"/>
    <dgm:cxn modelId="{52D58FC1-3BE3-4BAF-9F1E-28DE55A1DFF0}" type="presParOf" srcId="{620FDBD3-39B0-4B2C-81C7-70085676C784}" destId="{BF39FDEA-8FB1-4637-AFFB-386B75CAA5BD}" srcOrd="1" destOrd="0" presId="urn:microsoft.com/office/officeart/2018/2/layout/IconCircleList"/>
    <dgm:cxn modelId="{957B1DE8-E9CF-4430-896F-C4498C4BA4C4}" type="presParOf" srcId="{620FDBD3-39B0-4B2C-81C7-70085676C784}" destId="{F901C820-9C27-4E75-B814-42DCCFE45FE5}" srcOrd="2" destOrd="0" presId="urn:microsoft.com/office/officeart/2018/2/layout/IconCircleList"/>
    <dgm:cxn modelId="{BBC0CF46-0E1E-4516-854A-15A2199B51DE}" type="presParOf" srcId="{620FDBD3-39B0-4B2C-81C7-70085676C784}" destId="{F5D41871-8EEA-47C4-A727-8E00C8A72189}" srcOrd="3" destOrd="0" presId="urn:microsoft.com/office/officeart/2018/2/layout/IconCircleList"/>
    <dgm:cxn modelId="{62C218F7-81D9-4CD5-B458-9945A1206623}" type="presParOf" srcId="{2E594C17-15C1-4882-AFD7-6C43B219A51F}" destId="{819AB16D-74AB-4674-852E-8EC9740DBE2D}" srcOrd="1" destOrd="0" presId="urn:microsoft.com/office/officeart/2018/2/layout/IconCircleList"/>
    <dgm:cxn modelId="{984028CC-9671-413B-8105-F1740A3061C0}" type="presParOf" srcId="{2E594C17-15C1-4882-AFD7-6C43B219A51F}" destId="{8DEC7C2F-3119-4446-8BD8-A188DA654C57}" srcOrd="2" destOrd="0" presId="urn:microsoft.com/office/officeart/2018/2/layout/IconCircleList"/>
    <dgm:cxn modelId="{8F2F3328-32CA-4972-A429-E2985D8FE6D0}" type="presParOf" srcId="{8DEC7C2F-3119-4446-8BD8-A188DA654C57}" destId="{84250C42-AB73-4596-86A5-A8B901E70B3B}" srcOrd="0" destOrd="0" presId="urn:microsoft.com/office/officeart/2018/2/layout/IconCircleList"/>
    <dgm:cxn modelId="{2FF525E7-797C-4B1D-92CA-F2EC992FF010}" type="presParOf" srcId="{8DEC7C2F-3119-4446-8BD8-A188DA654C57}" destId="{28287FA9-5B56-47B5-8176-6745B8494139}" srcOrd="1" destOrd="0" presId="urn:microsoft.com/office/officeart/2018/2/layout/IconCircleList"/>
    <dgm:cxn modelId="{AF8D145D-3D72-4D21-9B0B-5FDDF86160F2}" type="presParOf" srcId="{8DEC7C2F-3119-4446-8BD8-A188DA654C57}" destId="{31693749-698E-4687-9FEA-BB7806BB00E3}" srcOrd="2" destOrd="0" presId="urn:microsoft.com/office/officeart/2018/2/layout/IconCircleList"/>
    <dgm:cxn modelId="{6D79F9AD-72F1-4BAE-AF49-E342D51267B5}" type="presParOf" srcId="{8DEC7C2F-3119-4446-8BD8-A188DA654C57}" destId="{CFD63F02-2215-4293-BD08-ADDBF00111AF}" srcOrd="3" destOrd="0" presId="urn:microsoft.com/office/officeart/2018/2/layout/IconCircleList"/>
    <dgm:cxn modelId="{65E2E48F-FB75-43E8-A51D-0B2796DEF3C9}" type="presParOf" srcId="{2E594C17-15C1-4882-AFD7-6C43B219A51F}" destId="{D4E2931A-B446-49CA-BB70-98FA95FB9BDD}" srcOrd="3" destOrd="0" presId="urn:microsoft.com/office/officeart/2018/2/layout/IconCircleList"/>
    <dgm:cxn modelId="{3B99376D-8ECE-427B-982E-D95907AA2D9E}" type="presParOf" srcId="{2E594C17-15C1-4882-AFD7-6C43B219A51F}" destId="{8B07EED0-3D58-4785-86BB-6AD4A9D1C182}" srcOrd="4" destOrd="0" presId="urn:microsoft.com/office/officeart/2018/2/layout/IconCircleList"/>
    <dgm:cxn modelId="{4E3498AD-E5E7-47A1-B3A4-A23637E84587}" type="presParOf" srcId="{8B07EED0-3D58-4785-86BB-6AD4A9D1C182}" destId="{61EAC9F1-BEEC-427A-90D9-AC02AA9A1EB9}" srcOrd="0" destOrd="0" presId="urn:microsoft.com/office/officeart/2018/2/layout/IconCircleList"/>
    <dgm:cxn modelId="{D63E0CAD-540C-482A-AF87-A725598EECCC}" type="presParOf" srcId="{8B07EED0-3D58-4785-86BB-6AD4A9D1C182}" destId="{26CAB537-5356-4BBA-B854-AACA8A9DD962}" srcOrd="1" destOrd="0" presId="urn:microsoft.com/office/officeart/2018/2/layout/IconCircleList"/>
    <dgm:cxn modelId="{0CE5ABEC-4C80-4C0C-8B8A-0EC44AB14B8E}" type="presParOf" srcId="{8B07EED0-3D58-4785-86BB-6AD4A9D1C182}" destId="{78C6EC51-CD0E-4A85-BB7F-848EEDDD6EDC}" srcOrd="2" destOrd="0" presId="urn:microsoft.com/office/officeart/2018/2/layout/IconCircleList"/>
    <dgm:cxn modelId="{42BBAC7D-2D26-43FF-986D-656163022692}" type="presParOf" srcId="{8B07EED0-3D58-4785-86BB-6AD4A9D1C182}" destId="{BFB7C376-3F5E-4397-8778-61C7906F7416}" srcOrd="3" destOrd="0" presId="urn:microsoft.com/office/officeart/2018/2/layout/IconCircleList"/>
    <dgm:cxn modelId="{6F4EAA31-85AD-4316-AB62-9E5B43BF914A}" type="presParOf" srcId="{2E594C17-15C1-4882-AFD7-6C43B219A51F}" destId="{E9F995C9-048A-46CC-97E3-9341DE887736}" srcOrd="5" destOrd="0" presId="urn:microsoft.com/office/officeart/2018/2/layout/IconCircleList"/>
    <dgm:cxn modelId="{6DA28A6D-F030-4F35-8F73-7E06A53B0644}" type="presParOf" srcId="{2E594C17-15C1-4882-AFD7-6C43B219A51F}" destId="{B654C0A5-E6AF-4DE8-A84F-83F173403898}" srcOrd="6" destOrd="0" presId="urn:microsoft.com/office/officeart/2018/2/layout/IconCircleList"/>
    <dgm:cxn modelId="{E801683F-9CBB-4EAF-828F-E4385341CB59}" type="presParOf" srcId="{B654C0A5-E6AF-4DE8-A84F-83F173403898}" destId="{97B1DDB6-F085-4928-A730-6FADD2D9EEEA}" srcOrd="0" destOrd="0" presId="urn:microsoft.com/office/officeart/2018/2/layout/IconCircleList"/>
    <dgm:cxn modelId="{A77B5A57-744E-477E-B2E5-407B5E90C2FE}" type="presParOf" srcId="{B654C0A5-E6AF-4DE8-A84F-83F173403898}" destId="{58FDD3F3-644C-4E3E-870D-7D62E83B9364}" srcOrd="1" destOrd="0" presId="urn:microsoft.com/office/officeart/2018/2/layout/IconCircleList"/>
    <dgm:cxn modelId="{86EC17FB-3751-49D7-971C-CEC42413FA1B}" type="presParOf" srcId="{B654C0A5-E6AF-4DE8-A84F-83F173403898}" destId="{4A8E147A-3A6D-46A8-B48F-C022E02AB4D6}" srcOrd="2" destOrd="0" presId="urn:microsoft.com/office/officeart/2018/2/layout/IconCircleList"/>
    <dgm:cxn modelId="{0B105336-83B4-4D2D-BEB1-4EB4330474D5}" type="presParOf" srcId="{B654C0A5-E6AF-4DE8-A84F-83F173403898}" destId="{A602A7B6-6278-40E5-80E7-A4AE33E974C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687C2-8204-4BD6-A009-8491469335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858505-F3F0-4B25-923A-618237F3AFEE}">
      <dgm:prSet/>
      <dgm:spPr/>
      <dgm:t>
        <a:bodyPr/>
        <a:lstStyle/>
        <a:p>
          <a:pPr>
            <a:lnSpc>
              <a:spcPct val="100000"/>
            </a:lnSpc>
          </a:pPr>
          <a:r>
            <a:rPr lang="en-US"/>
            <a:t>After the cost function </a:t>
          </a:r>
          <a:r>
            <a:rPr lang="en-US" err="1"/>
            <a:t>ε</a:t>
          </a:r>
          <a:r>
            <a:rPr lang="en-US" baseline="-25000" err="1"/>
            <a:t>t</a:t>
          </a:r>
          <a:r>
            <a:rPr lang="en-US"/>
            <a:t> has been computed. Backpropagation of the error takes place to adjust the network’s weights.</a:t>
          </a:r>
          <a:r>
            <a:rPr lang="en-US">
              <a:latin typeface="Century Gothic"/>
            </a:rPr>
            <a:t> </a:t>
          </a:r>
          <a:endParaRPr lang="en-US"/>
        </a:p>
      </dgm:t>
    </dgm:pt>
    <dgm:pt modelId="{1F611B6A-01A4-4ADA-A2C2-1723B67321D6}" type="parTrans" cxnId="{F16E676D-D205-4A29-A2A3-6956008BFA02}">
      <dgm:prSet/>
      <dgm:spPr/>
      <dgm:t>
        <a:bodyPr/>
        <a:lstStyle/>
        <a:p>
          <a:endParaRPr lang="en-US"/>
        </a:p>
      </dgm:t>
    </dgm:pt>
    <dgm:pt modelId="{C1BA8DC6-6659-414B-95C7-DACC715388C2}" type="sibTrans" cxnId="{F16E676D-D205-4A29-A2A3-6956008BFA02}">
      <dgm:prSet/>
      <dgm:spPr/>
      <dgm:t>
        <a:bodyPr/>
        <a:lstStyle/>
        <a:p>
          <a:endParaRPr lang="en-US"/>
        </a:p>
      </dgm:t>
    </dgm:pt>
    <dgm:pt modelId="{3A439E53-CAD4-47F7-8866-FA706DC87F83}">
      <dgm:prSet/>
      <dgm:spPr/>
      <dgm:t>
        <a:bodyPr/>
        <a:lstStyle/>
        <a:p>
          <a:pPr>
            <a:lnSpc>
              <a:spcPct val="100000"/>
            </a:lnSpc>
          </a:pPr>
          <a:r>
            <a:rPr lang="en-US"/>
            <a:t>Every neuron responsible for calculating the output associated with this cost function would be affected.</a:t>
          </a:r>
          <a:r>
            <a:rPr lang="en-US">
              <a:latin typeface="Century Gothic"/>
            </a:rPr>
            <a:t> </a:t>
          </a:r>
          <a:endParaRPr lang="en-US"/>
        </a:p>
      </dgm:t>
    </dgm:pt>
    <dgm:pt modelId="{F7AA1FDF-35E2-4ACB-9853-779BEC6A4B45}" type="parTrans" cxnId="{05A7D650-E8D7-40F9-8297-5C8D45087325}">
      <dgm:prSet/>
      <dgm:spPr/>
      <dgm:t>
        <a:bodyPr/>
        <a:lstStyle/>
        <a:p>
          <a:endParaRPr lang="en-US"/>
        </a:p>
      </dgm:t>
    </dgm:pt>
    <dgm:pt modelId="{6B77F7F9-8CDF-48C6-B513-7C8FF0EC366F}" type="sibTrans" cxnId="{05A7D650-E8D7-40F9-8297-5C8D45087325}">
      <dgm:prSet/>
      <dgm:spPr/>
      <dgm:t>
        <a:bodyPr/>
        <a:lstStyle/>
        <a:p>
          <a:endParaRPr lang="en-US"/>
        </a:p>
      </dgm:t>
    </dgm:pt>
    <dgm:pt modelId="{03C95D50-4855-4A5E-AE76-0463F04E86F3}">
      <dgm:prSet/>
      <dgm:spPr/>
      <dgm:t>
        <a:bodyPr/>
        <a:lstStyle/>
        <a:p>
          <a:pPr>
            <a:lnSpc>
              <a:spcPct val="100000"/>
            </a:lnSpc>
          </a:pPr>
          <a:r>
            <a:rPr lang="en-US">
              <a:latin typeface="Century Gothic"/>
            </a:rPr>
            <a:t>The</a:t>
          </a:r>
          <a:r>
            <a:rPr lang="en-US"/>
            <a:t> weights are updated to minimize that error.</a:t>
          </a:r>
        </a:p>
      </dgm:t>
    </dgm:pt>
    <dgm:pt modelId="{C4B02349-880A-499D-9D7C-715CF49EB0CC}" type="parTrans" cxnId="{3623C7CD-ADC3-4539-9713-4B6A26347EF5}">
      <dgm:prSet/>
      <dgm:spPr/>
      <dgm:t>
        <a:bodyPr/>
        <a:lstStyle/>
        <a:p>
          <a:endParaRPr lang="en-US"/>
        </a:p>
      </dgm:t>
    </dgm:pt>
    <dgm:pt modelId="{874D7932-F67A-499B-B907-15EE1022D0A5}" type="sibTrans" cxnId="{3623C7CD-ADC3-4539-9713-4B6A26347EF5}">
      <dgm:prSet/>
      <dgm:spPr/>
      <dgm:t>
        <a:bodyPr/>
        <a:lstStyle/>
        <a:p>
          <a:endParaRPr lang="en-US"/>
        </a:p>
      </dgm:t>
    </dgm:pt>
    <dgm:pt modelId="{B00F9AF1-3D94-4F94-9816-F005E831FFBD}">
      <dgm:prSet/>
      <dgm:spPr/>
      <dgm:t>
        <a:bodyPr/>
        <a:lstStyle/>
        <a:p>
          <a:pPr>
            <a:lnSpc>
              <a:spcPct val="100000"/>
            </a:lnSpc>
          </a:pPr>
          <a:r>
            <a:rPr lang="en-US">
              <a:latin typeface="Century Gothic"/>
            </a:rPr>
            <a:t>In</a:t>
          </a:r>
          <a:r>
            <a:rPr lang="en-US"/>
            <a:t> RNNs, for any time point t, all the neurons with previous time </a:t>
          </a:r>
          <a:r>
            <a:rPr lang="en-US">
              <a:latin typeface="Century Gothic"/>
            </a:rPr>
            <a:t>points</a:t>
          </a:r>
          <a:r>
            <a:rPr lang="en-US"/>
            <a:t> contributed for the computation of </a:t>
          </a:r>
          <a:r>
            <a:rPr lang="en-US" err="1"/>
            <a:t>ε</a:t>
          </a:r>
          <a:r>
            <a:rPr lang="en-US" baseline="-25000" err="1"/>
            <a:t>t</a:t>
          </a:r>
          <a:r>
            <a:rPr lang="en-US"/>
            <a:t> . So, all neurons in this time frame need to be updated.</a:t>
          </a:r>
        </a:p>
      </dgm:t>
    </dgm:pt>
    <dgm:pt modelId="{F728AA60-E7C5-42ED-93B2-DCBD326121D3}" type="parTrans" cxnId="{5345039D-02D0-4480-94EF-375941D3CEC2}">
      <dgm:prSet/>
      <dgm:spPr/>
      <dgm:t>
        <a:bodyPr/>
        <a:lstStyle/>
        <a:p>
          <a:endParaRPr lang="en-US"/>
        </a:p>
      </dgm:t>
    </dgm:pt>
    <dgm:pt modelId="{2FF05709-460A-498F-A16A-86825046BF55}" type="sibTrans" cxnId="{5345039D-02D0-4480-94EF-375941D3CEC2}">
      <dgm:prSet/>
      <dgm:spPr/>
      <dgm:t>
        <a:bodyPr/>
        <a:lstStyle/>
        <a:p>
          <a:endParaRPr lang="en-US"/>
        </a:p>
      </dgm:t>
    </dgm:pt>
    <dgm:pt modelId="{3A586C20-EC77-43BC-8BD7-BE959B02115D}" type="pres">
      <dgm:prSet presAssocID="{944687C2-8204-4BD6-A009-849146933513}" presName="root" presStyleCnt="0">
        <dgm:presLayoutVars>
          <dgm:dir/>
          <dgm:resizeHandles val="exact"/>
        </dgm:presLayoutVars>
      </dgm:prSet>
      <dgm:spPr/>
    </dgm:pt>
    <dgm:pt modelId="{5A060836-6720-40D0-84D6-774AFF1DCAE8}" type="pres">
      <dgm:prSet presAssocID="{E1858505-F3F0-4B25-923A-618237F3AFEE}" presName="compNode" presStyleCnt="0"/>
      <dgm:spPr/>
    </dgm:pt>
    <dgm:pt modelId="{CC5E8023-0E46-448B-B2C6-E363BB4DFD30}" type="pres">
      <dgm:prSet presAssocID="{E1858505-F3F0-4B25-923A-618237F3AFEE}" presName="bgRect" presStyleLbl="bgShp" presStyleIdx="0" presStyleCnt="4"/>
      <dgm:spPr/>
    </dgm:pt>
    <dgm:pt modelId="{5D8E9230-C04E-4555-8F4C-54071FD41136}" type="pres">
      <dgm:prSet presAssocID="{E1858505-F3F0-4B25-923A-618237F3AF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DCE8541-35BF-4A5E-B502-11E2DB1E7BD9}" type="pres">
      <dgm:prSet presAssocID="{E1858505-F3F0-4B25-923A-618237F3AFEE}" presName="spaceRect" presStyleCnt="0"/>
      <dgm:spPr/>
    </dgm:pt>
    <dgm:pt modelId="{ACEE15E7-C787-46CA-87FF-4B74116F781E}" type="pres">
      <dgm:prSet presAssocID="{E1858505-F3F0-4B25-923A-618237F3AFEE}" presName="parTx" presStyleLbl="revTx" presStyleIdx="0" presStyleCnt="4">
        <dgm:presLayoutVars>
          <dgm:chMax val="0"/>
          <dgm:chPref val="0"/>
        </dgm:presLayoutVars>
      </dgm:prSet>
      <dgm:spPr/>
    </dgm:pt>
    <dgm:pt modelId="{A72D6313-3536-49A6-87FB-4FA65749A5D6}" type="pres">
      <dgm:prSet presAssocID="{C1BA8DC6-6659-414B-95C7-DACC715388C2}" presName="sibTrans" presStyleCnt="0"/>
      <dgm:spPr/>
    </dgm:pt>
    <dgm:pt modelId="{57D7D9A2-777A-4A06-BB0F-62662977EBC7}" type="pres">
      <dgm:prSet presAssocID="{3A439E53-CAD4-47F7-8866-FA706DC87F83}" presName="compNode" presStyleCnt="0"/>
      <dgm:spPr/>
    </dgm:pt>
    <dgm:pt modelId="{4FDC6A29-C7CE-46FC-9289-D47E70C8F910}" type="pres">
      <dgm:prSet presAssocID="{3A439E53-CAD4-47F7-8866-FA706DC87F83}" presName="bgRect" presStyleLbl="bgShp" presStyleIdx="1" presStyleCnt="4"/>
      <dgm:spPr/>
    </dgm:pt>
    <dgm:pt modelId="{B04FFA12-6599-438D-8DCC-F55A13F00D34}" type="pres">
      <dgm:prSet presAssocID="{3A439E53-CAD4-47F7-8866-FA706DC87F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5A8C6C9F-DF2F-4F53-8DC4-C980460E83BB}" type="pres">
      <dgm:prSet presAssocID="{3A439E53-CAD4-47F7-8866-FA706DC87F83}" presName="spaceRect" presStyleCnt="0"/>
      <dgm:spPr/>
    </dgm:pt>
    <dgm:pt modelId="{47F23C7F-84C7-450D-960A-F9F4F950A8D8}" type="pres">
      <dgm:prSet presAssocID="{3A439E53-CAD4-47F7-8866-FA706DC87F83}" presName="parTx" presStyleLbl="revTx" presStyleIdx="1" presStyleCnt="4">
        <dgm:presLayoutVars>
          <dgm:chMax val="0"/>
          <dgm:chPref val="0"/>
        </dgm:presLayoutVars>
      </dgm:prSet>
      <dgm:spPr/>
    </dgm:pt>
    <dgm:pt modelId="{0F2BFB6E-A372-41E8-8998-BA007ED2D655}" type="pres">
      <dgm:prSet presAssocID="{6B77F7F9-8CDF-48C6-B513-7C8FF0EC366F}" presName="sibTrans" presStyleCnt="0"/>
      <dgm:spPr/>
    </dgm:pt>
    <dgm:pt modelId="{D77DA800-9376-4345-A894-D2B03578C395}" type="pres">
      <dgm:prSet presAssocID="{03C95D50-4855-4A5E-AE76-0463F04E86F3}" presName="compNode" presStyleCnt="0"/>
      <dgm:spPr/>
    </dgm:pt>
    <dgm:pt modelId="{6AB79BBB-3ECB-4B97-A31C-EB12FAEBD7CC}" type="pres">
      <dgm:prSet presAssocID="{03C95D50-4855-4A5E-AE76-0463F04E86F3}" presName="bgRect" presStyleLbl="bgShp" presStyleIdx="2" presStyleCnt="4"/>
      <dgm:spPr/>
    </dgm:pt>
    <dgm:pt modelId="{39924C17-51C1-4299-AD1A-01995B2C189C}" type="pres">
      <dgm:prSet presAssocID="{03C95D50-4855-4A5E-AE76-0463F04E86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B82EC0DB-2D84-41C7-ACA9-079237D1A0F8}" type="pres">
      <dgm:prSet presAssocID="{03C95D50-4855-4A5E-AE76-0463F04E86F3}" presName="spaceRect" presStyleCnt="0"/>
      <dgm:spPr/>
    </dgm:pt>
    <dgm:pt modelId="{46C993E6-E56A-4ADD-A590-EC2FC2782246}" type="pres">
      <dgm:prSet presAssocID="{03C95D50-4855-4A5E-AE76-0463F04E86F3}" presName="parTx" presStyleLbl="revTx" presStyleIdx="2" presStyleCnt="4">
        <dgm:presLayoutVars>
          <dgm:chMax val="0"/>
          <dgm:chPref val="0"/>
        </dgm:presLayoutVars>
      </dgm:prSet>
      <dgm:spPr/>
    </dgm:pt>
    <dgm:pt modelId="{25010C92-C105-4CD8-B0EA-E0AD9E5A8C66}" type="pres">
      <dgm:prSet presAssocID="{874D7932-F67A-499B-B907-15EE1022D0A5}" presName="sibTrans" presStyleCnt="0"/>
      <dgm:spPr/>
    </dgm:pt>
    <dgm:pt modelId="{404F4DD1-5498-449C-AD19-110E45E4805E}" type="pres">
      <dgm:prSet presAssocID="{B00F9AF1-3D94-4F94-9816-F005E831FFBD}" presName="compNode" presStyleCnt="0"/>
      <dgm:spPr/>
    </dgm:pt>
    <dgm:pt modelId="{C1747610-6D24-4966-8ADD-5BCDA5BB97DB}" type="pres">
      <dgm:prSet presAssocID="{B00F9AF1-3D94-4F94-9816-F005E831FFBD}" presName="bgRect" presStyleLbl="bgShp" presStyleIdx="3" presStyleCnt="4"/>
      <dgm:spPr/>
    </dgm:pt>
    <dgm:pt modelId="{4C4424E7-DE24-4C7D-9DAB-9D2CDFFE9F3B}" type="pres">
      <dgm:prSet presAssocID="{B00F9AF1-3D94-4F94-9816-F005E831FF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in head"/>
        </a:ext>
      </dgm:extLst>
    </dgm:pt>
    <dgm:pt modelId="{273AD750-C664-4551-9237-23FBA5B4952F}" type="pres">
      <dgm:prSet presAssocID="{B00F9AF1-3D94-4F94-9816-F005E831FFBD}" presName="spaceRect" presStyleCnt="0"/>
      <dgm:spPr/>
    </dgm:pt>
    <dgm:pt modelId="{72362EE2-33AC-4317-9128-EDC5A3E6D023}" type="pres">
      <dgm:prSet presAssocID="{B00F9AF1-3D94-4F94-9816-F005E831FFBD}" presName="parTx" presStyleLbl="revTx" presStyleIdx="3" presStyleCnt="4">
        <dgm:presLayoutVars>
          <dgm:chMax val="0"/>
          <dgm:chPref val="0"/>
        </dgm:presLayoutVars>
      </dgm:prSet>
      <dgm:spPr/>
    </dgm:pt>
  </dgm:ptLst>
  <dgm:cxnLst>
    <dgm:cxn modelId="{BE816C61-7058-4305-AB24-D6632AFBB7EE}" type="presOf" srcId="{3A439E53-CAD4-47F7-8866-FA706DC87F83}" destId="{47F23C7F-84C7-450D-960A-F9F4F950A8D8}" srcOrd="0" destOrd="0" presId="urn:microsoft.com/office/officeart/2018/2/layout/IconVerticalSolidList"/>
    <dgm:cxn modelId="{F16E676D-D205-4A29-A2A3-6956008BFA02}" srcId="{944687C2-8204-4BD6-A009-849146933513}" destId="{E1858505-F3F0-4B25-923A-618237F3AFEE}" srcOrd="0" destOrd="0" parTransId="{1F611B6A-01A4-4ADA-A2C2-1723B67321D6}" sibTransId="{C1BA8DC6-6659-414B-95C7-DACC715388C2}"/>
    <dgm:cxn modelId="{05A7D650-E8D7-40F9-8297-5C8D45087325}" srcId="{944687C2-8204-4BD6-A009-849146933513}" destId="{3A439E53-CAD4-47F7-8866-FA706DC87F83}" srcOrd="1" destOrd="0" parTransId="{F7AA1FDF-35E2-4ACB-9853-779BEC6A4B45}" sibTransId="{6B77F7F9-8CDF-48C6-B513-7C8FF0EC366F}"/>
    <dgm:cxn modelId="{0E002372-3585-400A-8ACE-72CF10A06B13}" type="presOf" srcId="{944687C2-8204-4BD6-A009-849146933513}" destId="{3A586C20-EC77-43BC-8BD7-BE959B02115D}" srcOrd="0" destOrd="0" presId="urn:microsoft.com/office/officeart/2018/2/layout/IconVerticalSolidList"/>
    <dgm:cxn modelId="{5345039D-02D0-4480-94EF-375941D3CEC2}" srcId="{944687C2-8204-4BD6-A009-849146933513}" destId="{B00F9AF1-3D94-4F94-9816-F005E831FFBD}" srcOrd="3" destOrd="0" parTransId="{F728AA60-E7C5-42ED-93B2-DCBD326121D3}" sibTransId="{2FF05709-460A-498F-A16A-86825046BF55}"/>
    <dgm:cxn modelId="{A3E348AE-E7B3-4B77-8527-70B475C5CA23}" type="presOf" srcId="{E1858505-F3F0-4B25-923A-618237F3AFEE}" destId="{ACEE15E7-C787-46CA-87FF-4B74116F781E}" srcOrd="0" destOrd="0" presId="urn:microsoft.com/office/officeart/2018/2/layout/IconVerticalSolidList"/>
    <dgm:cxn modelId="{359515BC-C260-44B0-BB58-4662E9E2A534}" type="presOf" srcId="{B00F9AF1-3D94-4F94-9816-F005E831FFBD}" destId="{72362EE2-33AC-4317-9128-EDC5A3E6D023}" srcOrd="0" destOrd="0" presId="urn:microsoft.com/office/officeart/2018/2/layout/IconVerticalSolidList"/>
    <dgm:cxn modelId="{3623C7CD-ADC3-4539-9713-4B6A26347EF5}" srcId="{944687C2-8204-4BD6-A009-849146933513}" destId="{03C95D50-4855-4A5E-AE76-0463F04E86F3}" srcOrd="2" destOrd="0" parTransId="{C4B02349-880A-499D-9D7C-715CF49EB0CC}" sibTransId="{874D7932-F67A-499B-B907-15EE1022D0A5}"/>
    <dgm:cxn modelId="{1A5B88D8-0C4C-498B-B0C8-DED5D139FA7B}" type="presOf" srcId="{03C95D50-4855-4A5E-AE76-0463F04E86F3}" destId="{46C993E6-E56A-4ADD-A590-EC2FC2782246}" srcOrd="0" destOrd="0" presId="urn:microsoft.com/office/officeart/2018/2/layout/IconVerticalSolidList"/>
    <dgm:cxn modelId="{864BC4A2-56E4-4792-AF8B-7D6C45BE804F}" type="presParOf" srcId="{3A586C20-EC77-43BC-8BD7-BE959B02115D}" destId="{5A060836-6720-40D0-84D6-774AFF1DCAE8}" srcOrd="0" destOrd="0" presId="urn:microsoft.com/office/officeart/2018/2/layout/IconVerticalSolidList"/>
    <dgm:cxn modelId="{411F829C-6ECC-4103-8F16-562F73D3F358}" type="presParOf" srcId="{5A060836-6720-40D0-84D6-774AFF1DCAE8}" destId="{CC5E8023-0E46-448B-B2C6-E363BB4DFD30}" srcOrd="0" destOrd="0" presId="urn:microsoft.com/office/officeart/2018/2/layout/IconVerticalSolidList"/>
    <dgm:cxn modelId="{D0145473-CA6B-4065-B5BB-8AB778032EC4}" type="presParOf" srcId="{5A060836-6720-40D0-84D6-774AFF1DCAE8}" destId="{5D8E9230-C04E-4555-8F4C-54071FD41136}" srcOrd="1" destOrd="0" presId="urn:microsoft.com/office/officeart/2018/2/layout/IconVerticalSolidList"/>
    <dgm:cxn modelId="{2D876C80-9E51-4A17-90CF-954AEC3478A2}" type="presParOf" srcId="{5A060836-6720-40D0-84D6-774AFF1DCAE8}" destId="{6DCE8541-35BF-4A5E-B502-11E2DB1E7BD9}" srcOrd="2" destOrd="0" presId="urn:microsoft.com/office/officeart/2018/2/layout/IconVerticalSolidList"/>
    <dgm:cxn modelId="{A652FC65-687D-4224-B643-42B121B16B05}" type="presParOf" srcId="{5A060836-6720-40D0-84D6-774AFF1DCAE8}" destId="{ACEE15E7-C787-46CA-87FF-4B74116F781E}" srcOrd="3" destOrd="0" presId="urn:microsoft.com/office/officeart/2018/2/layout/IconVerticalSolidList"/>
    <dgm:cxn modelId="{F7D1E1AB-CF5C-4E89-81FF-CC48F7B8A444}" type="presParOf" srcId="{3A586C20-EC77-43BC-8BD7-BE959B02115D}" destId="{A72D6313-3536-49A6-87FB-4FA65749A5D6}" srcOrd="1" destOrd="0" presId="urn:microsoft.com/office/officeart/2018/2/layout/IconVerticalSolidList"/>
    <dgm:cxn modelId="{382C9719-FC59-4085-8977-1199FB2663F1}" type="presParOf" srcId="{3A586C20-EC77-43BC-8BD7-BE959B02115D}" destId="{57D7D9A2-777A-4A06-BB0F-62662977EBC7}" srcOrd="2" destOrd="0" presId="urn:microsoft.com/office/officeart/2018/2/layout/IconVerticalSolidList"/>
    <dgm:cxn modelId="{2766D1B5-6D89-4B3B-B071-06474180A9C1}" type="presParOf" srcId="{57D7D9A2-777A-4A06-BB0F-62662977EBC7}" destId="{4FDC6A29-C7CE-46FC-9289-D47E70C8F910}" srcOrd="0" destOrd="0" presId="urn:microsoft.com/office/officeart/2018/2/layout/IconVerticalSolidList"/>
    <dgm:cxn modelId="{780FE1E3-F6AB-495C-B7DD-C884947BB9D5}" type="presParOf" srcId="{57D7D9A2-777A-4A06-BB0F-62662977EBC7}" destId="{B04FFA12-6599-438D-8DCC-F55A13F00D34}" srcOrd="1" destOrd="0" presId="urn:microsoft.com/office/officeart/2018/2/layout/IconVerticalSolidList"/>
    <dgm:cxn modelId="{2015C98D-58C6-4D49-AB84-DBC19A506287}" type="presParOf" srcId="{57D7D9A2-777A-4A06-BB0F-62662977EBC7}" destId="{5A8C6C9F-DF2F-4F53-8DC4-C980460E83BB}" srcOrd="2" destOrd="0" presId="urn:microsoft.com/office/officeart/2018/2/layout/IconVerticalSolidList"/>
    <dgm:cxn modelId="{197A793E-35E8-40C3-9683-E21958623ABD}" type="presParOf" srcId="{57D7D9A2-777A-4A06-BB0F-62662977EBC7}" destId="{47F23C7F-84C7-450D-960A-F9F4F950A8D8}" srcOrd="3" destOrd="0" presId="urn:microsoft.com/office/officeart/2018/2/layout/IconVerticalSolidList"/>
    <dgm:cxn modelId="{40412D34-AD7C-46B9-8026-8474BE9B695A}" type="presParOf" srcId="{3A586C20-EC77-43BC-8BD7-BE959B02115D}" destId="{0F2BFB6E-A372-41E8-8998-BA007ED2D655}" srcOrd="3" destOrd="0" presId="urn:microsoft.com/office/officeart/2018/2/layout/IconVerticalSolidList"/>
    <dgm:cxn modelId="{696AF8A4-0DFD-4E43-AE2E-CA4F54944857}" type="presParOf" srcId="{3A586C20-EC77-43BC-8BD7-BE959B02115D}" destId="{D77DA800-9376-4345-A894-D2B03578C395}" srcOrd="4" destOrd="0" presId="urn:microsoft.com/office/officeart/2018/2/layout/IconVerticalSolidList"/>
    <dgm:cxn modelId="{399D152E-B4FC-463E-B564-83FEF03C2061}" type="presParOf" srcId="{D77DA800-9376-4345-A894-D2B03578C395}" destId="{6AB79BBB-3ECB-4B97-A31C-EB12FAEBD7CC}" srcOrd="0" destOrd="0" presId="urn:microsoft.com/office/officeart/2018/2/layout/IconVerticalSolidList"/>
    <dgm:cxn modelId="{F1D38D34-2A2E-41DC-98FD-BB4604E4D268}" type="presParOf" srcId="{D77DA800-9376-4345-A894-D2B03578C395}" destId="{39924C17-51C1-4299-AD1A-01995B2C189C}" srcOrd="1" destOrd="0" presId="urn:microsoft.com/office/officeart/2018/2/layout/IconVerticalSolidList"/>
    <dgm:cxn modelId="{B6593731-CD64-4BC4-9A0F-555E4E42ECF8}" type="presParOf" srcId="{D77DA800-9376-4345-A894-D2B03578C395}" destId="{B82EC0DB-2D84-41C7-ACA9-079237D1A0F8}" srcOrd="2" destOrd="0" presId="urn:microsoft.com/office/officeart/2018/2/layout/IconVerticalSolidList"/>
    <dgm:cxn modelId="{C7A07FB4-F71E-45D6-A9C7-36B3517F40B0}" type="presParOf" srcId="{D77DA800-9376-4345-A894-D2B03578C395}" destId="{46C993E6-E56A-4ADD-A590-EC2FC2782246}" srcOrd="3" destOrd="0" presId="urn:microsoft.com/office/officeart/2018/2/layout/IconVerticalSolidList"/>
    <dgm:cxn modelId="{DA3D7ED3-9201-4B9E-8039-EBF9920A3900}" type="presParOf" srcId="{3A586C20-EC77-43BC-8BD7-BE959B02115D}" destId="{25010C92-C105-4CD8-B0EA-E0AD9E5A8C66}" srcOrd="5" destOrd="0" presId="urn:microsoft.com/office/officeart/2018/2/layout/IconVerticalSolidList"/>
    <dgm:cxn modelId="{0851BDE6-CC88-4FD0-857E-CC7583A8DD36}" type="presParOf" srcId="{3A586C20-EC77-43BC-8BD7-BE959B02115D}" destId="{404F4DD1-5498-449C-AD19-110E45E4805E}" srcOrd="6" destOrd="0" presId="urn:microsoft.com/office/officeart/2018/2/layout/IconVerticalSolidList"/>
    <dgm:cxn modelId="{EEA7BD59-7B23-4E8E-9FD4-8FB2F732319A}" type="presParOf" srcId="{404F4DD1-5498-449C-AD19-110E45E4805E}" destId="{C1747610-6D24-4966-8ADD-5BCDA5BB97DB}" srcOrd="0" destOrd="0" presId="urn:microsoft.com/office/officeart/2018/2/layout/IconVerticalSolidList"/>
    <dgm:cxn modelId="{BAEC8D82-FFC5-4895-9855-93AC31EF54EE}" type="presParOf" srcId="{404F4DD1-5498-449C-AD19-110E45E4805E}" destId="{4C4424E7-DE24-4C7D-9DAB-9D2CDFFE9F3B}" srcOrd="1" destOrd="0" presId="urn:microsoft.com/office/officeart/2018/2/layout/IconVerticalSolidList"/>
    <dgm:cxn modelId="{A61B1EB3-CBAC-4CCC-BF5B-894E3AC4C123}" type="presParOf" srcId="{404F4DD1-5498-449C-AD19-110E45E4805E}" destId="{273AD750-C664-4551-9237-23FBA5B4952F}" srcOrd="2" destOrd="0" presId="urn:microsoft.com/office/officeart/2018/2/layout/IconVerticalSolidList"/>
    <dgm:cxn modelId="{31A503F6-76BD-4A0A-9E5E-680DE48B6C39}" type="presParOf" srcId="{404F4DD1-5498-449C-AD19-110E45E4805E}" destId="{72362EE2-33AC-4317-9128-EDC5A3E6D0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2B2B4-591A-49B2-A252-25437150DD69}">
      <dsp:nvSpPr>
        <dsp:cNvPr id="0" name=""/>
        <dsp:cNvSpPr/>
      </dsp:nvSpPr>
      <dsp:spPr>
        <a:xfrm>
          <a:off x="0" y="1067167"/>
          <a:ext cx="7869301" cy="1970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963EA-BF94-42A7-AE55-8DC94D908CAF}">
      <dsp:nvSpPr>
        <dsp:cNvPr id="0" name=""/>
        <dsp:cNvSpPr/>
      </dsp:nvSpPr>
      <dsp:spPr>
        <a:xfrm>
          <a:off x="595972" y="1510452"/>
          <a:ext cx="1083585" cy="1083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F71361-D782-4A5D-9D31-8CD2DA7AB85E}">
      <dsp:nvSpPr>
        <dsp:cNvPr id="0" name=""/>
        <dsp:cNvSpPr/>
      </dsp:nvSpPr>
      <dsp:spPr>
        <a:xfrm>
          <a:off x="2275529" y="1067167"/>
          <a:ext cx="5593771" cy="197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08" tIns="208508" rIns="208508" bIns="208508" numCol="1" spcCol="1270" anchor="ctr" anchorCtr="0">
          <a:noAutofit/>
        </a:bodyPr>
        <a:lstStyle/>
        <a:p>
          <a:pPr marL="0" lvl="0" indent="0" algn="l" defTabSz="889000">
            <a:lnSpc>
              <a:spcPct val="100000"/>
            </a:lnSpc>
            <a:spcBef>
              <a:spcPct val="0"/>
            </a:spcBef>
            <a:spcAft>
              <a:spcPct val="35000"/>
            </a:spcAft>
            <a:buNone/>
          </a:pPr>
          <a:r>
            <a:rPr lang="en-US" sz="2000" kern="1200"/>
            <a:t>A portfolio is defined as a set of financial assets like stocks, bonds, commodities, cash and cash equivalents that are held by an individual, a financial institution or an investment firm.</a:t>
          </a:r>
        </a:p>
      </dsp:txBody>
      <dsp:txXfrm>
        <a:off x="2275529" y="1067167"/>
        <a:ext cx="5593771" cy="1970155"/>
      </dsp:txXfrm>
    </dsp:sp>
    <dsp:sp modelId="{A6250259-7687-4C98-B52C-6BF073A07444}">
      <dsp:nvSpPr>
        <dsp:cNvPr id="0" name=""/>
        <dsp:cNvSpPr/>
      </dsp:nvSpPr>
      <dsp:spPr>
        <a:xfrm>
          <a:off x="0" y="3529862"/>
          <a:ext cx="7869301" cy="1970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BBDE5-0B2F-4C50-85F7-AF67C721744E}">
      <dsp:nvSpPr>
        <dsp:cNvPr id="0" name=""/>
        <dsp:cNvSpPr/>
      </dsp:nvSpPr>
      <dsp:spPr>
        <a:xfrm>
          <a:off x="595972" y="3973147"/>
          <a:ext cx="1083585" cy="1083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D956B-AD4D-475A-8502-6EAD2B00907F}">
      <dsp:nvSpPr>
        <dsp:cNvPr id="0" name=""/>
        <dsp:cNvSpPr/>
      </dsp:nvSpPr>
      <dsp:spPr>
        <a:xfrm>
          <a:off x="2275529" y="3529862"/>
          <a:ext cx="5593771" cy="197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08" tIns="208508" rIns="208508" bIns="208508" numCol="1" spcCol="1270" anchor="ctr" anchorCtr="0">
          <a:noAutofit/>
        </a:bodyPr>
        <a:lstStyle/>
        <a:p>
          <a:pPr marL="0" lvl="0" indent="0" algn="l" defTabSz="889000">
            <a:lnSpc>
              <a:spcPct val="100000"/>
            </a:lnSpc>
            <a:spcBef>
              <a:spcPct val="0"/>
            </a:spcBef>
            <a:spcAft>
              <a:spcPct val="35000"/>
            </a:spcAft>
            <a:buNone/>
          </a:pPr>
          <a:r>
            <a:rPr lang="en-US" sz="2000" kern="1200"/>
            <a:t>Portfolio optimization refers to the process of choosing the best portfolio that maximizes expected return and minimizes financial risk.</a:t>
          </a:r>
        </a:p>
      </dsp:txBody>
      <dsp:txXfrm>
        <a:off x="2275529" y="3529862"/>
        <a:ext cx="5593771" cy="1970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02D83-CE85-418F-96ED-271D367CB7E3}">
      <dsp:nvSpPr>
        <dsp:cNvPr id="0" name=""/>
        <dsp:cNvSpPr/>
      </dsp:nvSpPr>
      <dsp:spPr>
        <a:xfrm>
          <a:off x="0" y="1230476"/>
          <a:ext cx="8532304" cy="227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5A022-DD45-423E-95C2-B1514F9DEFD2}">
      <dsp:nvSpPr>
        <dsp:cNvPr id="0" name=""/>
        <dsp:cNvSpPr/>
      </dsp:nvSpPr>
      <dsp:spPr>
        <a:xfrm>
          <a:off x="687173" y="1741597"/>
          <a:ext cx="1249406" cy="1249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62BEB-0B3A-4C6A-A4D5-D47EA10DAB40}">
      <dsp:nvSpPr>
        <dsp:cNvPr id="0" name=""/>
        <dsp:cNvSpPr/>
      </dsp:nvSpPr>
      <dsp:spPr>
        <a:xfrm>
          <a:off x="2623754" y="1230476"/>
          <a:ext cx="5908549" cy="22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16" tIns="240416" rIns="240416" bIns="240416" numCol="1" spcCol="1270" anchor="ctr" anchorCtr="0">
          <a:noAutofit/>
        </a:bodyPr>
        <a:lstStyle/>
        <a:p>
          <a:pPr marL="0" lvl="0" indent="0" algn="l" defTabSz="977900" rtl="0">
            <a:lnSpc>
              <a:spcPct val="100000"/>
            </a:lnSpc>
            <a:spcBef>
              <a:spcPct val="0"/>
            </a:spcBef>
            <a:spcAft>
              <a:spcPct val="35000"/>
            </a:spcAft>
            <a:buNone/>
          </a:pPr>
          <a:r>
            <a:rPr lang="en-US" sz="2200" kern="1200">
              <a:latin typeface="Century Gothic"/>
            </a:rPr>
            <a:t> We</a:t>
          </a:r>
          <a:r>
            <a:rPr lang="en-US" sz="2200" kern="1200"/>
            <a:t> solved a known Markov Decision Process. </a:t>
          </a:r>
          <a:r>
            <a:rPr lang="en-US" sz="2200" kern="1200">
              <a:latin typeface="Century Gothic"/>
            </a:rPr>
            <a:t>We</a:t>
          </a:r>
          <a:r>
            <a:rPr lang="en-US" sz="2200" kern="1200"/>
            <a:t> are assuming that we have with us the transition probabilities from a Markov state s to all its successor states s’, given action a. </a:t>
          </a:r>
        </a:p>
      </dsp:txBody>
      <dsp:txXfrm>
        <a:off x="2623754" y="1230476"/>
        <a:ext cx="5908549" cy="2271648"/>
      </dsp:txXfrm>
    </dsp:sp>
    <dsp:sp modelId="{8CC72372-2C0E-4A10-9C18-BE567EC7CE90}">
      <dsp:nvSpPr>
        <dsp:cNvPr id="0" name=""/>
        <dsp:cNvSpPr/>
      </dsp:nvSpPr>
      <dsp:spPr>
        <a:xfrm>
          <a:off x="0" y="4070037"/>
          <a:ext cx="8532304" cy="227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2A23E-7292-413E-A5CB-CE1CA25EFD97}">
      <dsp:nvSpPr>
        <dsp:cNvPr id="0" name=""/>
        <dsp:cNvSpPr/>
      </dsp:nvSpPr>
      <dsp:spPr>
        <a:xfrm>
          <a:off x="687173" y="4581158"/>
          <a:ext cx="1249406" cy="1249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4281D-86E1-468C-8797-402DAC1415DA}">
      <dsp:nvSpPr>
        <dsp:cNvPr id="0" name=""/>
        <dsp:cNvSpPr/>
      </dsp:nvSpPr>
      <dsp:spPr>
        <a:xfrm>
          <a:off x="2623754" y="4070037"/>
          <a:ext cx="5908549" cy="22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16" tIns="240416" rIns="240416" bIns="240416" numCol="1" spcCol="1270" anchor="ctr" anchorCtr="0">
          <a:noAutofit/>
        </a:bodyPr>
        <a:lstStyle/>
        <a:p>
          <a:pPr marL="0" lvl="0" indent="0" algn="l" defTabSz="977900">
            <a:lnSpc>
              <a:spcPct val="100000"/>
            </a:lnSpc>
            <a:spcBef>
              <a:spcPct val="0"/>
            </a:spcBef>
            <a:spcAft>
              <a:spcPct val="35000"/>
            </a:spcAft>
            <a:buNone/>
          </a:pPr>
          <a:r>
            <a:rPr lang="en-US" sz="2200" kern="1200">
              <a:latin typeface="Century Gothic"/>
            </a:rPr>
            <a:t>We</a:t>
          </a:r>
          <a:r>
            <a:rPr lang="en-US" sz="2200" kern="1200"/>
            <a:t> need to explore model-free prediction and control in which we estimate and optimize the value function of an unknown Markov Decision Process.</a:t>
          </a:r>
        </a:p>
      </dsp:txBody>
      <dsp:txXfrm>
        <a:off x="2623754" y="4070037"/>
        <a:ext cx="5908549" cy="2271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06260-778E-47C7-A04B-E88E01A7FE53}">
      <dsp:nvSpPr>
        <dsp:cNvPr id="0" name=""/>
        <dsp:cNvSpPr/>
      </dsp:nvSpPr>
      <dsp:spPr>
        <a:xfrm>
          <a:off x="99078" y="960621"/>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9FDEA-8FB1-4637-AFFB-386B75CAA5BD}">
      <dsp:nvSpPr>
        <dsp:cNvPr id="0" name=""/>
        <dsp:cNvSpPr/>
      </dsp:nvSpPr>
      <dsp:spPr>
        <a:xfrm>
          <a:off x="419093" y="1280637"/>
          <a:ext cx="883852" cy="883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41871-8EEA-47C4-A727-8E00C8A72189}">
      <dsp:nvSpPr>
        <dsp:cNvPr id="0" name=""/>
        <dsp:cNvSpPr/>
      </dsp:nvSpPr>
      <dsp:spPr>
        <a:xfrm>
          <a:off x="1949507" y="960621"/>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a:rPr>
            <a:t>Neural</a:t>
          </a:r>
          <a:r>
            <a:rPr lang="en-US" sz="1900" kern="1200"/>
            <a:t> Networks</a:t>
          </a:r>
          <a:r>
            <a:rPr lang="en-US" sz="1900" kern="1200">
              <a:latin typeface="Century Gothic"/>
            </a:rPr>
            <a:t> </a:t>
          </a:r>
          <a:r>
            <a:rPr lang="en-US" sz="1900" kern="1200"/>
            <a:t>lack persistence.</a:t>
          </a:r>
        </a:p>
      </dsp:txBody>
      <dsp:txXfrm>
        <a:off x="1949507" y="960621"/>
        <a:ext cx="3592010" cy="1523883"/>
      </dsp:txXfrm>
    </dsp:sp>
    <dsp:sp modelId="{84250C42-AB73-4596-86A5-A8B901E70B3B}">
      <dsp:nvSpPr>
        <dsp:cNvPr id="0" name=""/>
        <dsp:cNvSpPr/>
      </dsp:nvSpPr>
      <dsp:spPr>
        <a:xfrm>
          <a:off x="6167399" y="960621"/>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87FA9-5B56-47B5-8176-6745B8494139}">
      <dsp:nvSpPr>
        <dsp:cNvPr id="0" name=""/>
        <dsp:cNvSpPr/>
      </dsp:nvSpPr>
      <dsp:spPr>
        <a:xfrm>
          <a:off x="6487414" y="1280637"/>
          <a:ext cx="883852" cy="883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63F02-2215-4293-BD08-ADDBF00111AF}">
      <dsp:nvSpPr>
        <dsp:cNvPr id="0" name=""/>
        <dsp:cNvSpPr/>
      </dsp:nvSpPr>
      <dsp:spPr>
        <a:xfrm>
          <a:off x="8017829" y="960621"/>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a:rPr>
            <a:t> Stock</a:t>
          </a:r>
          <a:r>
            <a:rPr lang="en-US" sz="1900" kern="1200"/>
            <a:t> market</a:t>
          </a:r>
          <a:r>
            <a:rPr lang="en-US" sz="1900" kern="1200">
              <a:latin typeface="Century Gothic"/>
            </a:rPr>
            <a:t> is complex and volatile. We chose to include the class of neural networks that use earlier stages of observations to learn and forecast future trends</a:t>
          </a:r>
          <a:endParaRPr lang="en-US" sz="1900" kern="1200"/>
        </a:p>
      </dsp:txBody>
      <dsp:txXfrm>
        <a:off x="8017829" y="960621"/>
        <a:ext cx="3592010" cy="1523883"/>
      </dsp:txXfrm>
    </dsp:sp>
    <dsp:sp modelId="{61EAC9F1-BEEC-427A-90D9-AC02AA9A1EB9}">
      <dsp:nvSpPr>
        <dsp:cNvPr id="0" name=""/>
        <dsp:cNvSpPr/>
      </dsp:nvSpPr>
      <dsp:spPr>
        <a:xfrm>
          <a:off x="99078" y="3502254"/>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AB537-5356-4BBA-B854-AACA8A9DD962}">
      <dsp:nvSpPr>
        <dsp:cNvPr id="0" name=""/>
        <dsp:cNvSpPr/>
      </dsp:nvSpPr>
      <dsp:spPr>
        <a:xfrm>
          <a:off x="419093" y="3822269"/>
          <a:ext cx="883852" cy="883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7C376-3F5E-4397-8778-61C7906F7416}">
      <dsp:nvSpPr>
        <dsp:cNvPr id="0" name=""/>
        <dsp:cNvSpPr/>
      </dsp:nvSpPr>
      <dsp:spPr>
        <a:xfrm>
          <a:off x="1949507" y="3502254"/>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a:rPr>
            <a:t> Recurrent</a:t>
          </a:r>
          <a:r>
            <a:rPr lang="en-US" sz="1900" kern="1200"/>
            <a:t> Neural Network (RNN</a:t>
          </a:r>
          <a:r>
            <a:rPr lang="en-US" sz="1900" kern="1200">
              <a:latin typeface="Century Gothic"/>
            </a:rPr>
            <a:t>) uses</a:t>
          </a:r>
          <a:r>
            <a:rPr lang="en-US" sz="1900" kern="1200"/>
            <a:t> earlier stages of observations to learn and forecast future </a:t>
          </a:r>
          <a:r>
            <a:rPr lang="en-US" sz="1900" kern="1200">
              <a:latin typeface="Century Gothic"/>
            </a:rPr>
            <a:t>trends. But</a:t>
          </a:r>
          <a:r>
            <a:rPr lang="en-US" sz="1900" kern="1200"/>
            <a:t> RNN can't</a:t>
          </a:r>
          <a:r>
            <a:rPr lang="en-US" sz="1900" kern="1200">
              <a:latin typeface="Century Gothic"/>
            </a:rPr>
            <a:t> utilize</a:t>
          </a:r>
          <a:r>
            <a:rPr lang="en-US" sz="1900" kern="1200"/>
            <a:t> long term memory</a:t>
          </a:r>
          <a:r>
            <a:rPr lang="en-US" sz="1900" kern="1200">
              <a:latin typeface="Century Gothic"/>
            </a:rPr>
            <a:t>.</a:t>
          </a:r>
          <a:endParaRPr lang="en-US" sz="1900" kern="1200"/>
        </a:p>
      </dsp:txBody>
      <dsp:txXfrm>
        <a:off x="1949507" y="3502254"/>
        <a:ext cx="3592010" cy="1523883"/>
      </dsp:txXfrm>
    </dsp:sp>
    <dsp:sp modelId="{97B1DDB6-F085-4928-A730-6FADD2D9EEEA}">
      <dsp:nvSpPr>
        <dsp:cNvPr id="0" name=""/>
        <dsp:cNvSpPr/>
      </dsp:nvSpPr>
      <dsp:spPr>
        <a:xfrm>
          <a:off x="6167399" y="3502254"/>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DD3F3-644C-4E3E-870D-7D62E83B9364}">
      <dsp:nvSpPr>
        <dsp:cNvPr id="0" name=""/>
        <dsp:cNvSpPr/>
      </dsp:nvSpPr>
      <dsp:spPr>
        <a:xfrm>
          <a:off x="6487414" y="3822269"/>
          <a:ext cx="883852" cy="883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2A7B6-6278-40E5-80E7-A4AE33E974C1}">
      <dsp:nvSpPr>
        <dsp:cNvPr id="0" name=""/>
        <dsp:cNvSpPr/>
      </dsp:nvSpPr>
      <dsp:spPr>
        <a:xfrm>
          <a:off x="8017829" y="3502254"/>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a:rPr>
            <a:t>LSTM</a:t>
          </a:r>
          <a:r>
            <a:rPr lang="en-US" sz="1900" kern="1200"/>
            <a:t> effectively utilizes information from the previous </a:t>
          </a:r>
          <a:r>
            <a:rPr lang="en-US" sz="1900" kern="1200">
              <a:latin typeface="Century Gothic"/>
            </a:rPr>
            <a:t>events. Better</a:t>
          </a:r>
          <a:r>
            <a:rPr lang="en-US" sz="1900" kern="1200"/>
            <a:t> suited to work on the dynamic structure of stock movement and predict with accuracy.</a:t>
          </a:r>
        </a:p>
      </dsp:txBody>
      <dsp:txXfrm>
        <a:off x="8017829" y="3502254"/>
        <a:ext cx="3592010" cy="15238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E8023-0E46-448B-B2C6-E363BB4DFD30}">
      <dsp:nvSpPr>
        <dsp:cNvPr id="0" name=""/>
        <dsp:cNvSpPr/>
      </dsp:nvSpPr>
      <dsp:spPr>
        <a:xfrm>
          <a:off x="0" y="2073"/>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E9230-C04E-4555-8F4C-54071FD41136}">
      <dsp:nvSpPr>
        <dsp:cNvPr id="0" name=""/>
        <dsp:cNvSpPr/>
      </dsp:nvSpPr>
      <dsp:spPr>
        <a:xfrm>
          <a:off x="317927" y="238548"/>
          <a:ext cx="578050" cy="578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EE15E7-C787-46CA-87FF-4B74116F781E}">
      <dsp:nvSpPr>
        <dsp:cNvPr id="0" name=""/>
        <dsp:cNvSpPr/>
      </dsp:nvSpPr>
      <dsp:spPr>
        <a:xfrm>
          <a:off x="1213906" y="2073"/>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t>After the cost function </a:t>
          </a:r>
          <a:r>
            <a:rPr lang="en-US" sz="2000" kern="1200" err="1"/>
            <a:t>ε</a:t>
          </a:r>
          <a:r>
            <a:rPr lang="en-US" sz="2000" kern="1200" baseline="-25000" err="1"/>
            <a:t>t</a:t>
          </a:r>
          <a:r>
            <a:rPr lang="en-US" sz="2000" kern="1200"/>
            <a:t> has been computed. Backpropagation of the error takes place to adjust the network’s weights.</a:t>
          </a:r>
          <a:r>
            <a:rPr lang="en-US" sz="2000" kern="1200">
              <a:latin typeface="Century Gothic"/>
            </a:rPr>
            <a:t> </a:t>
          </a:r>
          <a:endParaRPr lang="en-US" sz="2000" kern="1200"/>
        </a:p>
      </dsp:txBody>
      <dsp:txXfrm>
        <a:off x="1213906" y="2073"/>
        <a:ext cx="10264975" cy="1051000"/>
      </dsp:txXfrm>
    </dsp:sp>
    <dsp:sp modelId="{4FDC6A29-C7CE-46FC-9289-D47E70C8F910}">
      <dsp:nvSpPr>
        <dsp:cNvPr id="0" name=""/>
        <dsp:cNvSpPr/>
      </dsp:nvSpPr>
      <dsp:spPr>
        <a:xfrm>
          <a:off x="0" y="1315824"/>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FFA12-6599-438D-8DCC-F55A13F00D34}">
      <dsp:nvSpPr>
        <dsp:cNvPr id="0" name=""/>
        <dsp:cNvSpPr/>
      </dsp:nvSpPr>
      <dsp:spPr>
        <a:xfrm>
          <a:off x="317927" y="1552300"/>
          <a:ext cx="578050" cy="578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F23C7F-84C7-450D-960A-F9F4F950A8D8}">
      <dsp:nvSpPr>
        <dsp:cNvPr id="0" name=""/>
        <dsp:cNvSpPr/>
      </dsp:nvSpPr>
      <dsp:spPr>
        <a:xfrm>
          <a:off x="1213906" y="1315824"/>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t>Every neuron responsible for calculating the output associated with this cost function would be affected.</a:t>
          </a:r>
          <a:r>
            <a:rPr lang="en-US" sz="2000" kern="1200">
              <a:latin typeface="Century Gothic"/>
            </a:rPr>
            <a:t> </a:t>
          </a:r>
          <a:endParaRPr lang="en-US" sz="2000" kern="1200"/>
        </a:p>
      </dsp:txBody>
      <dsp:txXfrm>
        <a:off x="1213906" y="1315824"/>
        <a:ext cx="10264975" cy="1051000"/>
      </dsp:txXfrm>
    </dsp:sp>
    <dsp:sp modelId="{6AB79BBB-3ECB-4B97-A31C-EB12FAEBD7CC}">
      <dsp:nvSpPr>
        <dsp:cNvPr id="0" name=""/>
        <dsp:cNvSpPr/>
      </dsp:nvSpPr>
      <dsp:spPr>
        <a:xfrm>
          <a:off x="0" y="2629576"/>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24C17-51C1-4299-AD1A-01995B2C189C}">
      <dsp:nvSpPr>
        <dsp:cNvPr id="0" name=""/>
        <dsp:cNvSpPr/>
      </dsp:nvSpPr>
      <dsp:spPr>
        <a:xfrm>
          <a:off x="317927" y="2866051"/>
          <a:ext cx="578050" cy="578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993E6-E56A-4ADD-A590-EC2FC2782246}">
      <dsp:nvSpPr>
        <dsp:cNvPr id="0" name=""/>
        <dsp:cNvSpPr/>
      </dsp:nvSpPr>
      <dsp:spPr>
        <a:xfrm>
          <a:off x="1213906" y="2629576"/>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latin typeface="Century Gothic"/>
            </a:rPr>
            <a:t>The</a:t>
          </a:r>
          <a:r>
            <a:rPr lang="en-US" sz="2000" kern="1200"/>
            <a:t> weights are updated to minimize that error.</a:t>
          </a:r>
        </a:p>
      </dsp:txBody>
      <dsp:txXfrm>
        <a:off x="1213906" y="2629576"/>
        <a:ext cx="10264975" cy="1051000"/>
      </dsp:txXfrm>
    </dsp:sp>
    <dsp:sp modelId="{C1747610-6D24-4966-8ADD-5BCDA5BB97DB}">
      <dsp:nvSpPr>
        <dsp:cNvPr id="0" name=""/>
        <dsp:cNvSpPr/>
      </dsp:nvSpPr>
      <dsp:spPr>
        <a:xfrm>
          <a:off x="0" y="3943327"/>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424E7-DE24-4C7D-9DAB-9D2CDFFE9F3B}">
      <dsp:nvSpPr>
        <dsp:cNvPr id="0" name=""/>
        <dsp:cNvSpPr/>
      </dsp:nvSpPr>
      <dsp:spPr>
        <a:xfrm>
          <a:off x="317927" y="4179802"/>
          <a:ext cx="578050" cy="578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62EE2-33AC-4317-9128-EDC5A3E6D023}">
      <dsp:nvSpPr>
        <dsp:cNvPr id="0" name=""/>
        <dsp:cNvSpPr/>
      </dsp:nvSpPr>
      <dsp:spPr>
        <a:xfrm>
          <a:off x="1213906" y="3943327"/>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latin typeface="Century Gothic"/>
            </a:rPr>
            <a:t>In</a:t>
          </a:r>
          <a:r>
            <a:rPr lang="en-US" sz="2000" kern="1200"/>
            <a:t> RNNs, for any time point t, all the neurons with previous time </a:t>
          </a:r>
          <a:r>
            <a:rPr lang="en-US" sz="2000" kern="1200">
              <a:latin typeface="Century Gothic"/>
            </a:rPr>
            <a:t>points</a:t>
          </a:r>
          <a:r>
            <a:rPr lang="en-US" sz="2000" kern="1200"/>
            <a:t> contributed for the computation of </a:t>
          </a:r>
          <a:r>
            <a:rPr lang="en-US" sz="2000" kern="1200" err="1"/>
            <a:t>ε</a:t>
          </a:r>
          <a:r>
            <a:rPr lang="en-US" sz="2000" kern="1200" baseline="-25000" err="1"/>
            <a:t>t</a:t>
          </a:r>
          <a:r>
            <a:rPr lang="en-US" sz="2000" kern="1200"/>
            <a:t> . So, all neurons in this time frame need to be updated.</a:t>
          </a:r>
        </a:p>
      </dsp:txBody>
      <dsp:txXfrm>
        <a:off x="1213906" y="3943327"/>
        <a:ext cx="10264975" cy="1051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726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42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824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78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081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017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053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1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535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507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536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642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7061591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3" r:id="rId7"/>
    <p:sldLayoutId id="2147483694" r:id="rId8"/>
    <p:sldLayoutId id="2147483695" r:id="rId9"/>
    <p:sldLayoutId id="2147483696" r:id="rId10"/>
    <p:sldLayoutId id="2147483697" r:id="rId11"/>
    <p:sldLayoutId id="214748369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rxiv.org/abs/1807.02787" TargetMode="External"/><Relationship Id="rId7" Type="http://schemas.openxmlformats.org/officeDocument/2006/relationships/hyperlink" Target="http://cs230.stanford.edu/projects_winter_2020/reports/32066186.pdf" TargetMode="External"/><Relationship Id="rId2" Type="http://schemas.openxmlformats.org/officeDocument/2006/relationships/hyperlink" Target="https://www.davidsilver.uk/teaching/" TargetMode="External"/><Relationship Id="rId1" Type="http://schemas.openxmlformats.org/officeDocument/2006/relationships/slideLayout" Target="../slideLayouts/slideLayout2.xml"/><Relationship Id="rId6" Type="http://schemas.openxmlformats.org/officeDocument/2006/relationships/hyperlink" Target="http://proceedings.mlr.press/v28/pascanu13.pdf" TargetMode="External"/><Relationship Id="rId5" Type="http://schemas.openxmlformats.org/officeDocument/2006/relationships/hyperlink" Target="http://www.iro.umontreal.ca/" TargetMode="External"/><Relationship Id="rId4" Type="http://schemas.openxmlformats.org/officeDocument/2006/relationships/hyperlink" Target="https://colah.github.io/posts/2015-08-Understanding-LSTM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4991790"/>
          </a:xfrm>
        </p:spPr>
        <p:txBody>
          <a:bodyPr>
            <a:normAutofit/>
          </a:bodyPr>
          <a:lstStyle/>
          <a:p>
            <a:pPr algn="ctr"/>
            <a:r>
              <a:rPr lang="en-US" sz="3800">
                <a:ea typeface="+mj-lt"/>
                <a:cs typeface="+mj-lt"/>
              </a:rPr>
              <a:t>Bachelor’s Thesis Project</a:t>
            </a:r>
            <a:endParaRPr lang="en-US" sz="3800"/>
          </a:p>
          <a:p>
            <a:pPr algn="ctr"/>
            <a:br>
              <a:rPr lang="en-US" sz="3600">
                <a:ea typeface="+mj-lt"/>
                <a:cs typeface="+mj-lt"/>
              </a:rPr>
            </a:br>
            <a:endParaRPr lang="en-US" sz="3800">
              <a:ea typeface="+mj-lt"/>
              <a:cs typeface="+mj-lt"/>
            </a:endParaRPr>
          </a:p>
          <a:p>
            <a:pPr algn="ctr"/>
            <a:r>
              <a:rPr lang="en-US" sz="3800">
                <a:ea typeface="+mj-lt"/>
                <a:cs typeface="+mj-lt"/>
              </a:rPr>
              <a:t>PORTFOLIO OPTIMIZATION USING DEEP LEARNING TECHNIQUES</a:t>
            </a:r>
          </a:p>
          <a:p>
            <a:pPr algn="ctr"/>
            <a:br>
              <a:rPr lang="en-US" sz="3600">
                <a:ea typeface="+mj-lt"/>
                <a:cs typeface="+mj-lt"/>
              </a:rPr>
            </a:br>
            <a:endParaRPr lang="en-US" sz="3800">
              <a:ea typeface="+mj-lt"/>
              <a:cs typeface="+mj-lt"/>
            </a:endParaRPr>
          </a:p>
          <a:p>
            <a:pPr algn="ctr"/>
            <a:r>
              <a:rPr lang="en-US" sz="3800">
                <a:ea typeface="+mj-lt"/>
                <a:cs typeface="+mj-lt"/>
              </a:rPr>
              <a:t>Project Supervisor : Dr. N. Selvaraju</a:t>
            </a:r>
            <a:endParaRPr lang="en-US" sz="3800"/>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896930" y="5148100"/>
            <a:ext cx="6993146" cy="1256295"/>
          </a:xfrm>
        </p:spPr>
        <p:txBody>
          <a:bodyPr vert="horz" lIns="91440" tIns="45720" rIns="91440" bIns="45720" rtlCol="0" anchor="t">
            <a:noAutofit/>
          </a:bodyPr>
          <a:lstStyle/>
          <a:p>
            <a:pPr marL="0" indent="0" algn="r">
              <a:buNone/>
            </a:pPr>
            <a:r>
              <a:rPr lang="en-US" sz="2400">
                <a:ea typeface="+mn-lt"/>
                <a:cs typeface="+mn-lt"/>
              </a:rPr>
              <a:t>Sakshi Sharma  - 170123044</a:t>
            </a:r>
            <a:endParaRPr lang="en-US" sz="2400"/>
          </a:p>
          <a:p>
            <a:pPr marL="0" indent="0" algn="r">
              <a:buNone/>
            </a:pPr>
            <a:r>
              <a:rPr lang="en-US" sz="2400">
                <a:ea typeface="+mn-lt"/>
                <a:cs typeface="+mn-lt"/>
              </a:rPr>
              <a:t>Harit Gupta      - 170123020</a:t>
            </a:r>
            <a:endParaRPr lang="en-US" sz="2400"/>
          </a:p>
          <a:p>
            <a:pPr marL="0" indent="0" algn="r">
              <a:buNone/>
            </a:pPr>
            <a:r>
              <a:rPr lang="en-US" sz="2400">
                <a:ea typeface="+mn-lt"/>
                <a:cs typeface="+mn-lt"/>
              </a:rPr>
              <a:t>Indian Institute of Technology, Guwahati</a:t>
            </a:r>
            <a:endParaRPr lang="en-US" sz="2400"/>
          </a:p>
        </p:txBody>
      </p:sp>
    </p:spTree>
    <p:extLst>
      <p:ext uri="{BB962C8B-B14F-4D97-AF65-F5344CB8AC3E}">
        <p14:creationId xmlns:p14="http://schemas.microsoft.com/office/powerpoint/2010/main" val="28844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47B56D">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176842" y="713312"/>
            <a:ext cx="3524250" cy="5431376"/>
          </a:xfrm>
        </p:spPr>
        <p:txBody>
          <a:bodyPr>
            <a:normAutofit/>
          </a:bodyPr>
          <a:lstStyle/>
          <a:p>
            <a:r>
              <a:rPr lang="en-US" b="1">
                <a:ea typeface="+mj-lt"/>
                <a:cs typeface="+mj-lt"/>
              </a:rPr>
              <a:t>Markov Decision Process</a:t>
            </a:r>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3177397" y="224483"/>
            <a:ext cx="8837761" cy="6308394"/>
          </a:xfrm>
        </p:spPr>
        <p:txBody>
          <a:bodyPr vert="horz" lIns="91440" tIns="45720" rIns="91440" bIns="45720" rtlCol="0" anchor="ctr">
            <a:normAutofit fontScale="92500" lnSpcReduction="10000"/>
          </a:bodyPr>
          <a:lstStyle/>
          <a:p>
            <a:r>
              <a:rPr lang="en-US" sz="2400">
                <a:ea typeface="+mn-lt"/>
                <a:cs typeface="+mn-lt"/>
              </a:rPr>
              <a:t>A Markov decision process is a tuple (</a:t>
            </a:r>
            <a:r>
              <a:rPr lang="en-US" sz="2400" err="1">
                <a:ea typeface="+mn-lt"/>
                <a:cs typeface="+mn-lt"/>
              </a:rPr>
              <a:t>S,A,P</a:t>
            </a:r>
            <a:r>
              <a:rPr lang="en-US" sz="2400" baseline="-25000" err="1">
                <a:ea typeface="+mn-lt"/>
                <a:cs typeface="+mn-lt"/>
              </a:rPr>
              <a:t>a</a:t>
            </a:r>
            <a:r>
              <a:rPr lang="en-US" sz="2400" err="1">
                <a:ea typeface="+mn-lt"/>
                <a:cs typeface="+mn-lt"/>
              </a:rPr>
              <a:t>,R</a:t>
            </a:r>
            <a:r>
              <a:rPr lang="en-US" sz="2400" baseline="-25000" err="1">
                <a:ea typeface="+mn-lt"/>
                <a:cs typeface="+mn-lt"/>
              </a:rPr>
              <a:t>a</a:t>
            </a:r>
            <a:r>
              <a:rPr lang="en-US" sz="2400">
                <a:ea typeface="+mn-lt"/>
                <a:cs typeface="+mn-lt"/>
              </a:rPr>
              <a:t>, γ), where</a:t>
            </a:r>
            <a:endParaRPr lang="en-US" sz="2400"/>
          </a:p>
          <a:p>
            <a:endParaRPr lang="en-US" sz="2400">
              <a:ea typeface="+mn-lt"/>
              <a:cs typeface="+mn-lt"/>
            </a:endParaRPr>
          </a:p>
          <a:p>
            <a:r>
              <a:rPr lang="en-US" sz="2400">
                <a:ea typeface="+mn-lt"/>
                <a:cs typeface="+mn-lt"/>
              </a:rPr>
              <a:t>S is the set containing all possible states</a:t>
            </a:r>
            <a:endParaRPr lang="en-US" sz="2400"/>
          </a:p>
          <a:p>
            <a:endParaRPr lang="en-US" sz="2400">
              <a:ea typeface="+mn-lt"/>
              <a:cs typeface="+mn-lt"/>
            </a:endParaRPr>
          </a:p>
          <a:p>
            <a:r>
              <a:rPr lang="en-US" sz="2400">
                <a:ea typeface="+mn-lt"/>
                <a:cs typeface="+mn-lt"/>
              </a:rPr>
              <a:t>A is the set containing all possible actions</a:t>
            </a:r>
            <a:endParaRPr lang="en-US" sz="2400"/>
          </a:p>
          <a:p>
            <a:endParaRPr lang="en-US" sz="2400">
              <a:ea typeface="+mn-lt"/>
              <a:cs typeface="+mn-lt"/>
            </a:endParaRPr>
          </a:p>
          <a:p>
            <a:r>
              <a:rPr lang="en-US" sz="2400">
                <a:ea typeface="+mn-lt"/>
                <a:cs typeface="+mn-lt"/>
              </a:rPr>
              <a:t>P</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represents the probability of reaching state s’ at time t+1 from state s due to the  effect of the action a taken at time t -</a:t>
            </a:r>
            <a:endParaRPr lang="en-US" sz="2400"/>
          </a:p>
          <a:p>
            <a:pPr marL="0" indent="0">
              <a:buNone/>
            </a:pPr>
            <a:r>
              <a:rPr lang="en-US" sz="2400">
                <a:ea typeface="+mn-lt"/>
                <a:cs typeface="+mn-lt"/>
              </a:rPr>
              <a:t>   P</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 </a:t>
            </a:r>
            <a:r>
              <a:rPr lang="en-US" sz="2400" err="1">
                <a:ea typeface="+mn-lt"/>
                <a:cs typeface="+mn-lt"/>
              </a:rPr>
              <a:t>Pr</a:t>
            </a:r>
            <a:r>
              <a:rPr lang="en-US" sz="2400">
                <a:ea typeface="+mn-lt"/>
                <a:cs typeface="+mn-lt"/>
              </a:rPr>
              <a:t>( s</a:t>
            </a:r>
            <a:r>
              <a:rPr lang="en-US" sz="2400" baseline="-25000">
                <a:ea typeface="+mn-lt"/>
                <a:cs typeface="+mn-lt"/>
              </a:rPr>
              <a:t>t+1 </a:t>
            </a:r>
            <a:r>
              <a:rPr lang="en-US" sz="2400">
                <a:ea typeface="+mn-lt"/>
                <a:cs typeface="+mn-lt"/>
              </a:rPr>
              <a:t>= s' | </a:t>
            </a:r>
            <a:r>
              <a:rPr lang="en-US" sz="2400" err="1">
                <a:ea typeface="+mn-lt"/>
                <a:cs typeface="+mn-lt"/>
              </a:rPr>
              <a:t>s</a:t>
            </a:r>
            <a:r>
              <a:rPr lang="en-US" sz="2400" baseline="-25000" err="1">
                <a:ea typeface="+mn-lt"/>
                <a:cs typeface="+mn-lt"/>
              </a:rPr>
              <a:t>t</a:t>
            </a:r>
            <a:r>
              <a:rPr lang="en-US" sz="2400" baseline="-25000">
                <a:ea typeface="+mn-lt"/>
                <a:cs typeface="+mn-lt"/>
              </a:rPr>
              <a:t> </a:t>
            </a:r>
            <a:r>
              <a:rPr lang="en-US" sz="2400">
                <a:ea typeface="+mn-lt"/>
                <a:cs typeface="+mn-lt"/>
              </a:rPr>
              <a:t>= s, a</a:t>
            </a:r>
            <a:r>
              <a:rPr lang="en-US" sz="2400" baseline="-25000">
                <a:ea typeface="+mn-lt"/>
                <a:cs typeface="+mn-lt"/>
              </a:rPr>
              <a:t>t </a:t>
            </a:r>
            <a:r>
              <a:rPr lang="en-US" sz="2400">
                <a:ea typeface="+mn-lt"/>
                <a:cs typeface="+mn-lt"/>
              </a:rPr>
              <a:t>= a )</a:t>
            </a:r>
            <a:endParaRPr lang="en-US" sz="2400"/>
          </a:p>
          <a:p>
            <a:endParaRPr lang="en-US" sz="2400">
              <a:ea typeface="+mn-lt"/>
              <a:cs typeface="+mn-lt"/>
            </a:endParaRPr>
          </a:p>
          <a:p>
            <a:r>
              <a:rPr lang="en-US" sz="2400">
                <a:ea typeface="+mn-lt"/>
                <a:cs typeface="+mn-lt"/>
              </a:rPr>
              <a:t>R</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is the reward gained at time t+1 on moving from state s to s’ due to effect of action a at time t</a:t>
            </a:r>
            <a:endParaRPr lang="en-US" sz="2400"/>
          </a:p>
          <a:p>
            <a:endParaRPr lang="en-US" sz="2400">
              <a:ea typeface="+mn-lt"/>
              <a:cs typeface="+mn-lt"/>
            </a:endParaRPr>
          </a:p>
          <a:p>
            <a:r>
              <a:rPr lang="en-US" sz="2400">
                <a:ea typeface="+mn-lt"/>
                <a:cs typeface="+mn-lt"/>
              </a:rPr>
              <a:t>γ ∈ [0,1] is called the discount factor.</a:t>
            </a:r>
            <a:endParaRPr lang="en-US" sz="2400"/>
          </a:p>
          <a:p>
            <a:endParaRPr lang="en-US" sz="2400"/>
          </a:p>
        </p:txBody>
      </p:sp>
    </p:spTree>
    <p:extLst>
      <p:ext uri="{BB962C8B-B14F-4D97-AF65-F5344CB8AC3E}">
        <p14:creationId xmlns:p14="http://schemas.microsoft.com/office/powerpoint/2010/main" val="77407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Discounted reward</a:t>
            </a:r>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pPr>
              <a:lnSpc>
                <a:spcPct val="90000"/>
              </a:lnSpc>
            </a:pPr>
            <a:r>
              <a:rPr lang="en-US" sz="2400">
                <a:ea typeface="+mn-lt"/>
                <a:cs typeface="+mn-lt"/>
              </a:rPr>
              <a:t>The return G</a:t>
            </a:r>
            <a:r>
              <a:rPr lang="en-US" sz="2400" baseline="-25000">
                <a:ea typeface="+mn-lt"/>
                <a:cs typeface="+mn-lt"/>
              </a:rPr>
              <a:t>t</a:t>
            </a:r>
            <a:r>
              <a:rPr lang="en-US" sz="2400">
                <a:ea typeface="+mn-lt"/>
                <a:cs typeface="+mn-lt"/>
              </a:rPr>
              <a:t> is defined as the total discounted reward from time-step as shown:</a:t>
            </a:r>
            <a:endParaRPr lang="en-US" sz="2400"/>
          </a:p>
          <a:p>
            <a:pPr>
              <a:lnSpc>
                <a:spcPct val="90000"/>
              </a:lnSpc>
            </a:pPr>
            <a:endParaRPr lang="en-US" sz="2400">
              <a:ea typeface="+mn-lt"/>
              <a:cs typeface="+mn-lt"/>
            </a:endParaRPr>
          </a:p>
          <a:p>
            <a:pPr>
              <a:lnSpc>
                <a:spcPct val="90000"/>
              </a:lnSpc>
            </a:pPr>
            <a:endParaRPr lang="en-US" sz="2400">
              <a:ea typeface="+mn-lt"/>
              <a:cs typeface="+mn-lt"/>
            </a:endParaRPr>
          </a:p>
          <a:p>
            <a:endParaRPr lang="en-US" sz="2400">
              <a:ea typeface="+mn-lt"/>
              <a:cs typeface="+mn-lt"/>
            </a:endParaRPr>
          </a:p>
          <a:p>
            <a:r>
              <a:rPr lang="en-US" sz="2400">
                <a:ea typeface="+mn-lt"/>
                <a:cs typeface="+mn-lt"/>
              </a:rPr>
              <a:t>It can be broken down into two parts -</a:t>
            </a:r>
            <a:endParaRPr lang="en-US" sz="2400"/>
          </a:p>
          <a:p>
            <a:r>
              <a:rPr lang="en-US" sz="2400">
                <a:ea typeface="+mn-lt"/>
                <a:cs typeface="+mn-lt"/>
              </a:rPr>
              <a:t>a)Immediate reward - R</a:t>
            </a:r>
            <a:r>
              <a:rPr lang="en-US" sz="2400" baseline="-25000">
                <a:ea typeface="+mn-lt"/>
                <a:cs typeface="+mn-lt"/>
              </a:rPr>
              <a:t>t+1</a:t>
            </a:r>
            <a:endParaRPr lang="en-US" sz="2400"/>
          </a:p>
          <a:p>
            <a:r>
              <a:rPr lang="en-US" sz="2400">
                <a:ea typeface="+mn-lt"/>
                <a:cs typeface="+mn-lt"/>
              </a:rPr>
              <a:t>b)Discounted value of the successor state - </a:t>
            </a:r>
            <a:r>
              <a:rPr lang="en-US" sz="2400" err="1">
                <a:ea typeface="+mn-lt"/>
                <a:cs typeface="+mn-lt"/>
              </a:rPr>
              <a:t>γV</a:t>
            </a:r>
            <a:r>
              <a:rPr lang="en-US" sz="2400" baseline="-25000">
                <a:ea typeface="+mn-lt"/>
                <a:cs typeface="+mn-lt"/>
              </a:rPr>
              <a:t>π</a:t>
            </a:r>
            <a:r>
              <a:rPr lang="en-US" sz="2400">
                <a:ea typeface="+mn-lt"/>
                <a:cs typeface="+mn-lt"/>
              </a:rPr>
              <a:t>(S</a:t>
            </a:r>
            <a:r>
              <a:rPr lang="en-US" sz="2400" baseline="-25000">
                <a:ea typeface="+mn-lt"/>
                <a:cs typeface="+mn-lt"/>
              </a:rPr>
              <a:t>t+1</a:t>
            </a:r>
            <a:r>
              <a:rPr lang="en-US" sz="2400">
                <a:ea typeface="+mn-lt"/>
                <a:cs typeface="+mn-lt"/>
              </a:rPr>
              <a:t>)</a:t>
            </a:r>
            <a:endParaRPr lang="en-US" sz="2400"/>
          </a:p>
          <a:p>
            <a:endParaRPr lang="en-US" sz="2400"/>
          </a:p>
          <a:p>
            <a:pPr>
              <a:lnSpc>
                <a:spcPct val="90000"/>
              </a:lnSpc>
            </a:pPr>
            <a:endParaRPr lang="en-US" sz="2000"/>
          </a:p>
          <a:p>
            <a:pPr>
              <a:lnSpc>
                <a:spcPct val="90000"/>
              </a:lnSpc>
            </a:pPr>
            <a:endParaRPr lang="en-US" sz="1100"/>
          </a:p>
        </p:txBody>
      </p:sp>
      <p:pic>
        <p:nvPicPr>
          <p:cNvPr id="7" name="Picture 13" descr="Text&#10;&#10;Description automatically generated">
            <a:extLst>
              <a:ext uri="{FF2B5EF4-FFF2-40B4-BE49-F238E27FC236}">
                <a16:creationId xmlns:a16="http://schemas.microsoft.com/office/drawing/2014/main" id="{C1BF78AA-C4F3-45B4-8E43-D6502C3CE832}"/>
              </a:ext>
            </a:extLst>
          </p:cNvPr>
          <p:cNvPicPr>
            <a:picLocks noChangeAspect="1"/>
          </p:cNvPicPr>
          <p:nvPr/>
        </p:nvPicPr>
        <p:blipFill>
          <a:blip r:embed="rId2"/>
          <a:stretch>
            <a:fillRect/>
          </a:stretch>
        </p:blipFill>
        <p:spPr>
          <a:xfrm>
            <a:off x="2477306" y="1658143"/>
            <a:ext cx="6596330" cy="1124242"/>
          </a:xfrm>
          <a:prstGeom prst="rect">
            <a:avLst/>
          </a:prstGeom>
        </p:spPr>
      </p:pic>
    </p:spTree>
    <p:extLst>
      <p:ext uri="{BB962C8B-B14F-4D97-AF65-F5344CB8AC3E}">
        <p14:creationId xmlns:p14="http://schemas.microsoft.com/office/powerpoint/2010/main" val="58104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State value function</a:t>
            </a:r>
            <a:endParaRPr lang="en-US"/>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endParaRPr lang="en-US" sz="2400">
              <a:ea typeface="+mn-lt"/>
              <a:cs typeface="+mn-lt"/>
            </a:endParaRPr>
          </a:p>
          <a:p>
            <a:r>
              <a:rPr lang="en-US" sz="2400">
                <a:ea typeface="+mn-lt"/>
                <a:cs typeface="+mn-lt"/>
              </a:rPr>
              <a:t>For a Markov Decision Process, the state-value function V</a:t>
            </a:r>
            <a:r>
              <a:rPr lang="en-US" sz="2400" baseline="-25000">
                <a:ea typeface="+mn-lt"/>
                <a:cs typeface="+mn-lt"/>
              </a:rPr>
              <a:t>π</a:t>
            </a:r>
            <a:r>
              <a:rPr lang="en-US" sz="2400">
                <a:ea typeface="+mn-lt"/>
                <a:cs typeface="+mn-lt"/>
              </a:rPr>
              <a:t>(s) is defined as the expected return beginning from state 's', and then following policy π.</a:t>
            </a:r>
            <a:endParaRPr lang="en-US" sz="2400" baseline="-250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r>
              <a:rPr lang="en-US" sz="2400">
                <a:ea typeface="+mn-lt"/>
                <a:cs typeface="+mn-lt"/>
              </a:rPr>
              <a:t>Hence the state - value function can be expressed in the form of a well-known formula known as:</a:t>
            </a:r>
          </a:p>
          <a:p>
            <a:endParaRPr lang="en-US" sz="2400">
              <a:ea typeface="+mn-lt"/>
              <a:cs typeface="+mn-lt"/>
            </a:endParaRPr>
          </a:p>
          <a:p>
            <a:pPr algn="ctr"/>
            <a:r>
              <a:rPr lang="en-US" sz="2400">
                <a:ea typeface="+mn-lt"/>
                <a:cs typeface="+mn-lt"/>
              </a:rPr>
              <a:t>Bellman Equation  :  V</a:t>
            </a:r>
            <a:r>
              <a:rPr lang="en-US" sz="2400" baseline="-25000">
                <a:ea typeface="+mn-lt"/>
                <a:cs typeface="+mn-lt"/>
              </a:rPr>
              <a:t>π</a:t>
            </a:r>
            <a:r>
              <a:rPr lang="en-US" sz="2400">
                <a:ea typeface="+mn-lt"/>
                <a:cs typeface="+mn-lt"/>
              </a:rPr>
              <a:t>(s) = E</a:t>
            </a:r>
            <a:r>
              <a:rPr lang="en-US" sz="2400" baseline="-25000">
                <a:ea typeface="+mn-lt"/>
                <a:cs typeface="+mn-lt"/>
              </a:rPr>
              <a:t>π</a:t>
            </a:r>
            <a:r>
              <a:rPr lang="en-US" sz="2400">
                <a:ea typeface="+mn-lt"/>
                <a:cs typeface="+mn-lt"/>
              </a:rPr>
              <a:t>[R</a:t>
            </a:r>
            <a:r>
              <a:rPr lang="en-US" sz="2400" baseline="-25000">
                <a:ea typeface="+mn-lt"/>
                <a:cs typeface="+mn-lt"/>
              </a:rPr>
              <a:t>t+1 </a:t>
            </a:r>
            <a:r>
              <a:rPr lang="en-US" sz="2400">
                <a:ea typeface="+mn-lt"/>
                <a:cs typeface="+mn-lt"/>
              </a:rPr>
              <a:t>+ γV</a:t>
            </a:r>
            <a:r>
              <a:rPr lang="en-US" sz="2400" baseline="-25000">
                <a:ea typeface="+mn-lt"/>
                <a:cs typeface="+mn-lt"/>
              </a:rPr>
              <a:t>π</a:t>
            </a:r>
            <a:r>
              <a:rPr lang="en-US" sz="2400">
                <a:ea typeface="+mn-lt"/>
                <a:cs typeface="+mn-lt"/>
              </a:rPr>
              <a:t>(S</a:t>
            </a:r>
            <a:r>
              <a:rPr lang="en-US" sz="2400" baseline="-25000">
                <a:ea typeface="+mn-lt"/>
                <a:cs typeface="+mn-lt"/>
              </a:rPr>
              <a:t>t+1</a:t>
            </a:r>
            <a:r>
              <a:rPr lang="en-US" sz="2400">
                <a:ea typeface="+mn-lt"/>
                <a:cs typeface="+mn-lt"/>
              </a:rPr>
              <a:t>) | S</a:t>
            </a:r>
            <a:r>
              <a:rPr lang="en-US" sz="2400" baseline="-25000">
                <a:ea typeface="+mn-lt"/>
                <a:cs typeface="+mn-lt"/>
              </a:rPr>
              <a:t>t </a:t>
            </a:r>
            <a:r>
              <a:rPr lang="en-US" sz="2400">
                <a:ea typeface="+mn-lt"/>
                <a:cs typeface="+mn-lt"/>
              </a:rPr>
              <a:t>= </a:t>
            </a:r>
            <a:r>
              <a:rPr lang="en-US" sz="2400"/>
              <a:t>s]</a:t>
            </a:r>
            <a:endParaRPr lang="en-US"/>
          </a:p>
        </p:txBody>
      </p:sp>
      <p:pic>
        <p:nvPicPr>
          <p:cNvPr id="5" name="Picture 5">
            <a:extLst>
              <a:ext uri="{FF2B5EF4-FFF2-40B4-BE49-F238E27FC236}">
                <a16:creationId xmlns:a16="http://schemas.microsoft.com/office/drawing/2014/main" id="{D5147E70-B281-4F72-8F54-37D8865FBFBA}"/>
              </a:ext>
            </a:extLst>
          </p:cNvPr>
          <p:cNvPicPr>
            <a:picLocks noChangeAspect="1"/>
          </p:cNvPicPr>
          <p:nvPr/>
        </p:nvPicPr>
        <p:blipFill>
          <a:blip r:embed="rId2"/>
          <a:stretch>
            <a:fillRect/>
          </a:stretch>
        </p:blipFill>
        <p:spPr>
          <a:xfrm>
            <a:off x="2979033" y="2547584"/>
            <a:ext cx="6290380" cy="887941"/>
          </a:xfrm>
          <a:prstGeom prst="rect">
            <a:avLst/>
          </a:prstGeom>
        </p:spPr>
      </p:pic>
    </p:spTree>
    <p:extLst>
      <p:ext uri="{BB962C8B-B14F-4D97-AF65-F5344CB8AC3E}">
        <p14:creationId xmlns:p14="http://schemas.microsoft.com/office/powerpoint/2010/main" val="100135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Action value function</a:t>
            </a:r>
            <a:endParaRPr lang="en-US"/>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endParaRPr lang="en-US" sz="2400">
              <a:ea typeface="+mn-lt"/>
              <a:cs typeface="+mn-lt"/>
            </a:endParaRPr>
          </a:p>
          <a:p>
            <a:r>
              <a:rPr lang="en-US" sz="2400">
                <a:ea typeface="+mn-lt"/>
                <a:cs typeface="+mn-lt"/>
              </a:rPr>
              <a:t>For a Markov Decision Process, the action-value function q</a:t>
            </a:r>
            <a:r>
              <a:rPr lang="en-US" sz="2400" baseline="-25000">
                <a:ea typeface="+mn-lt"/>
                <a:cs typeface="+mn-lt"/>
              </a:rPr>
              <a:t>π</a:t>
            </a:r>
            <a:r>
              <a:rPr lang="en-US" sz="2400">
                <a:ea typeface="+mn-lt"/>
                <a:cs typeface="+mn-lt"/>
              </a:rPr>
              <a:t>(s, a) is defined as the expected return starting from state 's', choosing action 'a' and then following policy π. It tells the favourability of taking an action 'a' while the agent is in state 's'.</a:t>
            </a:r>
            <a:endParaRPr lang="en-US"/>
          </a:p>
          <a:p>
            <a:endParaRPr lang="en-US" sz="2400"/>
          </a:p>
          <a:p>
            <a:endParaRPr lang="en-US" sz="2400"/>
          </a:p>
          <a:p>
            <a:endParaRPr lang="en-US" sz="2400"/>
          </a:p>
          <a:p>
            <a:r>
              <a:rPr lang="en-US" sz="2400"/>
              <a:t>The Bellman Equation corresponding to the action-value function is:</a:t>
            </a:r>
            <a:endParaRPr lang="en-US" sz="2400">
              <a:ea typeface="+mn-lt"/>
              <a:cs typeface="+mn-lt"/>
            </a:endParaRPr>
          </a:p>
          <a:p>
            <a:endParaRPr lang="en-US" sz="2400"/>
          </a:p>
          <a:p>
            <a:pPr algn="ctr"/>
            <a:r>
              <a:rPr lang="en-US" sz="2400"/>
              <a:t>Bellman Equation  :  q</a:t>
            </a:r>
            <a:r>
              <a:rPr lang="en-US" sz="2400" baseline="-25000"/>
              <a:t>π</a:t>
            </a:r>
            <a:r>
              <a:rPr lang="en-US" sz="2400"/>
              <a:t>(s,a) = E</a:t>
            </a:r>
            <a:r>
              <a:rPr lang="en-US" sz="2400" baseline="-25000"/>
              <a:t>π</a:t>
            </a:r>
            <a:r>
              <a:rPr lang="en-US" sz="2400"/>
              <a:t>[ R</a:t>
            </a:r>
            <a:r>
              <a:rPr lang="en-US" sz="2400" baseline="-25000"/>
              <a:t>t+1 </a:t>
            </a:r>
            <a:r>
              <a:rPr lang="en-US" sz="2400"/>
              <a:t>+ γq</a:t>
            </a:r>
            <a:r>
              <a:rPr lang="en-US" sz="2400" baseline="-25000"/>
              <a:t>π</a:t>
            </a:r>
            <a:r>
              <a:rPr lang="en-US" sz="2400"/>
              <a:t>(S</a:t>
            </a:r>
            <a:r>
              <a:rPr lang="en-US" sz="2400" baseline="-25000"/>
              <a:t>t+1 </a:t>
            </a:r>
            <a:r>
              <a:rPr lang="en-US" sz="2400"/>
              <a:t>, A</a:t>
            </a:r>
            <a:r>
              <a:rPr lang="en-US" sz="2400" baseline="-25000"/>
              <a:t>t+1</a:t>
            </a:r>
            <a:r>
              <a:rPr lang="en-US" sz="2400"/>
              <a:t>) | S</a:t>
            </a:r>
            <a:r>
              <a:rPr lang="en-US" sz="2400" baseline="-25000"/>
              <a:t>t </a:t>
            </a:r>
            <a:r>
              <a:rPr lang="en-US" sz="2400"/>
              <a:t>= s, A</a:t>
            </a:r>
            <a:r>
              <a:rPr lang="en-US" sz="2400" baseline="-25000"/>
              <a:t>t </a:t>
            </a:r>
            <a:r>
              <a:rPr lang="en-US" sz="2400"/>
              <a:t>= a ]</a:t>
            </a:r>
            <a:endParaRPr lang="en-US"/>
          </a:p>
        </p:txBody>
      </p:sp>
      <p:pic>
        <p:nvPicPr>
          <p:cNvPr id="4" name="Picture 5">
            <a:extLst>
              <a:ext uri="{FF2B5EF4-FFF2-40B4-BE49-F238E27FC236}">
                <a16:creationId xmlns:a16="http://schemas.microsoft.com/office/drawing/2014/main" id="{9668B06E-E375-4747-AAC0-10C0D465983C}"/>
              </a:ext>
            </a:extLst>
          </p:cNvPr>
          <p:cNvPicPr>
            <a:picLocks noChangeAspect="1"/>
          </p:cNvPicPr>
          <p:nvPr/>
        </p:nvPicPr>
        <p:blipFill>
          <a:blip r:embed="rId2"/>
          <a:stretch>
            <a:fillRect/>
          </a:stretch>
        </p:blipFill>
        <p:spPr>
          <a:xfrm>
            <a:off x="2819401" y="3250444"/>
            <a:ext cx="6369755" cy="907442"/>
          </a:xfrm>
          <a:prstGeom prst="rect">
            <a:avLst/>
          </a:prstGeom>
        </p:spPr>
      </p:pic>
    </p:spTree>
    <p:extLst>
      <p:ext uri="{BB962C8B-B14F-4D97-AF65-F5344CB8AC3E}">
        <p14:creationId xmlns:p14="http://schemas.microsoft.com/office/powerpoint/2010/main" val="291206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Optimal Value Function and Policy</a:t>
            </a:r>
            <a:endParaRPr lang="en-US" sz="36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78666"/>
            <a:ext cx="10515600" cy="5641388"/>
          </a:xfrm>
        </p:spPr>
        <p:txBody>
          <a:bodyPr vert="horz" lIns="91440" tIns="45720" rIns="91440" bIns="45720" rtlCol="0" anchor="t">
            <a:normAutofit/>
          </a:bodyPr>
          <a:lstStyle/>
          <a:p>
            <a:r>
              <a:rPr lang="en-US">
                <a:ea typeface="+mn-lt"/>
                <a:cs typeface="+mn-lt"/>
              </a:rPr>
              <a:t>The maximum value function that we get considering all the policies, is called optimal state-value function  v</a:t>
            </a:r>
            <a:r>
              <a:rPr lang="en-US" baseline="-25000">
                <a:ea typeface="+mn-lt"/>
                <a:cs typeface="+mn-lt"/>
              </a:rPr>
              <a:t>*</a:t>
            </a:r>
            <a:r>
              <a:rPr lang="en-US">
                <a:ea typeface="+mn-lt"/>
                <a:cs typeface="+mn-lt"/>
              </a:rPr>
              <a:t>(s).</a:t>
            </a:r>
          </a:p>
          <a:p>
            <a:endParaRPr lang="en-US"/>
          </a:p>
          <a:p>
            <a:endParaRPr lang="en-US">
              <a:ea typeface="+mn-lt"/>
              <a:cs typeface="+mn-lt"/>
            </a:endParaRPr>
          </a:p>
          <a:p>
            <a:r>
              <a:rPr lang="en-US">
                <a:ea typeface="+mn-lt"/>
                <a:cs typeface="+mn-lt"/>
              </a:rPr>
              <a:t>The maximum action-value function that we get considering all the policies, is called the optimal action-value function q</a:t>
            </a:r>
            <a:r>
              <a:rPr lang="en-US" baseline="-25000">
                <a:ea typeface="+mn-lt"/>
                <a:cs typeface="+mn-lt"/>
              </a:rPr>
              <a:t>*</a:t>
            </a:r>
            <a:r>
              <a:rPr lang="en-US">
                <a:ea typeface="+mn-lt"/>
                <a:cs typeface="+mn-lt"/>
              </a:rPr>
              <a:t>(s,a).</a:t>
            </a:r>
            <a:br>
              <a:rPr lang="en-US"/>
            </a:br>
            <a:endParaRPr lang="en-US"/>
          </a:p>
        </p:txBody>
      </p:sp>
      <p:pic>
        <p:nvPicPr>
          <p:cNvPr id="7" name="Picture 7" descr="A picture containing text&#10;&#10;Description automatically generated">
            <a:extLst>
              <a:ext uri="{FF2B5EF4-FFF2-40B4-BE49-F238E27FC236}">
                <a16:creationId xmlns:a16="http://schemas.microsoft.com/office/drawing/2014/main" id="{D4609C80-5624-47F2-BE69-E0343B9A81EB}"/>
              </a:ext>
            </a:extLst>
          </p:cNvPr>
          <p:cNvPicPr>
            <a:picLocks noChangeAspect="1"/>
          </p:cNvPicPr>
          <p:nvPr/>
        </p:nvPicPr>
        <p:blipFill>
          <a:blip r:embed="rId2"/>
          <a:stretch>
            <a:fillRect/>
          </a:stretch>
        </p:blipFill>
        <p:spPr>
          <a:xfrm>
            <a:off x="4404683" y="2088670"/>
            <a:ext cx="3023199" cy="912243"/>
          </a:xfrm>
          <a:prstGeom prst="rect">
            <a:avLst/>
          </a:prstGeom>
        </p:spPr>
      </p:pic>
      <p:pic>
        <p:nvPicPr>
          <p:cNvPr id="8" name="Picture 8">
            <a:extLst>
              <a:ext uri="{FF2B5EF4-FFF2-40B4-BE49-F238E27FC236}">
                <a16:creationId xmlns:a16="http://schemas.microsoft.com/office/drawing/2014/main" id="{32DA19F9-3742-4894-98BB-6CEFC99D70FC}"/>
              </a:ext>
            </a:extLst>
          </p:cNvPr>
          <p:cNvPicPr>
            <a:picLocks noChangeAspect="1"/>
          </p:cNvPicPr>
          <p:nvPr/>
        </p:nvPicPr>
        <p:blipFill>
          <a:blip r:embed="rId3"/>
          <a:stretch>
            <a:fillRect/>
          </a:stretch>
        </p:blipFill>
        <p:spPr>
          <a:xfrm>
            <a:off x="4515749" y="4848764"/>
            <a:ext cx="3462427" cy="726056"/>
          </a:xfrm>
          <a:prstGeom prst="rect">
            <a:avLst/>
          </a:prstGeom>
        </p:spPr>
      </p:pic>
    </p:spTree>
    <p:extLst>
      <p:ext uri="{BB962C8B-B14F-4D97-AF65-F5344CB8AC3E}">
        <p14:creationId xmlns:p14="http://schemas.microsoft.com/office/powerpoint/2010/main" val="185268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9" name="Rectangle 28">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1452113" y="4969070"/>
            <a:ext cx="9144000" cy="1152663"/>
          </a:xfrm>
        </p:spPr>
        <p:txBody>
          <a:bodyPr vert="horz" lIns="91440" tIns="45720" rIns="91440" bIns="45720" rtlCol="0" anchor="ctr">
            <a:normAutofit/>
          </a:bodyPr>
          <a:lstStyle/>
          <a:p>
            <a:pPr algn="ctr"/>
            <a:r>
              <a:rPr lang="en-US" sz="4800" b="1" i="1"/>
              <a:t>Bellman Optimality Equation</a:t>
            </a:r>
          </a:p>
        </p:txBody>
      </p:sp>
      <p:pic>
        <p:nvPicPr>
          <p:cNvPr id="10" name="Picture 10" descr="Diagram&#10;&#10;Description automatically generated">
            <a:extLst>
              <a:ext uri="{FF2B5EF4-FFF2-40B4-BE49-F238E27FC236}">
                <a16:creationId xmlns:a16="http://schemas.microsoft.com/office/drawing/2014/main" id="{44571BC9-722E-4286-B8C2-D2231EB86E9A}"/>
              </a:ext>
            </a:extLst>
          </p:cNvPr>
          <p:cNvPicPr>
            <a:picLocks noGrp="1" noChangeAspect="1"/>
          </p:cNvPicPr>
          <p:nvPr>
            <p:ph idx="1"/>
          </p:nvPr>
        </p:nvPicPr>
        <p:blipFill>
          <a:blip r:embed="rId2"/>
          <a:stretch>
            <a:fillRect/>
          </a:stretch>
        </p:blipFill>
        <p:spPr>
          <a:xfrm>
            <a:off x="6941209" y="1111514"/>
            <a:ext cx="4017392" cy="3114134"/>
          </a:xfrm>
        </p:spPr>
      </p:pic>
      <p:pic>
        <p:nvPicPr>
          <p:cNvPr id="11" name="Picture 11" descr="A picture containing polygon&#10;&#10;Description automatically generated">
            <a:extLst>
              <a:ext uri="{FF2B5EF4-FFF2-40B4-BE49-F238E27FC236}">
                <a16:creationId xmlns:a16="http://schemas.microsoft.com/office/drawing/2014/main" id="{9ED9BE17-CBF1-4A47-AAB9-C347897B5081}"/>
              </a:ext>
            </a:extLst>
          </p:cNvPr>
          <p:cNvPicPr>
            <a:picLocks noChangeAspect="1"/>
          </p:cNvPicPr>
          <p:nvPr/>
        </p:nvPicPr>
        <p:blipFill>
          <a:blip r:embed="rId3"/>
          <a:stretch>
            <a:fillRect/>
          </a:stretch>
        </p:blipFill>
        <p:spPr>
          <a:xfrm>
            <a:off x="1640367" y="1104451"/>
            <a:ext cx="4181115" cy="3125098"/>
          </a:xfrm>
          <a:prstGeom prst="rect">
            <a:avLst/>
          </a:prstGeom>
        </p:spPr>
      </p:pic>
    </p:spTree>
    <p:extLst>
      <p:ext uri="{BB962C8B-B14F-4D97-AF65-F5344CB8AC3E}">
        <p14:creationId xmlns:p14="http://schemas.microsoft.com/office/powerpoint/2010/main" val="379495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9" name="Rectangle 28">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1452113" y="4969070"/>
            <a:ext cx="9144000" cy="1152663"/>
          </a:xfrm>
        </p:spPr>
        <p:txBody>
          <a:bodyPr vert="horz" lIns="91440" tIns="45720" rIns="91440" bIns="45720" rtlCol="0" anchor="ctr">
            <a:normAutofit/>
          </a:bodyPr>
          <a:lstStyle/>
          <a:p>
            <a:pPr algn="ctr"/>
            <a:r>
              <a:rPr lang="en-US" sz="4800" b="1" i="1"/>
              <a:t>Bellman Optimality Equation</a:t>
            </a:r>
          </a:p>
        </p:txBody>
      </p:sp>
      <p:pic>
        <p:nvPicPr>
          <p:cNvPr id="5" name="Picture 5" descr="A picture containing diagram&#10;&#10;Description automatically generated">
            <a:extLst>
              <a:ext uri="{FF2B5EF4-FFF2-40B4-BE49-F238E27FC236}">
                <a16:creationId xmlns:a16="http://schemas.microsoft.com/office/drawing/2014/main" id="{A7CBC9D8-88A9-44C7-8803-75BE86B74175}"/>
              </a:ext>
            </a:extLst>
          </p:cNvPr>
          <p:cNvPicPr>
            <a:picLocks noGrp="1" noChangeAspect="1"/>
          </p:cNvPicPr>
          <p:nvPr>
            <p:ph idx="1"/>
          </p:nvPr>
        </p:nvPicPr>
        <p:blipFill>
          <a:blip r:embed="rId2"/>
          <a:stretch>
            <a:fillRect/>
          </a:stretch>
        </p:blipFill>
        <p:spPr>
          <a:xfrm>
            <a:off x="667041" y="649707"/>
            <a:ext cx="5107226" cy="3822430"/>
          </a:xfrm>
          <a:prstGeom prst="rect">
            <a:avLst/>
          </a:prstGeom>
        </p:spPr>
      </p:pic>
      <p:pic>
        <p:nvPicPr>
          <p:cNvPr id="6" name="Picture 6" descr="A picture containing diagram&#10;&#10;Description automatically generated">
            <a:extLst>
              <a:ext uri="{FF2B5EF4-FFF2-40B4-BE49-F238E27FC236}">
                <a16:creationId xmlns:a16="http://schemas.microsoft.com/office/drawing/2014/main" id="{F507B7CE-A28C-4276-B6B0-8933F4D6699B}"/>
              </a:ext>
            </a:extLst>
          </p:cNvPr>
          <p:cNvPicPr>
            <a:picLocks noChangeAspect="1"/>
          </p:cNvPicPr>
          <p:nvPr/>
        </p:nvPicPr>
        <p:blipFill>
          <a:blip r:embed="rId3"/>
          <a:stretch>
            <a:fillRect/>
          </a:stretch>
        </p:blipFill>
        <p:spPr>
          <a:xfrm>
            <a:off x="6417732" y="643467"/>
            <a:ext cx="4854934" cy="4036193"/>
          </a:xfrm>
          <a:prstGeom prst="rect">
            <a:avLst/>
          </a:prstGeom>
        </p:spPr>
      </p:pic>
    </p:spTree>
    <p:extLst>
      <p:ext uri="{BB962C8B-B14F-4D97-AF65-F5344CB8AC3E}">
        <p14:creationId xmlns:p14="http://schemas.microsoft.com/office/powerpoint/2010/main" val="233591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795069" y="341542"/>
            <a:ext cx="6879015" cy="1800526"/>
          </a:xfrm>
        </p:spPr>
        <p:txBody>
          <a:bodyPr>
            <a:normAutofit/>
          </a:bodyPr>
          <a:lstStyle/>
          <a:p>
            <a:r>
              <a:rPr lang="en-US" sz="3600" b="1">
                <a:ea typeface="+mj-lt"/>
                <a:cs typeface="+mj-lt"/>
              </a:rPr>
              <a:t>Bellman  Optimality  Equation</a:t>
            </a:r>
            <a:endParaRPr lang="en-US" sz="36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838201" y="1789495"/>
            <a:ext cx="4549886" cy="4559995"/>
          </a:xfrm>
        </p:spPr>
        <p:txBody>
          <a:bodyPr vert="horz" lIns="91440" tIns="45720" rIns="91440" bIns="45720" rtlCol="0" anchor="t">
            <a:noAutofit/>
          </a:bodyPr>
          <a:lstStyle/>
          <a:p>
            <a:pPr>
              <a:lnSpc>
                <a:spcPct val="90000"/>
              </a:lnSpc>
            </a:pPr>
            <a:r>
              <a:rPr lang="en-US" sz="2400">
                <a:ea typeface="+mn-lt"/>
                <a:cs typeface="+mn-lt"/>
              </a:rPr>
              <a:t>Optimize the value function (or, action-value function), that is,  find an optimal policy, using greedy approach.</a:t>
            </a:r>
            <a:endParaRPr lang="en-US" sz="2400"/>
          </a:p>
          <a:p>
            <a:pPr>
              <a:lnSpc>
                <a:spcPct val="90000"/>
              </a:lnSpc>
            </a:pPr>
            <a:endParaRPr lang="en-US" sz="2000">
              <a:ea typeface="+mn-lt"/>
              <a:cs typeface="+mn-lt"/>
            </a:endParaRPr>
          </a:p>
        </p:txBody>
      </p:sp>
      <p:pic>
        <p:nvPicPr>
          <p:cNvPr id="5" name="Picture 5" descr="Text, letter&#10;&#10;Description automatically generated">
            <a:extLst>
              <a:ext uri="{FF2B5EF4-FFF2-40B4-BE49-F238E27FC236}">
                <a16:creationId xmlns:a16="http://schemas.microsoft.com/office/drawing/2014/main" id="{A8401A62-17DE-4797-BE4A-6D9A17D70CA3}"/>
              </a:ext>
            </a:extLst>
          </p:cNvPr>
          <p:cNvPicPr>
            <a:picLocks noChangeAspect="1"/>
          </p:cNvPicPr>
          <p:nvPr/>
        </p:nvPicPr>
        <p:blipFill>
          <a:blip r:embed="rId2"/>
          <a:stretch>
            <a:fillRect/>
          </a:stretch>
        </p:blipFill>
        <p:spPr>
          <a:xfrm>
            <a:off x="6197137" y="2505532"/>
            <a:ext cx="5351396" cy="2119695"/>
          </a:xfrm>
          <a:prstGeom prst="rect">
            <a:avLst/>
          </a:prstGeom>
        </p:spPr>
      </p:pic>
    </p:spTree>
    <p:extLst>
      <p:ext uri="{BB962C8B-B14F-4D97-AF65-F5344CB8AC3E}">
        <p14:creationId xmlns:p14="http://schemas.microsoft.com/office/powerpoint/2010/main" val="251448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793811" y="308429"/>
            <a:ext cx="3113886" cy="2590406"/>
          </a:xfrm>
        </p:spPr>
        <p:txBody>
          <a:bodyPr>
            <a:normAutofit/>
          </a:bodyPr>
          <a:lstStyle/>
          <a:p>
            <a:r>
              <a:rPr lang="en-US" sz="3600" b="1">
                <a:ea typeface="+mj-lt"/>
                <a:cs typeface="+mj-lt"/>
              </a:rPr>
              <a:t>Drawback of Bellman Optimality Equation</a:t>
            </a:r>
            <a:endParaRPr lang="en-US" sz="3600" b="1"/>
          </a:p>
        </p:txBody>
      </p:sp>
      <p:graphicFrame>
        <p:nvGraphicFramePr>
          <p:cNvPr id="5" name="Content Placeholder 2">
            <a:extLst>
              <a:ext uri="{FF2B5EF4-FFF2-40B4-BE49-F238E27FC236}">
                <a16:creationId xmlns:a16="http://schemas.microsoft.com/office/drawing/2014/main" id="{EC2FF0D1-7A50-469C-B8D2-78BE504AE543}"/>
              </a:ext>
            </a:extLst>
          </p:cNvPr>
          <p:cNvGraphicFramePr>
            <a:graphicFrameLocks noGrp="1"/>
          </p:cNvGraphicFramePr>
          <p:nvPr>
            <p:ph idx="1"/>
            <p:extLst>
              <p:ext uri="{D42A27DB-BD31-4B8C-83A1-F6EECF244321}">
                <p14:modId xmlns:p14="http://schemas.microsoft.com/office/powerpoint/2010/main" val="684718762"/>
              </p:ext>
            </p:extLst>
          </p:nvPr>
        </p:nvGraphicFramePr>
        <p:xfrm>
          <a:off x="3497231" y="298411"/>
          <a:ext cx="8532304" cy="757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15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Model Free Prediction and Control</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54325" y="978666"/>
            <a:ext cx="10975675" cy="5641388"/>
          </a:xfrm>
        </p:spPr>
        <p:txBody>
          <a:bodyPr vert="horz" lIns="91440" tIns="45720" rIns="91440" bIns="45720" rtlCol="0" anchor="t">
            <a:normAutofit/>
          </a:bodyPr>
          <a:lstStyle/>
          <a:p>
            <a:r>
              <a:rPr lang="en-US">
                <a:ea typeface="+mn-lt"/>
                <a:cs typeface="+mn-lt"/>
              </a:rPr>
              <a:t>MDP model is not known but we can sample the experience</a:t>
            </a:r>
            <a:endParaRPr lang="en-US"/>
          </a:p>
          <a:p>
            <a:endParaRPr lang="en-US">
              <a:ea typeface="+mn-lt"/>
              <a:cs typeface="+mn-lt"/>
            </a:endParaRPr>
          </a:p>
          <a:p>
            <a:r>
              <a:rPr lang="en-US">
                <a:ea typeface="+mn-lt"/>
                <a:cs typeface="+mn-lt"/>
              </a:rPr>
              <a:t>The MDP model is known but it is too big to use and can only be used by sampling.</a:t>
            </a:r>
            <a:endParaRPr lang="en-US"/>
          </a:p>
          <a:p>
            <a:endParaRPr lang="en-US">
              <a:ea typeface="+mn-lt"/>
              <a:cs typeface="+mn-lt"/>
            </a:endParaRPr>
          </a:p>
          <a:p>
            <a:r>
              <a:rPr lang="en-US">
                <a:ea typeface="+mn-lt"/>
                <a:cs typeface="+mn-lt"/>
              </a:rPr>
              <a:t>We discussed greedy approach earlier. However, then complete action space may not explored. We may not find the optimal policy.</a:t>
            </a:r>
          </a:p>
        </p:txBody>
      </p:sp>
    </p:spTree>
    <p:extLst>
      <p:ext uri="{BB962C8B-B14F-4D97-AF65-F5344CB8AC3E}">
        <p14:creationId xmlns:p14="http://schemas.microsoft.com/office/powerpoint/2010/main" val="234491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291860" y="713312"/>
            <a:ext cx="3524250" cy="5431376"/>
          </a:xfrm>
        </p:spPr>
        <p:txBody>
          <a:bodyPr>
            <a:normAutofit/>
          </a:bodyPr>
          <a:lstStyle/>
          <a:p>
            <a:r>
              <a:rPr lang="en-US" b="1">
                <a:ea typeface="+mj-lt"/>
                <a:cs typeface="+mj-lt"/>
              </a:rPr>
              <a:t>Portfolio </a:t>
            </a:r>
            <a:r>
              <a:rPr lang="en-US" b="1" err="1">
                <a:ea typeface="+mj-lt"/>
                <a:cs typeface="+mj-lt"/>
              </a:rPr>
              <a:t>Optimisation</a:t>
            </a:r>
            <a:endParaRPr lang="en-US" b="1" err="1"/>
          </a:p>
          <a:p>
            <a:br>
              <a:rPr lang="en-US"/>
            </a:br>
            <a:endParaRPr lang="en-US"/>
          </a:p>
        </p:txBody>
      </p:sp>
      <p:graphicFrame>
        <p:nvGraphicFramePr>
          <p:cNvPr id="6" name="Content Placeholder 2">
            <a:extLst>
              <a:ext uri="{FF2B5EF4-FFF2-40B4-BE49-F238E27FC236}">
                <a16:creationId xmlns:a16="http://schemas.microsoft.com/office/drawing/2014/main" id="{804C4AD0-AB87-4AB5-87A3-5CE90B13962F}"/>
              </a:ext>
            </a:extLst>
          </p:cNvPr>
          <p:cNvGraphicFramePr>
            <a:graphicFrameLocks noGrp="1"/>
          </p:cNvGraphicFramePr>
          <p:nvPr>
            <p:ph idx="1"/>
            <p:extLst>
              <p:ext uri="{D42A27DB-BD31-4B8C-83A1-F6EECF244321}">
                <p14:modId xmlns:p14="http://schemas.microsoft.com/office/powerpoint/2010/main" val="2084481666"/>
              </p:ext>
            </p:extLst>
          </p:nvPr>
        </p:nvGraphicFramePr>
        <p:xfrm>
          <a:off x="4117102" y="51956"/>
          <a:ext cx="7869301" cy="6567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86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epsilon - Greedy exploration</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39948" y="949912"/>
            <a:ext cx="11378240" cy="5670142"/>
          </a:xfrm>
        </p:spPr>
        <p:txBody>
          <a:bodyPr vert="horz" lIns="91440" tIns="45720" rIns="91440" bIns="45720" rtlCol="0" anchor="t">
            <a:normAutofit/>
          </a:bodyPr>
          <a:lstStyle/>
          <a:p>
            <a:r>
              <a:rPr lang="en-US">
                <a:ea typeface="+mn-lt"/>
                <a:cs typeface="+mn-lt"/>
              </a:rPr>
              <a:t>m = be the number of possible actions from a state. </a:t>
            </a:r>
          </a:p>
          <a:p>
            <a:r>
              <a:rPr lang="en-US">
                <a:ea typeface="+mn-lt"/>
                <a:cs typeface="+mn-lt"/>
              </a:rPr>
              <a:t>continual exploration</a:t>
            </a:r>
          </a:p>
          <a:p>
            <a:r>
              <a:rPr lang="en-US">
                <a:ea typeface="+mn-lt"/>
                <a:cs typeface="+mn-lt"/>
              </a:rPr>
              <a:t> With probability epsilon, we choose an action at random and </a:t>
            </a:r>
          </a:p>
          <a:p>
            <a:r>
              <a:rPr lang="en-US">
                <a:ea typeface="+mn-lt"/>
                <a:cs typeface="+mn-lt"/>
              </a:rPr>
              <a:t>With probability (1 - epsilon), we choose the greedy action. </a:t>
            </a:r>
            <a:endParaRPr lang="en-US"/>
          </a:p>
          <a:p>
            <a:endParaRPr lang="en-US">
              <a:ea typeface="+mn-lt"/>
              <a:cs typeface="+mn-lt"/>
            </a:endParaRPr>
          </a:p>
        </p:txBody>
      </p:sp>
      <p:pic>
        <p:nvPicPr>
          <p:cNvPr id="4" name="Picture 5" descr="Graphical user interface, text&#10;&#10;Description automatically generated">
            <a:extLst>
              <a:ext uri="{FF2B5EF4-FFF2-40B4-BE49-F238E27FC236}">
                <a16:creationId xmlns:a16="http://schemas.microsoft.com/office/drawing/2014/main" id="{D083E4A5-E48C-44D1-BA77-D6E50FE71CFB}"/>
              </a:ext>
            </a:extLst>
          </p:cNvPr>
          <p:cNvPicPr>
            <a:picLocks noChangeAspect="1"/>
          </p:cNvPicPr>
          <p:nvPr/>
        </p:nvPicPr>
        <p:blipFill>
          <a:blip r:embed="rId2"/>
          <a:stretch>
            <a:fillRect/>
          </a:stretch>
        </p:blipFill>
        <p:spPr>
          <a:xfrm>
            <a:off x="1906441" y="3783519"/>
            <a:ext cx="8407877" cy="2281454"/>
          </a:xfrm>
          <a:prstGeom prst="rect">
            <a:avLst/>
          </a:prstGeom>
        </p:spPr>
      </p:pic>
    </p:spTree>
    <p:extLst>
      <p:ext uri="{BB962C8B-B14F-4D97-AF65-F5344CB8AC3E}">
        <p14:creationId xmlns:p14="http://schemas.microsoft.com/office/powerpoint/2010/main" val="334588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37441"/>
            <a:ext cx="10515600" cy="1009262"/>
          </a:xfrm>
        </p:spPr>
        <p:txBody>
          <a:bodyPr>
            <a:normAutofit/>
          </a:bodyPr>
          <a:lstStyle/>
          <a:p>
            <a:pPr algn="ctr"/>
            <a:r>
              <a:rPr lang="en-US" sz="3600" b="1">
                <a:ea typeface="+mj-lt"/>
                <a:cs typeface="+mj-lt"/>
              </a:rPr>
              <a:t>Q-Learning</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81797" y="978666"/>
            <a:ext cx="11665787" cy="5641388"/>
          </a:xfrm>
        </p:spPr>
        <p:txBody>
          <a:bodyPr vert="horz" lIns="91440" tIns="45720" rIns="91440" bIns="45720" rtlCol="0" anchor="t">
            <a:normAutofit/>
          </a:bodyPr>
          <a:lstStyle/>
          <a:p>
            <a:r>
              <a:rPr lang="en-US">
                <a:ea typeface="+mn-lt"/>
                <a:cs typeface="+mn-lt"/>
              </a:rPr>
              <a:t>Off-policy learning technique for model-free control</a:t>
            </a:r>
          </a:p>
          <a:p>
            <a:endParaRPr lang="en-US">
              <a:ea typeface="+mn-lt"/>
              <a:cs typeface="+mn-lt"/>
            </a:endParaRPr>
          </a:p>
          <a:p>
            <a:r>
              <a:rPr lang="en-US">
                <a:ea typeface="+mn-lt"/>
                <a:cs typeface="+mn-lt"/>
              </a:rPr>
              <a:t>Learn from actions that are not a part of the current policy, for example taking random actions.</a:t>
            </a:r>
            <a:endParaRPr lang="en-US"/>
          </a:p>
          <a:p>
            <a:endParaRPr lang="en-US">
              <a:ea typeface="+mn-lt"/>
              <a:cs typeface="+mn-lt"/>
            </a:endParaRPr>
          </a:p>
          <a:p>
            <a:r>
              <a:rPr lang="en-US">
                <a:ea typeface="+mn-lt"/>
                <a:cs typeface="+mn-lt"/>
              </a:rPr>
              <a:t>‘Q’ = quality. In this case, quality depicts the usefulness of a given action in gaining some future reward.</a:t>
            </a:r>
          </a:p>
          <a:p>
            <a:endParaRPr lang="en-US"/>
          </a:p>
        </p:txBody>
      </p:sp>
    </p:spTree>
    <p:extLst>
      <p:ext uri="{BB962C8B-B14F-4D97-AF65-F5344CB8AC3E}">
        <p14:creationId xmlns:p14="http://schemas.microsoft.com/office/powerpoint/2010/main" val="126025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1">
            <a:extLst>
              <a:ext uri="{FF2B5EF4-FFF2-40B4-BE49-F238E27FC236}">
                <a16:creationId xmlns:a16="http://schemas.microsoft.com/office/drawing/2014/main" id="{423D7670-57E0-4E32-9E11-B899314D3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7B56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420368" y="1716301"/>
            <a:ext cx="3768917" cy="1606163"/>
          </a:xfrm>
        </p:spPr>
        <p:txBody>
          <a:bodyPr vert="horz" lIns="91440" tIns="45720" rIns="91440" bIns="45720" rtlCol="0" anchor="b">
            <a:normAutofit/>
          </a:bodyPr>
          <a:lstStyle/>
          <a:p>
            <a:r>
              <a:rPr lang="en-US" b="1" i="1">
                <a:solidFill>
                  <a:srgbClr val="FFFFFF"/>
                </a:solidFill>
              </a:rPr>
              <a:t>Q - Learning </a:t>
            </a:r>
          </a:p>
        </p:txBody>
      </p:sp>
      <p:pic>
        <p:nvPicPr>
          <p:cNvPr id="5" name="Picture 5" descr="Diagram&#10;&#10;Description automatically generated">
            <a:extLst>
              <a:ext uri="{FF2B5EF4-FFF2-40B4-BE49-F238E27FC236}">
                <a16:creationId xmlns:a16="http://schemas.microsoft.com/office/drawing/2014/main" id="{74C52C75-4BDF-4806-9574-5ED917544B75}"/>
              </a:ext>
            </a:extLst>
          </p:cNvPr>
          <p:cNvPicPr>
            <a:picLocks noChangeAspect="1"/>
          </p:cNvPicPr>
          <p:nvPr/>
        </p:nvPicPr>
        <p:blipFill>
          <a:blip r:embed="rId2"/>
          <a:stretch>
            <a:fillRect/>
          </a:stretch>
        </p:blipFill>
        <p:spPr>
          <a:xfrm>
            <a:off x="6630489" y="226524"/>
            <a:ext cx="4611218" cy="2973876"/>
          </a:xfrm>
          <a:prstGeom prst="rect">
            <a:avLst/>
          </a:prstGeom>
        </p:spPr>
      </p:pic>
      <p:pic>
        <p:nvPicPr>
          <p:cNvPr id="4" name="Picture 4" descr="Text, letter&#10;&#10;Description automatically generated">
            <a:extLst>
              <a:ext uri="{FF2B5EF4-FFF2-40B4-BE49-F238E27FC236}">
                <a16:creationId xmlns:a16="http://schemas.microsoft.com/office/drawing/2014/main" id="{BCC4B474-4CAF-466D-99FA-1E3B0F879135}"/>
              </a:ext>
            </a:extLst>
          </p:cNvPr>
          <p:cNvPicPr>
            <a:picLocks noGrp="1" noChangeAspect="1"/>
          </p:cNvPicPr>
          <p:nvPr>
            <p:ph idx="1"/>
          </p:nvPr>
        </p:nvPicPr>
        <p:blipFill>
          <a:blip r:embed="rId3"/>
          <a:stretch>
            <a:fillRect/>
          </a:stretch>
        </p:blipFill>
        <p:spPr>
          <a:xfrm>
            <a:off x="3508427" y="3427562"/>
            <a:ext cx="8511833" cy="3242547"/>
          </a:xfrm>
          <a:prstGeom prst="rect">
            <a:avLst/>
          </a:prstGeom>
        </p:spPr>
      </p:pic>
    </p:spTree>
    <p:extLst>
      <p:ext uri="{BB962C8B-B14F-4D97-AF65-F5344CB8AC3E}">
        <p14:creationId xmlns:p14="http://schemas.microsoft.com/office/powerpoint/2010/main" val="27270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7B56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5691"/>
            <a:ext cx="10515600" cy="1325563"/>
          </a:xfrm>
        </p:spPr>
        <p:txBody>
          <a:bodyPr>
            <a:normAutofit/>
          </a:bodyPr>
          <a:lstStyle/>
          <a:p>
            <a:r>
              <a:rPr lang="en-US" b="1">
                <a:ea typeface="+mj-lt"/>
                <a:cs typeface="+mj-lt"/>
              </a:rPr>
              <a:t>Motivation for using RNN with LSTM</a:t>
            </a:r>
            <a:endParaRPr lang="en-US" b="1"/>
          </a:p>
        </p:txBody>
      </p:sp>
      <p:graphicFrame>
        <p:nvGraphicFramePr>
          <p:cNvPr id="5" name="Content Placeholder 2">
            <a:extLst>
              <a:ext uri="{FF2B5EF4-FFF2-40B4-BE49-F238E27FC236}">
                <a16:creationId xmlns:a16="http://schemas.microsoft.com/office/drawing/2014/main" id="{A68B3845-393F-4252-A673-9C32A1DDC5B9}"/>
              </a:ext>
            </a:extLst>
          </p:cNvPr>
          <p:cNvGraphicFramePr>
            <a:graphicFrameLocks noGrp="1"/>
          </p:cNvGraphicFramePr>
          <p:nvPr>
            <p:ph idx="1"/>
            <p:extLst>
              <p:ext uri="{D42A27DB-BD31-4B8C-83A1-F6EECF244321}">
                <p14:modId xmlns:p14="http://schemas.microsoft.com/office/powerpoint/2010/main" val="440050812"/>
              </p:ext>
            </p:extLst>
          </p:nvPr>
        </p:nvGraphicFramePr>
        <p:xfrm>
          <a:off x="191221" y="746157"/>
          <a:ext cx="11708918" cy="5986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51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p:txBody>
          <a:bodyPr>
            <a:normAutofit fontScale="90000"/>
          </a:bodyPr>
          <a:lstStyle/>
          <a:p>
            <a:pPr algn="ctr"/>
            <a:r>
              <a:rPr lang="en-US" b="1">
                <a:ea typeface="+mj-lt"/>
                <a:cs typeface="+mj-lt"/>
              </a:rPr>
              <a:t>Recurrent Neural Network</a:t>
            </a:r>
            <a:endParaRPr lang="en-US" b="1"/>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06780"/>
            <a:ext cx="10515600" cy="4160520"/>
          </a:xfrm>
        </p:spPr>
        <p:txBody>
          <a:bodyPr vert="horz" lIns="91440" tIns="45720" rIns="91440" bIns="45720" rtlCol="0" anchor="t">
            <a:normAutofit lnSpcReduction="10000"/>
          </a:bodyPr>
          <a:lstStyle/>
          <a:p>
            <a:r>
              <a:rPr lang="en-US">
                <a:ea typeface="+mn-lt"/>
                <a:cs typeface="+mn-lt"/>
              </a:rPr>
              <a:t>Recurrent Neural Networks are an up-gradation to the simple Neural Networks because they use memory to forecast time series, which gives them an edge. </a:t>
            </a:r>
            <a:endParaRPr lang="en-US"/>
          </a:p>
          <a:p>
            <a:pPr marL="0" indent="0">
              <a:buNone/>
            </a:pPr>
            <a:endParaRPr lang="en-US">
              <a:ea typeface="+mn-lt"/>
              <a:cs typeface="+mn-lt"/>
            </a:endParaRPr>
          </a:p>
          <a:p>
            <a:r>
              <a:rPr lang="en-US">
                <a:ea typeface="+mn-lt"/>
                <a:cs typeface="+mn-lt"/>
              </a:rPr>
              <a:t>On the left we have simple neural network and on the right a recurrent neural network . But, RNN though superior has its shortcomings.</a:t>
            </a:r>
            <a:endParaRPr lang="en-US"/>
          </a:p>
          <a:p>
            <a:pPr marL="0" indent="0">
              <a:buNone/>
            </a:pPr>
            <a:br>
              <a:rPr lang="en-US"/>
            </a:br>
            <a:endParaRPr lang="en-US"/>
          </a:p>
        </p:txBody>
      </p:sp>
      <p:pic>
        <p:nvPicPr>
          <p:cNvPr id="4" name="Picture 4" descr="A picture containing shape&#10;&#10;Description automatically generated">
            <a:extLst>
              <a:ext uri="{FF2B5EF4-FFF2-40B4-BE49-F238E27FC236}">
                <a16:creationId xmlns:a16="http://schemas.microsoft.com/office/drawing/2014/main" id="{44CE2849-C3B3-4E85-BE75-306EAB8F131F}"/>
              </a:ext>
            </a:extLst>
          </p:cNvPr>
          <p:cNvPicPr>
            <a:picLocks noChangeAspect="1"/>
          </p:cNvPicPr>
          <p:nvPr/>
        </p:nvPicPr>
        <p:blipFill>
          <a:blip r:embed="rId2"/>
          <a:stretch>
            <a:fillRect/>
          </a:stretch>
        </p:blipFill>
        <p:spPr>
          <a:xfrm>
            <a:off x="1905000" y="4040688"/>
            <a:ext cx="2286000" cy="2743200"/>
          </a:xfrm>
          <a:prstGeom prst="rect">
            <a:avLst/>
          </a:prstGeom>
        </p:spPr>
      </p:pic>
      <p:pic>
        <p:nvPicPr>
          <p:cNvPr id="5" name="Picture 5" descr="Diagram&#10;&#10;Description automatically generated">
            <a:extLst>
              <a:ext uri="{FF2B5EF4-FFF2-40B4-BE49-F238E27FC236}">
                <a16:creationId xmlns:a16="http://schemas.microsoft.com/office/drawing/2014/main" id="{C6B12831-F531-49BE-A0F5-31F3A139F96D}"/>
              </a:ext>
            </a:extLst>
          </p:cNvPr>
          <p:cNvPicPr>
            <a:picLocks noChangeAspect="1"/>
          </p:cNvPicPr>
          <p:nvPr/>
        </p:nvPicPr>
        <p:blipFill>
          <a:blip r:embed="rId3"/>
          <a:stretch>
            <a:fillRect/>
          </a:stretch>
        </p:blipFill>
        <p:spPr>
          <a:xfrm>
            <a:off x="4930622" y="4007350"/>
            <a:ext cx="5629275" cy="2809875"/>
          </a:xfrm>
          <a:prstGeom prst="rect">
            <a:avLst/>
          </a:prstGeom>
        </p:spPr>
      </p:pic>
    </p:spTree>
    <p:extLst>
      <p:ext uri="{BB962C8B-B14F-4D97-AF65-F5344CB8AC3E}">
        <p14:creationId xmlns:p14="http://schemas.microsoft.com/office/powerpoint/2010/main" val="84491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4520-5A39-46D7-AD31-21888222420B}"/>
              </a:ext>
            </a:extLst>
          </p:cNvPr>
          <p:cNvSpPr>
            <a:spLocks noGrp="1"/>
          </p:cNvSpPr>
          <p:nvPr>
            <p:ph type="title"/>
          </p:nvPr>
        </p:nvSpPr>
        <p:spPr>
          <a:xfrm>
            <a:off x="775570" y="83290"/>
            <a:ext cx="10515600" cy="720139"/>
          </a:xfrm>
        </p:spPr>
        <p:txBody>
          <a:bodyPr>
            <a:normAutofit/>
          </a:bodyPr>
          <a:lstStyle/>
          <a:p>
            <a:pPr algn="ctr"/>
            <a:r>
              <a:rPr lang="en-US" b="1">
                <a:ea typeface="+mj-lt"/>
                <a:cs typeface="+mj-lt"/>
              </a:rPr>
              <a:t>Working of RNN</a:t>
            </a:r>
            <a:endParaRPr lang="en-US"/>
          </a:p>
        </p:txBody>
      </p:sp>
      <p:sp>
        <p:nvSpPr>
          <p:cNvPr id="3" name="Content Placeholder 2">
            <a:extLst>
              <a:ext uri="{FF2B5EF4-FFF2-40B4-BE49-F238E27FC236}">
                <a16:creationId xmlns:a16="http://schemas.microsoft.com/office/drawing/2014/main" id="{723340B5-8CEE-40E1-882B-08DB29B9061D}"/>
              </a:ext>
            </a:extLst>
          </p:cNvPr>
          <p:cNvSpPr>
            <a:spLocks noGrp="1"/>
          </p:cNvSpPr>
          <p:nvPr>
            <p:ph idx="1"/>
          </p:nvPr>
        </p:nvSpPr>
        <p:spPr>
          <a:xfrm>
            <a:off x="775570" y="957406"/>
            <a:ext cx="10515600" cy="4160520"/>
          </a:xfrm>
        </p:spPr>
        <p:txBody>
          <a:bodyPr vert="horz" lIns="91440" tIns="45720" rIns="91440" bIns="45720" rtlCol="0" anchor="t">
            <a:normAutofit/>
          </a:bodyPr>
          <a:lstStyle/>
          <a:p>
            <a:r>
              <a:rPr lang="en-US" sz="2400">
                <a:ea typeface="+mn-lt"/>
                <a:cs typeface="+mn-lt"/>
              </a:rPr>
              <a:t>In simple neural networks, information travels from the direction of input neurons to the output neurons.</a:t>
            </a:r>
          </a:p>
          <a:p>
            <a:r>
              <a:rPr lang="en-US" sz="2400">
                <a:ea typeface="+mn-lt"/>
                <a:cs typeface="+mn-lt"/>
              </a:rPr>
              <a:t>The error term is computed and is backpropagated along the neural network, which adjusts the weights accordingly to reduce the cost function</a:t>
            </a:r>
            <a:endParaRPr lang="en-US" sz="2400"/>
          </a:p>
          <a:p>
            <a:r>
              <a:rPr lang="en-US" sz="2400">
                <a:ea typeface="+mn-lt"/>
                <a:cs typeface="+mn-lt"/>
              </a:rPr>
              <a:t>In RNN, there’s an additional component of complexity. </a:t>
            </a:r>
            <a:br>
              <a:rPr lang="en-US"/>
            </a:br>
            <a:endParaRPr lang="en-US" sz="2400"/>
          </a:p>
        </p:txBody>
      </p:sp>
      <p:pic>
        <p:nvPicPr>
          <p:cNvPr id="4" name="Picture 4" descr="Timeline&#10;&#10;Description automatically generated">
            <a:extLst>
              <a:ext uri="{FF2B5EF4-FFF2-40B4-BE49-F238E27FC236}">
                <a16:creationId xmlns:a16="http://schemas.microsoft.com/office/drawing/2014/main" id="{0826E3D7-C746-4A1D-8035-FE5F093E6870}"/>
              </a:ext>
            </a:extLst>
          </p:cNvPr>
          <p:cNvPicPr>
            <a:picLocks noChangeAspect="1"/>
          </p:cNvPicPr>
          <p:nvPr/>
        </p:nvPicPr>
        <p:blipFill>
          <a:blip r:embed="rId2"/>
          <a:stretch>
            <a:fillRect/>
          </a:stretch>
        </p:blipFill>
        <p:spPr>
          <a:xfrm>
            <a:off x="1890060" y="3715924"/>
            <a:ext cx="7654968" cy="3021382"/>
          </a:xfrm>
          <a:prstGeom prst="rect">
            <a:avLst/>
          </a:prstGeom>
        </p:spPr>
      </p:pic>
    </p:spTree>
    <p:extLst>
      <p:ext uri="{BB962C8B-B14F-4D97-AF65-F5344CB8AC3E}">
        <p14:creationId xmlns:p14="http://schemas.microsoft.com/office/powerpoint/2010/main" val="570589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47B56D">
              <a:alpha val="20000"/>
            </a:srgbClr>
          </a:solidFill>
          <a:ln w="32707" cap="flat">
            <a:noFill/>
            <a:prstDash val="solid"/>
            <a:miter/>
          </a:ln>
        </p:spPr>
        <p:txBody>
          <a:bodyPr wrap="square" rtlCol="0" anchor="ctr">
            <a:noAutofit/>
          </a:bodyPr>
          <a:lstStyle/>
          <a:p>
            <a:endParaRPr lang="en-US"/>
          </a:p>
        </p:txBody>
      </p:sp>
      <p:graphicFrame>
        <p:nvGraphicFramePr>
          <p:cNvPr id="8" name="Content Placeholder 2">
            <a:extLst>
              <a:ext uri="{FF2B5EF4-FFF2-40B4-BE49-F238E27FC236}">
                <a16:creationId xmlns:a16="http://schemas.microsoft.com/office/drawing/2014/main" id="{E9CD71E1-0B12-4FA1-9C2A-5972967B2F6B}"/>
              </a:ext>
            </a:extLst>
          </p:cNvPr>
          <p:cNvGraphicFramePr>
            <a:graphicFrameLocks noGrp="1"/>
          </p:cNvGraphicFramePr>
          <p:nvPr>
            <p:ph idx="1"/>
            <p:extLst>
              <p:ext uri="{D42A27DB-BD31-4B8C-83A1-F6EECF244321}">
                <p14:modId xmlns:p14="http://schemas.microsoft.com/office/powerpoint/2010/main" val="1947424760"/>
              </p:ext>
            </p:extLst>
          </p:nvPr>
        </p:nvGraphicFramePr>
        <p:xfrm>
          <a:off x="464389" y="1180561"/>
          <a:ext cx="11478882" cy="4996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4718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D251-277C-46FA-BE77-086C13FA7132}"/>
              </a:ext>
            </a:extLst>
          </p:cNvPr>
          <p:cNvSpPr>
            <a:spLocks noGrp="1"/>
          </p:cNvSpPr>
          <p:nvPr>
            <p:ph type="title"/>
          </p:nvPr>
        </p:nvSpPr>
        <p:spPr>
          <a:xfrm>
            <a:off x="838200" y="657399"/>
            <a:ext cx="10515600" cy="532248"/>
          </a:xfrm>
        </p:spPr>
        <p:txBody>
          <a:bodyPr>
            <a:normAutofit fontScale="90000"/>
          </a:bodyPr>
          <a:lstStyle/>
          <a:p>
            <a:pPr algn="ctr"/>
            <a:r>
              <a:rPr lang="en-US" b="1">
                <a:ea typeface="+mj-lt"/>
                <a:cs typeface="+mj-lt"/>
              </a:rPr>
              <a:t>Vanishing Gradient Problem</a:t>
            </a:r>
            <a:endParaRPr lang="en-US" b="1"/>
          </a:p>
          <a:p>
            <a:br>
              <a:rPr lang="en-US"/>
            </a:br>
            <a:endParaRPr lang="en-US" b="1"/>
          </a:p>
        </p:txBody>
      </p:sp>
      <p:sp>
        <p:nvSpPr>
          <p:cNvPr id="3" name="Content Placeholder 2">
            <a:extLst>
              <a:ext uri="{FF2B5EF4-FFF2-40B4-BE49-F238E27FC236}">
                <a16:creationId xmlns:a16="http://schemas.microsoft.com/office/drawing/2014/main" id="{F367F0B7-2749-4BD0-B19E-C4221C482635}"/>
              </a:ext>
            </a:extLst>
          </p:cNvPr>
          <p:cNvSpPr>
            <a:spLocks noGrp="1"/>
          </p:cNvSpPr>
          <p:nvPr>
            <p:ph idx="1"/>
          </p:nvPr>
        </p:nvSpPr>
        <p:spPr>
          <a:xfrm>
            <a:off x="435634" y="926091"/>
            <a:ext cx="11522015" cy="4160520"/>
          </a:xfrm>
        </p:spPr>
        <p:txBody>
          <a:bodyPr vert="horz" lIns="91440" tIns="45720" rIns="91440" bIns="45720" rtlCol="0" anchor="t">
            <a:normAutofit/>
          </a:bodyPr>
          <a:lstStyle/>
          <a:p>
            <a:r>
              <a:rPr lang="en-US" sz="2400">
                <a:ea typeface="+mn-lt"/>
                <a:cs typeface="+mn-lt"/>
              </a:rPr>
              <a:t>The issue is associated with adjusting the value of </a:t>
            </a:r>
            <a:r>
              <a:rPr lang="en-US" sz="2400" err="1">
                <a:ea typeface="+mn-lt"/>
                <a:cs typeface="+mn-lt"/>
              </a:rPr>
              <a:t>W</a:t>
            </a:r>
            <a:r>
              <a:rPr lang="en-US" sz="2400" baseline="-25000" err="1">
                <a:ea typeface="+mn-lt"/>
                <a:cs typeface="+mn-lt"/>
              </a:rPr>
              <a:t>rec</a:t>
            </a:r>
            <a:r>
              <a:rPr lang="en-US" sz="2400">
                <a:ea typeface="+mn-lt"/>
                <a:cs typeface="+mn-lt"/>
              </a:rPr>
              <a:t>.</a:t>
            </a:r>
            <a:endParaRPr lang="en-US" sz="2400"/>
          </a:p>
          <a:p>
            <a:endParaRPr lang="en-US" sz="2400">
              <a:ea typeface="+mn-lt"/>
              <a:cs typeface="+mn-lt"/>
            </a:endParaRPr>
          </a:p>
          <a:p>
            <a:r>
              <a:rPr lang="en-US" sz="2400">
                <a:ea typeface="+mn-lt"/>
                <a:cs typeface="+mn-lt"/>
              </a:rPr>
              <a:t> So, </a:t>
            </a:r>
            <a:r>
              <a:rPr lang="en-US" sz="2400" err="1">
                <a:ea typeface="+mn-lt"/>
                <a:cs typeface="+mn-lt"/>
              </a:rPr>
              <a:t>W</a:t>
            </a:r>
            <a:r>
              <a:rPr lang="en-US" sz="2400" baseline="-25000" err="1">
                <a:ea typeface="+mn-lt"/>
                <a:cs typeface="+mn-lt"/>
              </a:rPr>
              <a:t>rec</a:t>
            </a:r>
            <a:r>
              <a:rPr lang="en-US" sz="2400">
                <a:ea typeface="+mn-lt"/>
                <a:cs typeface="+mn-lt"/>
              </a:rPr>
              <a:t> is getting multiplied several times, and this leads to a problem: A number after getting multiplied by a small number multiple times, its value diminishes very quickly</a:t>
            </a:r>
            <a:endParaRPr lang="en-US" sz="2400"/>
          </a:p>
          <a:p>
            <a:pPr marL="0" indent="0">
              <a:buNone/>
            </a:pPr>
            <a:br>
              <a:rPr lang="en-US"/>
            </a:br>
            <a:endParaRPr lang="en-US" sz="2400"/>
          </a:p>
        </p:txBody>
      </p:sp>
      <p:pic>
        <p:nvPicPr>
          <p:cNvPr id="4" name="Picture 4" descr="Diagram&#10;&#10;Description automatically generated">
            <a:extLst>
              <a:ext uri="{FF2B5EF4-FFF2-40B4-BE49-F238E27FC236}">
                <a16:creationId xmlns:a16="http://schemas.microsoft.com/office/drawing/2014/main" id="{E4260D78-733C-480E-A5E3-BCBD78CA1EC3}"/>
              </a:ext>
            </a:extLst>
          </p:cNvPr>
          <p:cNvPicPr>
            <a:picLocks noChangeAspect="1"/>
          </p:cNvPicPr>
          <p:nvPr/>
        </p:nvPicPr>
        <p:blipFill>
          <a:blip r:embed="rId2"/>
          <a:stretch>
            <a:fillRect/>
          </a:stretch>
        </p:blipFill>
        <p:spPr>
          <a:xfrm>
            <a:off x="1345048" y="3600123"/>
            <a:ext cx="8510260" cy="2987588"/>
          </a:xfrm>
          <a:prstGeom prst="rect">
            <a:avLst/>
          </a:prstGeom>
        </p:spPr>
      </p:pic>
    </p:spTree>
    <p:extLst>
      <p:ext uri="{BB962C8B-B14F-4D97-AF65-F5344CB8AC3E}">
        <p14:creationId xmlns:p14="http://schemas.microsoft.com/office/powerpoint/2010/main" val="753137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A56E-C888-4236-A074-D661A07B7E14}"/>
              </a:ext>
            </a:extLst>
          </p:cNvPr>
          <p:cNvSpPr>
            <a:spLocks noGrp="1"/>
          </p:cNvSpPr>
          <p:nvPr>
            <p:ph type="title"/>
          </p:nvPr>
        </p:nvSpPr>
        <p:spPr/>
        <p:txBody>
          <a:bodyPr>
            <a:normAutofit fontScale="90000"/>
          </a:bodyPr>
          <a:lstStyle/>
          <a:p>
            <a:pPr algn="ctr"/>
            <a:r>
              <a:rPr lang="en-US" b="1">
                <a:ea typeface="+mj-lt"/>
                <a:cs typeface="+mj-lt"/>
              </a:rPr>
              <a:t> Implications for RNN</a:t>
            </a:r>
            <a:endParaRPr lang="en-US" b="1"/>
          </a:p>
          <a:p>
            <a:br>
              <a:rPr lang="en-US"/>
            </a:br>
            <a:endParaRPr lang="en-US" b="1"/>
          </a:p>
        </p:txBody>
      </p:sp>
      <p:sp>
        <p:nvSpPr>
          <p:cNvPr id="3" name="Content Placeholder 2">
            <a:extLst>
              <a:ext uri="{FF2B5EF4-FFF2-40B4-BE49-F238E27FC236}">
                <a16:creationId xmlns:a16="http://schemas.microsoft.com/office/drawing/2014/main" id="{9C46F514-EA40-44DD-A7B3-8F672E28AECE}"/>
              </a:ext>
            </a:extLst>
          </p:cNvPr>
          <p:cNvSpPr>
            <a:spLocks noGrp="1"/>
          </p:cNvSpPr>
          <p:nvPr>
            <p:ph idx="1"/>
          </p:nvPr>
        </p:nvSpPr>
        <p:spPr>
          <a:xfrm>
            <a:off x="320616" y="875869"/>
            <a:ext cx="11593900" cy="5842670"/>
          </a:xfrm>
        </p:spPr>
        <p:txBody>
          <a:bodyPr vert="horz" lIns="91440" tIns="45720" rIns="91440" bIns="45720" rtlCol="0" anchor="t">
            <a:normAutofit lnSpcReduction="10000"/>
          </a:bodyPr>
          <a:lstStyle/>
          <a:p>
            <a:r>
              <a:rPr lang="en-US">
                <a:ea typeface="+mn-lt"/>
                <a:cs typeface="+mn-lt"/>
              </a:rPr>
              <a:t>The smaller the gradient value, the more difficult it is to train the network.</a:t>
            </a:r>
            <a:endParaRPr lang="en-US"/>
          </a:p>
          <a:p>
            <a:pPr marL="0" indent="0">
              <a:buNone/>
            </a:pPr>
            <a:endParaRPr lang="en-US">
              <a:ea typeface="+mn-lt"/>
              <a:cs typeface="+mn-lt"/>
            </a:endParaRPr>
          </a:p>
          <a:p>
            <a:r>
              <a:rPr lang="en-US">
                <a:ea typeface="+mn-lt"/>
                <a:cs typeface="+mn-lt"/>
              </a:rPr>
              <a:t>Input for a layer depends on the output of the previous layers.</a:t>
            </a:r>
          </a:p>
          <a:p>
            <a:pPr marL="0" indent="0">
              <a:buNone/>
            </a:pPr>
            <a:endParaRPr lang="en-US">
              <a:ea typeface="+mn-lt"/>
              <a:cs typeface="+mn-lt"/>
            </a:endParaRPr>
          </a:p>
          <a:p>
            <a:r>
              <a:rPr lang="en-US">
                <a:ea typeface="+mn-lt"/>
                <a:cs typeface="+mn-lt"/>
              </a:rPr>
              <a:t> This implies that training at some point t is based on the previous inputs, which are not trained themselves. </a:t>
            </a:r>
            <a:endParaRPr lang="en-US"/>
          </a:p>
          <a:p>
            <a:endParaRPr lang="en-US">
              <a:ea typeface="+mn-lt"/>
              <a:cs typeface="+mn-lt"/>
            </a:endParaRPr>
          </a:p>
          <a:p>
            <a:r>
              <a:rPr lang="en-US">
                <a:ea typeface="+mn-lt"/>
                <a:cs typeface="+mn-lt"/>
              </a:rPr>
              <a:t>To conclude: a small value of </a:t>
            </a:r>
            <a:r>
              <a:rPr lang="en-US" err="1">
                <a:ea typeface="+mn-lt"/>
                <a:cs typeface="+mn-lt"/>
              </a:rPr>
              <a:t>W</a:t>
            </a:r>
            <a:r>
              <a:rPr lang="en-US" baseline="-25000" err="1">
                <a:ea typeface="+mn-lt"/>
                <a:cs typeface="+mn-lt"/>
              </a:rPr>
              <a:t>rec</a:t>
            </a:r>
            <a:r>
              <a:rPr lang="en-US">
                <a:ea typeface="+mn-lt"/>
                <a:cs typeface="+mn-lt"/>
              </a:rPr>
              <a:t> leads to vanishing gradient problem, and large value of </a:t>
            </a:r>
            <a:r>
              <a:rPr lang="en-US" err="1">
                <a:ea typeface="+mn-lt"/>
                <a:cs typeface="+mn-lt"/>
              </a:rPr>
              <a:t>W</a:t>
            </a:r>
            <a:r>
              <a:rPr lang="en-US" baseline="-25000" err="1">
                <a:ea typeface="+mn-lt"/>
                <a:cs typeface="+mn-lt"/>
              </a:rPr>
              <a:t>rec</a:t>
            </a:r>
            <a:r>
              <a:rPr lang="en-US">
                <a:ea typeface="+mn-lt"/>
                <a:cs typeface="+mn-lt"/>
              </a:rPr>
              <a:t> leads to exploding gradient problem.</a:t>
            </a:r>
            <a:br>
              <a:rPr lang="en-US"/>
            </a:br>
            <a:endParaRPr lang="en-US"/>
          </a:p>
        </p:txBody>
      </p:sp>
    </p:spTree>
    <p:extLst>
      <p:ext uri="{BB962C8B-B14F-4D97-AF65-F5344CB8AC3E}">
        <p14:creationId xmlns:p14="http://schemas.microsoft.com/office/powerpoint/2010/main" val="65426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F7D-4C67-407B-A106-5B7DE7E64EE2}"/>
              </a:ext>
            </a:extLst>
          </p:cNvPr>
          <p:cNvSpPr>
            <a:spLocks noGrp="1"/>
          </p:cNvSpPr>
          <p:nvPr>
            <p:ph type="title"/>
          </p:nvPr>
        </p:nvSpPr>
        <p:spPr/>
        <p:txBody>
          <a:bodyPr>
            <a:normAutofit fontScale="90000"/>
          </a:bodyPr>
          <a:lstStyle/>
          <a:p>
            <a:pPr algn="ctr"/>
            <a:r>
              <a:rPr lang="en-US" b="1">
                <a:ea typeface="+mj-lt"/>
                <a:cs typeface="+mj-lt"/>
              </a:rPr>
              <a:t>Solutions to Exploding Gradient Problem</a:t>
            </a:r>
            <a:endParaRPr lang="en-US" b="1"/>
          </a:p>
          <a:p>
            <a:br>
              <a:rPr lang="en-US"/>
            </a:br>
            <a:endParaRPr lang="en-US" b="1"/>
          </a:p>
        </p:txBody>
      </p:sp>
      <p:sp>
        <p:nvSpPr>
          <p:cNvPr id="3" name="Content Placeholder 2">
            <a:extLst>
              <a:ext uri="{FF2B5EF4-FFF2-40B4-BE49-F238E27FC236}">
                <a16:creationId xmlns:a16="http://schemas.microsoft.com/office/drawing/2014/main" id="{4981EA5D-ADE2-444D-9F68-886EEBE64D2A}"/>
              </a:ext>
            </a:extLst>
          </p:cNvPr>
          <p:cNvSpPr>
            <a:spLocks noGrp="1"/>
          </p:cNvSpPr>
          <p:nvPr>
            <p:ph idx="1"/>
          </p:nvPr>
        </p:nvSpPr>
        <p:spPr>
          <a:xfrm>
            <a:off x="838200" y="1177794"/>
            <a:ext cx="10515600" cy="4994406"/>
          </a:xfrm>
        </p:spPr>
        <p:txBody>
          <a:bodyPr vert="horz" lIns="91440" tIns="45720" rIns="91440" bIns="45720" rtlCol="0" anchor="t">
            <a:normAutofit/>
          </a:bodyPr>
          <a:lstStyle/>
          <a:p>
            <a:pPr marL="0" indent="0">
              <a:buNone/>
            </a:pPr>
            <a:r>
              <a:rPr lang="en-US" sz="2400">
                <a:ea typeface="+mn-lt"/>
                <a:cs typeface="+mn-lt"/>
              </a:rPr>
              <a:t>•</a:t>
            </a:r>
            <a:r>
              <a:rPr lang="en-US">
                <a:ea typeface="+mn-lt"/>
                <a:cs typeface="+mn-lt"/>
              </a:rPr>
              <a:t> Stop backpropagating after some time point. </a:t>
            </a:r>
          </a:p>
          <a:p>
            <a:pPr marL="0" indent="0">
              <a:buNone/>
            </a:pPr>
            <a:endParaRPr lang="en-US">
              <a:ea typeface="+mn-lt"/>
              <a:cs typeface="+mn-lt"/>
            </a:endParaRPr>
          </a:p>
          <a:p>
            <a:pPr marL="0" indent="0">
              <a:buNone/>
            </a:pPr>
            <a:r>
              <a:rPr lang="en-US">
                <a:ea typeface="+mn-lt"/>
                <a:cs typeface="+mn-lt"/>
              </a:rPr>
              <a:t>• Can manually reduce gradient value.</a:t>
            </a:r>
          </a:p>
          <a:p>
            <a:pPr marL="0" indent="0">
              <a:buNone/>
            </a:pPr>
            <a:endParaRPr lang="en-US">
              <a:ea typeface="+mn-lt"/>
              <a:cs typeface="+mn-lt"/>
            </a:endParaRPr>
          </a:p>
          <a:p>
            <a:pPr marL="0" indent="0">
              <a:buNone/>
            </a:pPr>
            <a:r>
              <a:rPr lang="en-US">
                <a:ea typeface="+mn-lt"/>
                <a:cs typeface="+mn-lt"/>
              </a:rPr>
              <a:t>• Can put a threshold maximum limit on the value of gradient.</a:t>
            </a:r>
            <a:endParaRPr lang="en-US"/>
          </a:p>
        </p:txBody>
      </p:sp>
    </p:spTree>
    <p:extLst>
      <p:ext uri="{BB962C8B-B14F-4D97-AF65-F5344CB8AC3E}">
        <p14:creationId xmlns:p14="http://schemas.microsoft.com/office/powerpoint/2010/main" val="352955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1" y="643467"/>
            <a:ext cx="3888526" cy="1800526"/>
          </a:xfrm>
        </p:spPr>
        <p:txBody>
          <a:bodyPr>
            <a:normAutofit/>
          </a:bodyPr>
          <a:lstStyle/>
          <a:p>
            <a:r>
              <a:rPr lang="en-US" b="1">
                <a:ea typeface="+mj-lt"/>
                <a:cs typeface="+mj-lt"/>
              </a:rPr>
              <a:t>Branches of Machine Learning</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838201" y="2623381"/>
            <a:ext cx="4492377" cy="4099920"/>
          </a:xfrm>
        </p:spPr>
        <p:txBody>
          <a:bodyPr vert="horz" lIns="91440" tIns="45720" rIns="91440" bIns="45720" rtlCol="0" anchor="t">
            <a:normAutofit/>
          </a:bodyPr>
          <a:lstStyle/>
          <a:p>
            <a:r>
              <a:rPr lang="en-US" sz="2400">
                <a:ea typeface="+mn-lt"/>
                <a:cs typeface="+mn-lt"/>
              </a:rPr>
              <a:t> Supervised learning</a:t>
            </a:r>
            <a:endParaRPr lang="en-US"/>
          </a:p>
          <a:p>
            <a:pPr marL="0" indent="0">
              <a:buNone/>
            </a:pPr>
            <a:endParaRPr lang="en-US" sz="2400">
              <a:ea typeface="+mn-lt"/>
              <a:cs typeface="+mn-lt"/>
            </a:endParaRPr>
          </a:p>
          <a:p>
            <a:r>
              <a:rPr lang="en-US" sz="2400">
                <a:ea typeface="+mn-lt"/>
                <a:cs typeface="+mn-lt"/>
              </a:rPr>
              <a:t>Unsupervised learning</a:t>
            </a:r>
            <a:endParaRPr lang="en-US">
              <a:ea typeface="+mn-lt"/>
              <a:cs typeface="+mn-lt"/>
            </a:endParaRPr>
          </a:p>
          <a:p>
            <a:pPr marL="0" indent="0">
              <a:buNone/>
            </a:pPr>
            <a:endParaRPr lang="en-US" sz="2400">
              <a:ea typeface="+mn-lt"/>
              <a:cs typeface="+mn-lt"/>
            </a:endParaRPr>
          </a:p>
          <a:p>
            <a:r>
              <a:rPr lang="en-US" sz="2400">
                <a:ea typeface="+mn-lt"/>
                <a:cs typeface="+mn-lt"/>
              </a:rPr>
              <a:t>Reinforcement learning</a:t>
            </a:r>
            <a:endParaRPr lang="en-US"/>
          </a:p>
          <a:p>
            <a:endParaRPr lang="en-US" sz="2000">
              <a:ea typeface="+mn-lt"/>
              <a:cs typeface="+mn-lt"/>
            </a:endParaRPr>
          </a:p>
          <a:p>
            <a:pPr marL="0" indent="0">
              <a:buNone/>
            </a:pPr>
            <a:br>
              <a:rPr lang="en-US" sz="2000"/>
            </a:br>
            <a:endParaRPr lang="en-US" sz="2000"/>
          </a:p>
        </p:txBody>
      </p:sp>
      <p:pic>
        <p:nvPicPr>
          <p:cNvPr id="4" name="Picture 4" descr="Diagram&#10;&#10;Description automatically generated">
            <a:extLst>
              <a:ext uri="{FF2B5EF4-FFF2-40B4-BE49-F238E27FC236}">
                <a16:creationId xmlns:a16="http://schemas.microsoft.com/office/drawing/2014/main" id="{ABDADC60-E7B3-45ED-8ABC-15068E05E62D}"/>
              </a:ext>
            </a:extLst>
          </p:cNvPr>
          <p:cNvPicPr>
            <a:picLocks noChangeAspect="1"/>
          </p:cNvPicPr>
          <p:nvPr/>
        </p:nvPicPr>
        <p:blipFill>
          <a:blip r:embed="rId2"/>
          <a:stretch>
            <a:fillRect/>
          </a:stretch>
        </p:blipFill>
        <p:spPr>
          <a:xfrm>
            <a:off x="6800986" y="1240531"/>
            <a:ext cx="4747547" cy="4405281"/>
          </a:xfrm>
          <a:prstGeom prst="rect">
            <a:avLst/>
          </a:prstGeom>
        </p:spPr>
      </p:pic>
    </p:spTree>
    <p:extLst>
      <p:ext uri="{BB962C8B-B14F-4D97-AF65-F5344CB8AC3E}">
        <p14:creationId xmlns:p14="http://schemas.microsoft.com/office/powerpoint/2010/main" val="1990623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0D6E-C5C8-42C9-9700-69AC08760F45}"/>
              </a:ext>
            </a:extLst>
          </p:cNvPr>
          <p:cNvSpPr>
            <a:spLocks noGrp="1"/>
          </p:cNvSpPr>
          <p:nvPr>
            <p:ph type="title"/>
          </p:nvPr>
        </p:nvSpPr>
        <p:spPr>
          <a:xfrm>
            <a:off x="838200" y="532139"/>
            <a:ext cx="10515600" cy="1325563"/>
          </a:xfrm>
        </p:spPr>
        <p:txBody>
          <a:bodyPr>
            <a:normAutofit fontScale="90000"/>
          </a:bodyPr>
          <a:lstStyle/>
          <a:p>
            <a:pPr algn="ctr"/>
            <a:r>
              <a:rPr lang="en-US" b="1">
                <a:ea typeface="+mj-lt"/>
                <a:cs typeface="+mj-lt"/>
              </a:rPr>
              <a:t>Solutions to Vanishing Gradient Problem</a:t>
            </a:r>
            <a:endParaRPr lang="en-US" b="1"/>
          </a:p>
          <a:p>
            <a:br>
              <a:rPr lang="en-US"/>
            </a:br>
            <a:endParaRPr lang="en-US" b="1"/>
          </a:p>
        </p:txBody>
      </p:sp>
      <p:sp>
        <p:nvSpPr>
          <p:cNvPr id="3" name="Content Placeholder 2">
            <a:extLst>
              <a:ext uri="{FF2B5EF4-FFF2-40B4-BE49-F238E27FC236}">
                <a16:creationId xmlns:a16="http://schemas.microsoft.com/office/drawing/2014/main" id="{658BCAE1-5419-49FA-ABED-12B43B5AA051}"/>
              </a:ext>
            </a:extLst>
          </p:cNvPr>
          <p:cNvSpPr>
            <a:spLocks noGrp="1"/>
          </p:cNvSpPr>
          <p:nvPr>
            <p:ph idx="1"/>
          </p:nvPr>
        </p:nvSpPr>
        <p:spPr>
          <a:xfrm>
            <a:off x="838200" y="1335945"/>
            <a:ext cx="10515600" cy="4836255"/>
          </a:xfrm>
        </p:spPr>
        <p:txBody>
          <a:bodyPr vert="horz" lIns="91440" tIns="45720" rIns="91440" bIns="45720" rtlCol="0" anchor="t">
            <a:normAutofit/>
          </a:bodyPr>
          <a:lstStyle/>
          <a:p>
            <a:pPr marL="457200" indent="-457200"/>
            <a:r>
              <a:rPr lang="en-US">
                <a:ea typeface="+mn-lt"/>
                <a:cs typeface="+mn-lt"/>
              </a:rPr>
              <a:t>Initializing weights to reduce the extent of vanishing gradient.</a:t>
            </a:r>
            <a:endParaRPr lang="en-US"/>
          </a:p>
          <a:p>
            <a:pPr marL="457200" indent="-457200"/>
            <a:endParaRPr lang="en-US">
              <a:ea typeface="+mn-lt"/>
              <a:cs typeface="+mn-lt"/>
            </a:endParaRPr>
          </a:p>
          <a:p>
            <a:pPr marL="457200" indent="-457200"/>
            <a:r>
              <a:rPr lang="en-US">
                <a:ea typeface="+mn-lt"/>
                <a:cs typeface="+mn-lt"/>
              </a:rPr>
              <a:t>Introduce skip connections which join two different hidden layers that are far in time.</a:t>
            </a:r>
          </a:p>
          <a:p>
            <a:pPr marL="457200" indent="-457200"/>
            <a:endParaRPr lang="en-US">
              <a:ea typeface="+mn-lt"/>
              <a:cs typeface="+mn-lt"/>
            </a:endParaRPr>
          </a:p>
          <a:p>
            <a:pPr marL="457200" indent="-457200"/>
            <a:r>
              <a:rPr lang="en-US">
                <a:ea typeface="+mn-lt"/>
                <a:cs typeface="+mn-lt"/>
              </a:rPr>
              <a:t> Can have gated networks - Long Short-Term Memory Networks (LSTMs). </a:t>
            </a:r>
            <a:br>
              <a:rPr lang="en-US"/>
            </a:br>
            <a:endParaRPr lang="en-US"/>
          </a:p>
        </p:txBody>
      </p:sp>
    </p:spTree>
    <p:extLst>
      <p:ext uri="{BB962C8B-B14F-4D97-AF65-F5344CB8AC3E}">
        <p14:creationId xmlns:p14="http://schemas.microsoft.com/office/powerpoint/2010/main" val="934351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26A-2A80-414C-AA2A-881FD448E4C9}"/>
              </a:ext>
            </a:extLst>
          </p:cNvPr>
          <p:cNvSpPr>
            <a:spLocks noGrp="1"/>
          </p:cNvSpPr>
          <p:nvPr>
            <p:ph type="title"/>
          </p:nvPr>
        </p:nvSpPr>
        <p:spPr/>
        <p:txBody>
          <a:bodyPr>
            <a:normAutofit fontScale="90000"/>
          </a:bodyPr>
          <a:lstStyle/>
          <a:p>
            <a:pPr algn="ctr"/>
            <a:r>
              <a:rPr lang="en-US" b="1">
                <a:ea typeface="+mj-lt"/>
                <a:cs typeface="+mj-lt"/>
              </a:rPr>
              <a:t>LSTM</a:t>
            </a:r>
            <a:endParaRPr lang="en-US" b="1"/>
          </a:p>
          <a:p>
            <a:br>
              <a:rPr lang="en-US"/>
            </a:br>
            <a:endParaRPr lang="en-US" b="1"/>
          </a:p>
        </p:txBody>
      </p:sp>
      <p:sp>
        <p:nvSpPr>
          <p:cNvPr id="3" name="Content Placeholder 2">
            <a:extLst>
              <a:ext uri="{FF2B5EF4-FFF2-40B4-BE49-F238E27FC236}">
                <a16:creationId xmlns:a16="http://schemas.microsoft.com/office/drawing/2014/main" id="{F42AF004-ADFC-4758-AFFA-C97B95ECFDD1}"/>
              </a:ext>
            </a:extLst>
          </p:cNvPr>
          <p:cNvSpPr>
            <a:spLocks noGrp="1"/>
          </p:cNvSpPr>
          <p:nvPr>
            <p:ph idx="1"/>
          </p:nvPr>
        </p:nvSpPr>
        <p:spPr>
          <a:xfrm>
            <a:off x="838200" y="1030475"/>
            <a:ext cx="10515600" cy="4160520"/>
          </a:xfrm>
        </p:spPr>
        <p:txBody>
          <a:bodyPr vert="horz" lIns="91440" tIns="45720" rIns="91440" bIns="45720" rtlCol="0" anchor="t">
            <a:normAutofit fontScale="92500" lnSpcReduction="20000"/>
          </a:bodyPr>
          <a:lstStyle/>
          <a:p>
            <a:r>
              <a:rPr lang="en-US">
                <a:ea typeface="+mn-lt"/>
                <a:cs typeface="+mn-lt"/>
              </a:rPr>
              <a:t>LSTM are a specific type of RNN which is capable of having long-term dependencies, by taking </a:t>
            </a:r>
            <a:r>
              <a:rPr lang="en-US" err="1">
                <a:ea typeface="+mn-lt"/>
                <a:cs typeface="+mn-lt"/>
              </a:rPr>
              <a:t>W</a:t>
            </a:r>
            <a:r>
              <a:rPr lang="en-US" baseline="-25000" err="1">
                <a:ea typeface="+mn-lt"/>
                <a:cs typeface="+mn-lt"/>
              </a:rPr>
              <a:t>rec</a:t>
            </a:r>
            <a:r>
              <a:rPr lang="en-US">
                <a:ea typeface="+mn-lt"/>
                <a:cs typeface="+mn-lt"/>
              </a:rPr>
              <a:t> = 1.</a:t>
            </a:r>
            <a:endParaRPr lang="en-US"/>
          </a:p>
          <a:p>
            <a:endParaRPr lang="en-US">
              <a:ea typeface="+mn-lt"/>
              <a:cs typeface="+mn-lt"/>
            </a:endParaRPr>
          </a:p>
          <a:p>
            <a:r>
              <a:rPr lang="en-US">
                <a:ea typeface="+mn-lt"/>
                <a:cs typeface="+mn-lt"/>
              </a:rPr>
              <a:t>The hidden layer in the central block receives input </a:t>
            </a:r>
            <a:r>
              <a:rPr lang="en-US" err="1">
                <a:ea typeface="+mn-lt"/>
                <a:cs typeface="+mn-lt"/>
              </a:rPr>
              <a:t>X</a:t>
            </a:r>
            <a:r>
              <a:rPr lang="en-US" baseline="-25000" err="1">
                <a:ea typeface="+mn-lt"/>
                <a:cs typeface="+mn-lt"/>
              </a:rPr>
              <a:t>t</a:t>
            </a:r>
            <a:r>
              <a:rPr lang="en-US" baseline="-25000">
                <a:ea typeface="+mn-lt"/>
                <a:cs typeface="+mn-lt"/>
              </a:rPr>
              <a:t> </a:t>
            </a:r>
            <a:r>
              <a:rPr lang="en-US">
                <a:ea typeface="+mn-lt"/>
                <a:cs typeface="+mn-lt"/>
              </a:rPr>
              <a:t>from the input layer and also from itself in time point t-1, then it generates output </a:t>
            </a:r>
            <a:r>
              <a:rPr lang="en-US" err="1">
                <a:ea typeface="+mn-lt"/>
                <a:cs typeface="+mn-lt"/>
              </a:rPr>
              <a:t>h</a:t>
            </a:r>
            <a:r>
              <a:rPr lang="en-US" baseline="-25000" err="1">
                <a:ea typeface="+mn-lt"/>
                <a:cs typeface="+mn-lt"/>
              </a:rPr>
              <a:t>t</a:t>
            </a:r>
            <a:r>
              <a:rPr lang="en-US">
                <a:ea typeface="+mn-lt"/>
                <a:cs typeface="+mn-lt"/>
              </a:rPr>
              <a:t> and also another input for itself but in time point t+1. </a:t>
            </a:r>
          </a:p>
          <a:p>
            <a:endParaRPr lang="en-US"/>
          </a:p>
          <a:p>
            <a:pPr marL="0" indent="0">
              <a:buNone/>
            </a:pPr>
            <a:br>
              <a:rPr lang="en-US"/>
            </a:br>
            <a:endParaRPr lang="en-US"/>
          </a:p>
        </p:txBody>
      </p:sp>
      <p:pic>
        <p:nvPicPr>
          <p:cNvPr id="4" name="Picture 4" descr="Diagram&#10;&#10;Description automatically generated">
            <a:extLst>
              <a:ext uri="{FF2B5EF4-FFF2-40B4-BE49-F238E27FC236}">
                <a16:creationId xmlns:a16="http://schemas.microsoft.com/office/drawing/2014/main" id="{BEE09D66-9B82-416D-BDC9-0536C61839BD}"/>
              </a:ext>
            </a:extLst>
          </p:cNvPr>
          <p:cNvPicPr>
            <a:picLocks noChangeAspect="1"/>
          </p:cNvPicPr>
          <p:nvPr/>
        </p:nvPicPr>
        <p:blipFill>
          <a:blip r:embed="rId2"/>
          <a:stretch>
            <a:fillRect/>
          </a:stretch>
        </p:blipFill>
        <p:spPr>
          <a:xfrm>
            <a:off x="2952750" y="4149899"/>
            <a:ext cx="6286500" cy="2190750"/>
          </a:xfrm>
          <a:prstGeom prst="rect">
            <a:avLst/>
          </a:prstGeom>
        </p:spPr>
      </p:pic>
      <p:sp>
        <p:nvSpPr>
          <p:cNvPr id="5" name="TextBox 4">
            <a:extLst>
              <a:ext uri="{FF2B5EF4-FFF2-40B4-BE49-F238E27FC236}">
                <a16:creationId xmlns:a16="http://schemas.microsoft.com/office/drawing/2014/main" id="{3128D4F6-448C-419C-B045-D4B9F6D026E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9A5C761D-E1C0-4821-BB46-1FC24675D41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65629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C28D6-4A05-4DE1-A289-0C035DF0EA7B}"/>
              </a:ext>
            </a:extLst>
          </p:cNvPr>
          <p:cNvSpPr>
            <a:spLocks noGrp="1"/>
          </p:cNvSpPr>
          <p:nvPr>
            <p:ph idx="1"/>
          </p:nvPr>
        </p:nvSpPr>
        <p:spPr>
          <a:xfrm>
            <a:off x="800100" y="621030"/>
            <a:ext cx="10515600" cy="4160520"/>
          </a:xfrm>
        </p:spPr>
        <p:txBody>
          <a:bodyPr vert="horz" lIns="91440" tIns="45720" rIns="91440" bIns="45720" rtlCol="0" anchor="t">
            <a:normAutofit fontScale="70000" lnSpcReduction="20000"/>
          </a:bodyPr>
          <a:lstStyle/>
          <a:p>
            <a:r>
              <a:rPr lang="en-US">
                <a:ea typeface="+mn-lt"/>
                <a:cs typeface="+mn-lt"/>
              </a:rPr>
              <a:t>One of the main differences between RNN and LSTM is their architecture.</a:t>
            </a:r>
          </a:p>
          <a:p>
            <a:endParaRPr lang="en-US">
              <a:ea typeface="+mn-lt"/>
              <a:cs typeface="+mn-lt"/>
            </a:endParaRPr>
          </a:p>
          <a:p>
            <a:r>
              <a:rPr lang="en-US">
                <a:ea typeface="+mn-lt"/>
                <a:cs typeface="+mn-lt"/>
              </a:rPr>
              <a:t> Unlike RNNs, the hidden layer of LSTM consists of a gated unit.</a:t>
            </a:r>
          </a:p>
          <a:p>
            <a:endParaRPr lang="en-US">
              <a:ea typeface="+mn-lt"/>
              <a:cs typeface="+mn-lt"/>
            </a:endParaRPr>
          </a:p>
          <a:p>
            <a:r>
              <a:rPr lang="en-US">
                <a:ea typeface="+mn-lt"/>
                <a:cs typeface="+mn-lt"/>
              </a:rPr>
              <a:t>RNNs neural net layer consists of a single tanh component. Whereas there are three logistic sigmoid gates in addition to the one tanh layer in LSTM. </a:t>
            </a:r>
          </a:p>
          <a:p>
            <a:endParaRPr lang="en-US">
              <a:ea typeface="+mn-lt"/>
              <a:cs typeface="+mn-lt"/>
            </a:endParaRPr>
          </a:p>
          <a:p>
            <a:r>
              <a:rPr lang="en-US">
                <a:ea typeface="+mn-lt"/>
                <a:cs typeface="+mn-lt"/>
              </a:rPr>
              <a:t>The purpose of gates is to put a restriction on the movement of information through the cell.</a:t>
            </a:r>
            <a:endParaRPr lang="en-US"/>
          </a:p>
          <a:p>
            <a:endParaRPr lang="en-US"/>
          </a:p>
          <a:p>
            <a:pPr marL="0" indent="0">
              <a:buNone/>
            </a:pPr>
            <a:br>
              <a:rPr lang="en-US"/>
            </a:br>
            <a:endParaRPr lang="en-US"/>
          </a:p>
        </p:txBody>
      </p:sp>
      <p:pic>
        <p:nvPicPr>
          <p:cNvPr id="4" name="Picture 4" descr="Diagram&#10;&#10;Description automatically generated">
            <a:extLst>
              <a:ext uri="{FF2B5EF4-FFF2-40B4-BE49-F238E27FC236}">
                <a16:creationId xmlns:a16="http://schemas.microsoft.com/office/drawing/2014/main" id="{FF7BBE52-8D42-4897-8F12-59811D6C17E0}"/>
              </a:ext>
            </a:extLst>
          </p:cNvPr>
          <p:cNvPicPr>
            <a:picLocks noChangeAspect="1"/>
          </p:cNvPicPr>
          <p:nvPr/>
        </p:nvPicPr>
        <p:blipFill>
          <a:blip r:embed="rId2"/>
          <a:stretch>
            <a:fillRect/>
          </a:stretch>
        </p:blipFill>
        <p:spPr>
          <a:xfrm>
            <a:off x="1740922" y="4014787"/>
            <a:ext cx="7817415" cy="2447925"/>
          </a:xfrm>
          <a:prstGeom prst="rect">
            <a:avLst/>
          </a:prstGeom>
        </p:spPr>
      </p:pic>
    </p:spTree>
    <p:extLst>
      <p:ext uri="{BB962C8B-B14F-4D97-AF65-F5344CB8AC3E}">
        <p14:creationId xmlns:p14="http://schemas.microsoft.com/office/powerpoint/2010/main" val="1128056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9" name="Rectangle 8">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47B1EAA-B709-40D2-88CA-4F29AD3B8CBE}"/>
              </a:ext>
            </a:extLst>
          </p:cNvPr>
          <p:cNvSpPr>
            <a:spLocks noGrp="1"/>
          </p:cNvSpPr>
          <p:nvPr>
            <p:ph type="title"/>
          </p:nvPr>
        </p:nvSpPr>
        <p:spPr>
          <a:xfrm>
            <a:off x="838200" y="937845"/>
            <a:ext cx="6696453" cy="3643679"/>
          </a:xfrm>
        </p:spPr>
        <p:txBody>
          <a:bodyPr vert="horz" lIns="91440" tIns="45720" rIns="91440" bIns="45720" rtlCol="0" anchor="b">
            <a:normAutofit/>
          </a:bodyPr>
          <a:lstStyle/>
          <a:p>
            <a:r>
              <a:rPr lang="en-US" sz="6000" i="1"/>
              <a:t>Experimental Results</a:t>
            </a:r>
          </a:p>
          <a:p>
            <a:br>
              <a:rPr lang="en-US" sz="6000" i="1"/>
            </a:br>
            <a:endParaRPr lang="en-US" sz="6000" i="1"/>
          </a:p>
        </p:txBody>
      </p:sp>
    </p:spTree>
    <p:extLst>
      <p:ext uri="{BB962C8B-B14F-4D97-AF65-F5344CB8AC3E}">
        <p14:creationId xmlns:p14="http://schemas.microsoft.com/office/powerpoint/2010/main" val="4258394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Amazon Stock Price Using DeepQ</a:t>
            </a:r>
            <a:endParaRPr lang="en-US" b="1"/>
          </a:p>
          <a:p>
            <a:br>
              <a:rPr lang="en-US"/>
            </a:br>
            <a:endParaRPr lang="en-US" b="1"/>
          </a:p>
        </p:txBody>
      </p:sp>
      <p:pic>
        <p:nvPicPr>
          <p:cNvPr id="4" name="Picture 4" descr="Graphical user interface, chart&#10;&#10;Description automatically generated">
            <a:extLst>
              <a:ext uri="{FF2B5EF4-FFF2-40B4-BE49-F238E27FC236}">
                <a16:creationId xmlns:a16="http://schemas.microsoft.com/office/drawing/2014/main" id="{C215E9EB-E8CD-4027-BAC2-973521C47BCE}"/>
              </a:ext>
            </a:extLst>
          </p:cNvPr>
          <p:cNvPicPr>
            <a:picLocks noGrp="1" noChangeAspect="1"/>
          </p:cNvPicPr>
          <p:nvPr>
            <p:ph idx="1"/>
          </p:nvPr>
        </p:nvPicPr>
        <p:blipFill>
          <a:blip r:embed="rId2"/>
          <a:stretch>
            <a:fillRect/>
          </a:stretch>
        </p:blipFill>
        <p:spPr>
          <a:xfrm>
            <a:off x="1485118" y="2122353"/>
            <a:ext cx="9023436" cy="4200133"/>
          </a:xfrm>
        </p:spPr>
      </p:pic>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$162.73</a:t>
            </a:r>
            <a:endParaRPr lang="en-US" i="1"/>
          </a:p>
          <a:p>
            <a:br>
              <a:rPr lang="en-US"/>
            </a:br>
            <a:endParaRPr lang="en-US" i="1"/>
          </a:p>
        </p:txBody>
      </p:sp>
    </p:spTree>
    <p:extLst>
      <p:ext uri="{BB962C8B-B14F-4D97-AF65-F5344CB8AC3E}">
        <p14:creationId xmlns:p14="http://schemas.microsoft.com/office/powerpoint/2010/main" val="607343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Amazon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193.45</a:t>
            </a:r>
            <a:endParaRPr lang="en-US" i="1"/>
          </a:p>
          <a:p>
            <a:br>
              <a:rPr lang="en-US"/>
            </a:br>
            <a:endParaRPr lang="en-US" i="1"/>
          </a:p>
        </p:txBody>
      </p:sp>
      <p:pic>
        <p:nvPicPr>
          <p:cNvPr id="8" name="Picture 8" descr="Graphical user interface, chart, scatter chart&#10;&#10;Description automatically generated">
            <a:extLst>
              <a:ext uri="{FF2B5EF4-FFF2-40B4-BE49-F238E27FC236}">
                <a16:creationId xmlns:a16="http://schemas.microsoft.com/office/drawing/2014/main" id="{EC0D880F-1D37-4E5D-BCA9-D0E1D8EE4BB1}"/>
              </a:ext>
            </a:extLst>
          </p:cNvPr>
          <p:cNvPicPr>
            <a:picLocks noGrp="1" noChangeAspect="1"/>
          </p:cNvPicPr>
          <p:nvPr>
            <p:ph idx="1"/>
          </p:nvPr>
        </p:nvPicPr>
        <p:blipFill>
          <a:blip r:embed="rId2"/>
          <a:stretch>
            <a:fillRect/>
          </a:stretch>
        </p:blipFill>
        <p:spPr>
          <a:xfrm>
            <a:off x="1303229" y="2145252"/>
            <a:ext cx="8886172" cy="4290033"/>
          </a:xfrm>
        </p:spPr>
      </p:pic>
    </p:spTree>
    <p:extLst>
      <p:ext uri="{BB962C8B-B14F-4D97-AF65-F5344CB8AC3E}">
        <p14:creationId xmlns:p14="http://schemas.microsoft.com/office/powerpoint/2010/main" val="4103289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FB Stock Price Using DeepQ</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$90.57</a:t>
            </a:r>
            <a:endParaRPr lang="en-US" i="1"/>
          </a:p>
          <a:p>
            <a:br>
              <a:rPr lang="en-US"/>
            </a:br>
            <a:endParaRPr lang="en-US" i="1"/>
          </a:p>
        </p:txBody>
      </p:sp>
      <p:pic>
        <p:nvPicPr>
          <p:cNvPr id="8" name="Picture 8" descr="Graphical user interface, chart, scatter chart&#10;&#10;Description automatically generated">
            <a:extLst>
              <a:ext uri="{FF2B5EF4-FFF2-40B4-BE49-F238E27FC236}">
                <a16:creationId xmlns:a16="http://schemas.microsoft.com/office/drawing/2014/main" id="{1DB43C74-EC4E-4816-A8D9-78EB827B1929}"/>
              </a:ext>
            </a:extLst>
          </p:cNvPr>
          <p:cNvPicPr>
            <a:picLocks noGrp="1" noChangeAspect="1"/>
          </p:cNvPicPr>
          <p:nvPr>
            <p:ph idx="1"/>
          </p:nvPr>
        </p:nvPicPr>
        <p:blipFill>
          <a:blip r:embed="rId2"/>
          <a:stretch>
            <a:fillRect/>
          </a:stretch>
        </p:blipFill>
        <p:spPr>
          <a:xfrm>
            <a:off x="1178556" y="2195422"/>
            <a:ext cx="9177271" cy="4429776"/>
          </a:xfrm>
        </p:spPr>
      </p:pic>
    </p:spTree>
    <p:extLst>
      <p:ext uri="{BB962C8B-B14F-4D97-AF65-F5344CB8AC3E}">
        <p14:creationId xmlns:p14="http://schemas.microsoft.com/office/powerpoint/2010/main" val="1782736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FB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$122.59</a:t>
            </a:r>
            <a:endParaRPr lang="en-US" i="1"/>
          </a:p>
          <a:p>
            <a:br>
              <a:rPr lang="en-US"/>
            </a:br>
            <a:endParaRPr lang="en-US" i="1"/>
          </a:p>
        </p:txBody>
      </p:sp>
      <p:pic>
        <p:nvPicPr>
          <p:cNvPr id="8" name="Picture 8" descr="Graphical user interface, chart, scatter chart&#10;&#10;Description automatically generated">
            <a:extLst>
              <a:ext uri="{FF2B5EF4-FFF2-40B4-BE49-F238E27FC236}">
                <a16:creationId xmlns:a16="http://schemas.microsoft.com/office/drawing/2014/main" id="{5E9BCB95-E9A3-45EA-A406-FD3FB1FB8F42}"/>
              </a:ext>
            </a:extLst>
          </p:cNvPr>
          <p:cNvPicPr>
            <a:picLocks noGrp="1" noChangeAspect="1"/>
          </p:cNvPicPr>
          <p:nvPr>
            <p:ph idx="1"/>
          </p:nvPr>
        </p:nvPicPr>
        <p:blipFill>
          <a:blip r:embed="rId2"/>
          <a:stretch>
            <a:fillRect/>
          </a:stretch>
        </p:blipFill>
        <p:spPr>
          <a:xfrm>
            <a:off x="1077304" y="1944901"/>
            <a:ext cx="9692926" cy="4607229"/>
          </a:xfrm>
        </p:spPr>
      </p:pic>
    </p:spTree>
    <p:extLst>
      <p:ext uri="{BB962C8B-B14F-4D97-AF65-F5344CB8AC3E}">
        <p14:creationId xmlns:p14="http://schemas.microsoft.com/office/powerpoint/2010/main" val="2171722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Reliance Stock Price Using DeepQ</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254.25</a:t>
            </a:r>
            <a:endParaRPr lang="en-US" i="1"/>
          </a:p>
          <a:p>
            <a:br>
              <a:rPr lang="en-US"/>
            </a:br>
            <a:endParaRPr lang="en-US" i="1"/>
          </a:p>
        </p:txBody>
      </p:sp>
      <p:pic>
        <p:nvPicPr>
          <p:cNvPr id="7" name="Picture 8" descr="Graphical user interface, chart&#10;&#10;Description automatically generated">
            <a:extLst>
              <a:ext uri="{FF2B5EF4-FFF2-40B4-BE49-F238E27FC236}">
                <a16:creationId xmlns:a16="http://schemas.microsoft.com/office/drawing/2014/main" id="{73D62B4C-4994-476C-B0C0-DF368CEF16BB}"/>
              </a:ext>
            </a:extLst>
          </p:cNvPr>
          <p:cNvPicPr>
            <a:picLocks noGrp="1" noChangeAspect="1"/>
          </p:cNvPicPr>
          <p:nvPr>
            <p:ph idx="1"/>
          </p:nvPr>
        </p:nvPicPr>
        <p:blipFill>
          <a:blip r:embed="rId2"/>
          <a:stretch>
            <a:fillRect/>
          </a:stretch>
        </p:blipFill>
        <p:spPr>
          <a:xfrm>
            <a:off x="1206022" y="2030430"/>
            <a:ext cx="8850942" cy="4613622"/>
          </a:xfrm>
        </p:spPr>
      </p:pic>
    </p:spTree>
    <p:extLst>
      <p:ext uri="{BB962C8B-B14F-4D97-AF65-F5344CB8AC3E}">
        <p14:creationId xmlns:p14="http://schemas.microsoft.com/office/powerpoint/2010/main" val="224516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Reliance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370.14</a:t>
            </a:r>
            <a:endParaRPr lang="en-US" i="1"/>
          </a:p>
          <a:p>
            <a:br>
              <a:rPr lang="en-US"/>
            </a:br>
            <a:endParaRPr lang="en-US" i="1"/>
          </a:p>
        </p:txBody>
      </p:sp>
      <p:pic>
        <p:nvPicPr>
          <p:cNvPr id="7" name="Picture 8" descr="Chart&#10;&#10;Description automatically generated">
            <a:extLst>
              <a:ext uri="{FF2B5EF4-FFF2-40B4-BE49-F238E27FC236}">
                <a16:creationId xmlns:a16="http://schemas.microsoft.com/office/drawing/2014/main" id="{E7DDE2A3-5547-4F88-B032-2A4BB7A43341}"/>
              </a:ext>
            </a:extLst>
          </p:cNvPr>
          <p:cNvPicPr>
            <a:picLocks noGrp="1" noChangeAspect="1"/>
          </p:cNvPicPr>
          <p:nvPr>
            <p:ph idx="1"/>
          </p:nvPr>
        </p:nvPicPr>
        <p:blipFill>
          <a:blip r:embed="rId2"/>
          <a:stretch>
            <a:fillRect/>
          </a:stretch>
        </p:blipFill>
        <p:spPr>
          <a:xfrm>
            <a:off x="1223049" y="2139380"/>
            <a:ext cx="9370120" cy="4291338"/>
          </a:xfrm>
        </p:spPr>
      </p:pic>
    </p:spTree>
    <p:extLst>
      <p:ext uri="{BB962C8B-B14F-4D97-AF65-F5344CB8AC3E}">
        <p14:creationId xmlns:p14="http://schemas.microsoft.com/office/powerpoint/2010/main" val="315459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720C8A5-6B45-4E4F-BA80-8A14A9F5B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0">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6545179" y="293087"/>
            <a:ext cx="3978442" cy="1631950"/>
          </a:xfrm>
        </p:spPr>
        <p:txBody>
          <a:bodyPr anchor="b">
            <a:normAutofit/>
          </a:bodyPr>
          <a:lstStyle/>
          <a:p>
            <a:r>
              <a:rPr lang="en-US" sz="3600" b="1">
                <a:ea typeface="+mj-lt"/>
                <a:cs typeface="+mj-lt"/>
              </a:rPr>
              <a:t>Reinforcement Learning Scheme</a:t>
            </a:r>
            <a:endParaRPr lang="en-US" sz="3600" b="1"/>
          </a:p>
        </p:txBody>
      </p:sp>
      <p:pic>
        <p:nvPicPr>
          <p:cNvPr id="4" name="Picture 4" descr="Diagram&#10;&#10;Description automatically generated">
            <a:extLst>
              <a:ext uri="{FF2B5EF4-FFF2-40B4-BE49-F238E27FC236}">
                <a16:creationId xmlns:a16="http://schemas.microsoft.com/office/drawing/2014/main" id="{BA463EC5-C564-4AB2-BB8F-0F077B4FBC5C}"/>
              </a:ext>
            </a:extLst>
          </p:cNvPr>
          <p:cNvPicPr>
            <a:picLocks noChangeAspect="1"/>
          </p:cNvPicPr>
          <p:nvPr/>
        </p:nvPicPr>
        <p:blipFill>
          <a:blip r:embed="rId2"/>
          <a:stretch>
            <a:fillRect/>
          </a:stretch>
        </p:blipFill>
        <p:spPr>
          <a:xfrm>
            <a:off x="523319" y="1999096"/>
            <a:ext cx="5036746" cy="2848076"/>
          </a:xfrm>
          <a:prstGeom prst="rect">
            <a:avLst/>
          </a:prstGeom>
        </p:spPr>
      </p:pic>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6545179" y="2150472"/>
            <a:ext cx="5416177" cy="4446916"/>
          </a:xfrm>
        </p:spPr>
        <p:txBody>
          <a:bodyPr vert="horz" lIns="91440" tIns="45720" rIns="91440" bIns="45720" rtlCol="0" anchor="t">
            <a:normAutofit lnSpcReduction="10000"/>
          </a:bodyPr>
          <a:lstStyle/>
          <a:p>
            <a:pPr>
              <a:lnSpc>
                <a:spcPct val="90000"/>
              </a:lnSpc>
            </a:pPr>
            <a:r>
              <a:rPr lang="en-US" sz="2400">
                <a:ea typeface="+mn-lt"/>
                <a:cs typeface="+mn-lt"/>
              </a:rPr>
              <a:t> </a:t>
            </a:r>
            <a:r>
              <a:rPr lang="en-US">
                <a:ea typeface="+mn-lt"/>
                <a:cs typeface="+mn-lt"/>
              </a:rPr>
              <a:t>Agent (neural network)</a:t>
            </a:r>
            <a:endParaRPr lang="en-US"/>
          </a:p>
          <a:p>
            <a:pPr>
              <a:lnSpc>
                <a:spcPct val="90000"/>
              </a:lnSpc>
            </a:pPr>
            <a:endParaRPr lang="en-US">
              <a:ea typeface="+mn-lt"/>
              <a:cs typeface="+mn-lt"/>
            </a:endParaRPr>
          </a:p>
          <a:p>
            <a:pPr>
              <a:lnSpc>
                <a:spcPct val="90000"/>
              </a:lnSpc>
            </a:pPr>
            <a:r>
              <a:rPr lang="en-US">
                <a:ea typeface="+mn-lt"/>
                <a:cs typeface="+mn-lt"/>
              </a:rPr>
              <a:t> Environment (stock market),</a:t>
            </a:r>
          </a:p>
          <a:p>
            <a:pPr>
              <a:lnSpc>
                <a:spcPct val="90000"/>
              </a:lnSpc>
            </a:pPr>
            <a:endParaRPr lang="en-US">
              <a:ea typeface="+mn-lt"/>
              <a:cs typeface="+mn-lt"/>
            </a:endParaRPr>
          </a:p>
          <a:p>
            <a:pPr>
              <a:lnSpc>
                <a:spcPct val="90000"/>
              </a:lnSpc>
            </a:pPr>
            <a:r>
              <a:rPr lang="en-US">
                <a:ea typeface="+mn-lt"/>
                <a:cs typeface="+mn-lt"/>
              </a:rPr>
              <a:t>Action (buy, sell, hold)</a:t>
            </a:r>
          </a:p>
          <a:p>
            <a:pPr>
              <a:lnSpc>
                <a:spcPct val="90000"/>
              </a:lnSpc>
            </a:pPr>
            <a:endParaRPr lang="en-US">
              <a:ea typeface="+mn-lt"/>
              <a:cs typeface="+mn-lt"/>
            </a:endParaRPr>
          </a:p>
          <a:p>
            <a:pPr>
              <a:lnSpc>
                <a:spcPct val="90000"/>
              </a:lnSpc>
            </a:pPr>
            <a:r>
              <a:rPr lang="en-US">
                <a:ea typeface="+mn-lt"/>
                <a:cs typeface="+mn-lt"/>
              </a:rPr>
              <a:t>State</a:t>
            </a:r>
          </a:p>
          <a:p>
            <a:pPr>
              <a:lnSpc>
                <a:spcPct val="90000"/>
              </a:lnSpc>
            </a:pPr>
            <a:endParaRPr lang="en-US">
              <a:ea typeface="+mn-lt"/>
              <a:cs typeface="+mn-lt"/>
            </a:endParaRPr>
          </a:p>
          <a:p>
            <a:pPr>
              <a:lnSpc>
                <a:spcPct val="90000"/>
              </a:lnSpc>
            </a:pPr>
            <a:r>
              <a:rPr lang="en-US">
                <a:ea typeface="+mn-lt"/>
                <a:cs typeface="+mn-lt"/>
              </a:rPr>
              <a:t>Reward (profit / loss)</a:t>
            </a:r>
            <a:br>
              <a:rPr lang="en-US" sz="1600"/>
            </a:br>
            <a:endParaRPr lang="en-US" sz="1600"/>
          </a:p>
        </p:txBody>
      </p:sp>
    </p:spTree>
    <p:extLst>
      <p:ext uri="{BB962C8B-B14F-4D97-AF65-F5344CB8AC3E}">
        <p14:creationId xmlns:p14="http://schemas.microsoft.com/office/powerpoint/2010/main" val="423878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SBI Stock Price Using DeepQ</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332.64</a:t>
            </a:r>
            <a:endParaRPr lang="en-US" i="1"/>
          </a:p>
          <a:p>
            <a:br>
              <a:rPr lang="en-US"/>
            </a:br>
            <a:endParaRPr lang="en-US" i="1"/>
          </a:p>
        </p:txBody>
      </p:sp>
      <p:pic>
        <p:nvPicPr>
          <p:cNvPr id="7" name="Picture 8" descr="Graphical user interface, chart&#10;&#10;Description automatically generated">
            <a:extLst>
              <a:ext uri="{FF2B5EF4-FFF2-40B4-BE49-F238E27FC236}">
                <a16:creationId xmlns:a16="http://schemas.microsoft.com/office/drawing/2014/main" id="{59016699-41A5-4B81-9EF7-5249D8320123}"/>
              </a:ext>
            </a:extLst>
          </p:cNvPr>
          <p:cNvPicPr>
            <a:picLocks noGrp="1" noChangeAspect="1"/>
          </p:cNvPicPr>
          <p:nvPr>
            <p:ph idx="1"/>
          </p:nvPr>
        </p:nvPicPr>
        <p:blipFill>
          <a:blip r:embed="rId2"/>
          <a:stretch>
            <a:fillRect/>
          </a:stretch>
        </p:blipFill>
        <p:spPr>
          <a:xfrm>
            <a:off x="1200868" y="2415540"/>
            <a:ext cx="9049140" cy="4146115"/>
          </a:xfrm>
        </p:spPr>
      </p:pic>
    </p:spTree>
    <p:extLst>
      <p:ext uri="{BB962C8B-B14F-4D97-AF65-F5344CB8AC3E}">
        <p14:creationId xmlns:p14="http://schemas.microsoft.com/office/powerpoint/2010/main" val="2892418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 SBI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354.25</a:t>
            </a:r>
            <a:endParaRPr lang="en-US" i="1">
              <a:ea typeface="+mn-lt"/>
              <a:cs typeface="+mn-lt"/>
            </a:endParaRPr>
          </a:p>
          <a:p>
            <a:br>
              <a:rPr lang="en-US"/>
            </a:br>
            <a:endParaRPr lang="en-US" i="1"/>
          </a:p>
        </p:txBody>
      </p:sp>
      <p:pic>
        <p:nvPicPr>
          <p:cNvPr id="7" name="Picture 8" descr="Graphical user interface, chart&#10;&#10;Description automatically generated">
            <a:extLst>
              <a:ext uri="{FF2B5EF4-FFF2-40B4-BE49-F238E27FC236}">
                <a16:creationId xmlns:a16="http://schemas.microsoft.com/office/drawing/2014/main" id="{3A17E182-8A29-4988-AE50-58C3D3765595}"/>
              </a:ext>
            </a:extLst>
          </p:cNvPr>
          <p:cNvPicPr>
            <a:picLocks noGrp="1" noChangeAspect="1"/>
          </p:cNvPicPr>
          <p:nvPr>
            <p:ph idx="1"/>
          </p:nvPr>
        </p:nvPicPr>
        <p:blipFill>
          <a:blip r:embed="rId2"/>
          <a:stretch>
            <a:fillRect/>
          </a:stretch>
        </p:blipFill>
        <p:spPr>
          <a:xfrm>
            <a:off x="1149394" y="2425065"/>
            <a:ext cx="9914089" cy="4116626"/>
          </a:xfrm>
        </p:spPr>
      </p:pic>
    </p:spTree>
    <p:extLst>
      <p:ext uri="{BB962C8B-B14F-4D97-AF65-F5344CB8AC3E}">
        <p14:creationId xmlns:p14="http://schemas.microsoft.com/office/powerpoint/2010/main" val="185256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ABF7-771F-4801-A567-745B29659911}"/>
              </a:ext>
            </a:extLst>
          </p:cNvPr>
          <p:cNvSpPr>
            <a:spLocks noGrp="1"/>
          </p:cNvSpPr>
          <p:nvPr>
            <p:ph type="title"/>
          </p:nvPr>
        </p:nvSpPr>
        <p:spPr/>
        <p:txBody>
          <a:bodyPr>
            <a:normAutofit fontScale="90000"/>
          </a:bodyPr>
          <a:lstStyle/>
          <a:p>
            <a:pPr algn="ctr"/>
            <a:r>
              <a:rPr lang="en-US" b="1">
                <a:ea typeface="+mj-lt"/>
                <a:cs typeface="+mj-lt"/>
              </a:rPr>
              <a:t>Proposed Future Work</a:t>
            </a:r>
            <a:endParaRPr lang="en-US" b="1"/>
          </a:p>
          <a:p>
            <a:br>
              <a:rPr lang="en-US"/>
            </a:br>
            <a:endParaRPr lang="en-US" b="1"/>
          </a:p>
        </p:txBody>
      </p:sp>
      <p:sp>
        <p:nvSpPr>
          <p:cNvPr id="3" name="Content Placeholder 2">
            <a:extLst>
              <a:ext uri="{FF2B5EF4-FFF2-40B4-BE49-F238E27FC236}">
                <a16:creationId xmlns:a16="http://schemas.microsoft.com/office/drawing/2014/main" id="{79F2C6D8-4148-4801-8016-36B2AFF20974}"/>
              </a:ext>
            </a:extLst>
          </p:cNvPr>
          <p:cNvSpPr>
            <a:spLocks noGrp="1"/>
          </p:cNvSpPr>
          <p:nvPr>
            <p:ph idx="1"/>
          </p:nvPr>
        </p:nvSpPr>
        <p:spPr>
          <a:xfrm>
            <a:off x="416137" y="1152781"/>
            <a:ext cx="11608278" cy="4980029"/>
          </a:xfrm>
        </p:spPr>
        <p:txBody>
          <a:bodyPr vert="horz" lIns="91440" tIns="45720" rIns="91440" bIns="45720" rtlCol="0" anchor="t">
            <a:noAutofit/>
          </a:bodyPr>
          <a:lstStyle/>
          <a:p>
            <a:r>
              <a:rPr lang="en-US">
                <a:ea typeface="+mn-lt"/>
                <a:cs typeface="+mn-lt"/>
              </a:rPr>
              <a:t>Including more parameters</a:t>
            </a:r>
            <a:endParaRPr lang="en-US"/>
          </a:p>
          <a:p>
            <a:endParaRPr lang="en-US">
              <a:ea typeface="+mn-lt"/>
              <a:cs typeface="+mn-lt"/>
            </a:endParaRPr>
          </a:p>
          <a:p>
            <a:r>
              <a:rPr lang="en-US">
                <a:ea typeface="+mn-lt"/>
                <a:cs typeface="+mn-lt"/>
              </a:rPr>
              <a:t>Examining and </a:t>
            </a:r>
            <a:r>
              <a:rPr lang="en-US" err="1">
                <a:ea typeface="+mn-lt"/>
                <a:cs typeface="+mn-lt"/>
              </a:rPr>
              <a:t>optimising</a:t>
            </a:r>
            <a:r>
              <a:rPr lang="en-US">
                <a:ea typeface="+mn-lt"/>
                <a:cs typeface="+mn-lt"/>
              </a:rPr>
              <a:t> multi-stock portfolio</a:t>
            </a:r>
          </a:p>
          <a:p>
            <a:endParaRPr lang="en-US">
              <a:ea typeface="+mn-lt"/>
              <a:cs typeface="+mn-lt"/>
            </a:endParaRPr>
          </a:p>
          <a:p>
            <a:r>
              <a:rPr lang="en-US">
                <a:ea typeface="+mn-lt"/>
                <a:cs typeface="+mn-lt"/>
              </a:rPr>
              <a:t>Sentiment analysis</a:t>
            </a:r>
          </a:p>
          <a:p>
            <a:endParaRPr lang="en-US">
              <a:ea typeface="+mn-lt"/>
              <a:cs typeface="+mn-lt"/>
            </a:endParaRPr>
          </a:p>
          <a:p>
            <a:r>
              <a:rPr lang="en-US">
                <a:ea typeface="+mn-lt"/>
                <a:cs typeface="+mn-lt"/>
              </a:rPr>
              <a:t>Use API for data extraction</a:t>
            </a:r>
            <a:endParaRPr lang="en-US"/>
          </a:p>
          <a:p>
            <a:endParaRPr lang="en-US" sz="2400"/>
          </a:p>
        </p:txBody>
      </p:sp>
    </p:spTree>
    <p:extLst>
      <p:ext uri="{BB962C8B-B14F-4D97-AF65-F5344CB8AC3E}">
        <p14:creationId xmlns:p14="http://schemas.microsoft.com/office/powerpoint/2010/main" val="349778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48E-CE17-41EA-A66C-BBCDC7592210}"/>
              </a:ext>
            </a:extLst>
          </p:cNvPr>
          <p:cNvSpPr>
            <a:spLocks noGrp="1"/>
          </p:cNvSpPr>
          <p:nvPr>
            <p:ph type="title"/>
          </p:nvPr>
        </p:nvSpPr>
        <p:spPr/>
        <p:txBody>
          <a:bodyPr>
            <a:normAutofit fontScale="90000"/>
          </a:bodyPr>
          <a:lstStyle/>
          <a:p>
            <a:pPr algn="ctr"/>
            <a:r>
              <a:rPr lang="en-US" b="1">
                <a:ea typeface="+mj-lt"/>
                <a:cs typeface="+mj-lt"/>
              </a:rPr>
              <a:t>References</a:t>
            </a:r>
            <a:endParaRPr lang="en-US" b="1"/>
          </a:p>
          <a:p>
            <a:br>
              <a:rPr lang="en-US"/>
            </a:br>
            <a:endParaRPr lang="en-US" b="1"/>
          </a:p>
        </p:txBody>
      </p:sp>
      <p:sp>
        <p:nvSpPr>
          <p:cNvPr id="3" name="Content Placeholder 2">
            <a:extLst>
              <a:ext uri="{FF2B5EF4-FFF2-40B4-BE49-F238E27FC236}">
                <a16:creationId xmlns:a16="http://schemas.microsoft.com/office/drawing/2014/main" id="{25F19004-1520-43E9-8234-F49996D7322D}"/>
              </a:ext>
            </a:extLst>
          </p:cNvPr>
          <p:cNvSpPr>
            <a:spLocks noGrp="1"/>
          </p:cNvSpPr>
          <p:nvPr>
            <p:ph idx="1"/>
          </p:nvPr>
        </p:nvSpPr>
        <p:spPr>
          <a:xfrm>
            <a:off x="838200" y="1583708"/>
            <a:ext cx="10515600" cy="4588492"/>
          </a:xfrm>
        </p:spPr>
        <p:txBody>
          <a:bodyPr vert="horz" lIns="91440" tIns="45720" rIns="91440" bIns="45720" rtlCol="0" anchor="t">
            <a:normAutofit fontScale="85000" lnSpcReduction="10000"/>
          </a:bodyPr>
          <a:lstStyle/>
          <a:p>
            <a:r>
              <a:rPr lang="en-US" b="1">
                <a:ea typeface="+mn-lt"/>
                <a:cs typeface="+mn-lt"/>
              </a:rPr>
              <a:t>David Silver</a:t>
            </a:r>
            <a:r>
              <a:rPr lang="en-US">
                <a:ea typeface="+mn-lt"/>
                <a:cs typeface="+mn-lt"/>
              </a:rPr>
              <a:t> - </a:t>
            </a:r>
            <a:r>
              <a:rPr lang="en-US">
                <a:ea typeface="+mn-lt"/>
                <a:cs typeface="+mn-lt"/>
                <a:hlinkClick r:id="rId2"/>
              </a:rPr>
              <a:t>UCL Course on Reinforcement Learning</a:t>
            </a:r>
            <a:r>
              <a:rPr lang="en-US">
                <a:ea typeface="+mn-lt"/>
                <a:cs typeface="+mn-lt"/>
              </a:rPr>
              <a:t>                        </a:t>
            </a:r>
            <a:endParaRPr lang="en-US"/>
          </a:p>
          <a:p>
            <a:r>
              <a:rPr lang="en-US" b="1">
                <a:ea typeface="+mn-lt"/>
                <a:cs typeface="+mn-lt"/>
              </a:rPr>
              <a:t>Chien Yi Huang</a:t>
            </a:r>
            <a:r>
              <a:rPr lang="en-US">
                <a:ea typeface="+mn-lt"/>
                <a:cs typeface="+mn-lt"/>
              </a:rPr>
              <a:t>. </a:t>
            </a:r>
            <a:r>
              <a:rPr lang="en-US">
                <a:ea typeface="+mn-lt"/>
                <a:cs typeface="+mn-lt"/>
                <a:hlinkClick r:id="rId3"/>
              </a:rPr>
              <a:t>Financial trading as a game</a:t>
            </a:r>
            <a:r>
              <a:rPr lang="en-US">
                <a:ea typeface="+mn-lt"/>
                <a:cs typeface="+mn-lt"/>
              </a:rPr>
              <a:t>: A deep reinforcement learning approach, 2018. </a:t>
            </a:r>
            <a:endParaRPr lang="en-US"/>
          </a:p>
          <a:p>
            <a:r>
              <a:rPr lang="en-US" b="1">
                <a:ea typeface="+mn-lt"/>
                <a:cs typeface="+mn-lt"/>
              </a:rPr>
              <a:t>Christopher Olah</a:t>
            </a:r>
            <a:r>
              <a:rPr lang="en-US">
                <a:ea typeface="+mn-lt"/>
                <a:cs typeface="+mn-lt"/>
              </a:rPr>
              <a:t>.</a:t>
            </a:r>
            <a:r>
              <a:rPr lang="en-US">
                <a:ea typeface="+mn-lt"/>
                <a:cs typeface="+mn-lt"/>
                <a:hlinkClick r:id="rId4"/>
              </a:rPr>
              <a:t> Understanding lstm networks, 2015</a:t>
            </a:r>
            <a:endParaRPr lang="en-US"/>
          </a:p>
          <a:p>
            <a:r>
              <a:rPr lang="en-US" b="1">
                <a:ea typeface="+mn-lt"/>
                <a:cs typeface="+mn-lt"/>
              </a:rPr>
              <a:t>Yoshua Bengio</a:t>
            </a:r>
            <a:r>
              <a:rPr lang="en-US">
                <a:ea typeface="+mn-lt"/>
                <a:cs typeface="+mn-lt"/>
              </a:rPr>
              <a:t>. </a:t>
            </a:r>
            <a:r>
              <a:rPr lang="en-US">
                <a:ea typeface="+mn-lt"/>
                <a:cs typeface="+mn-lt"/>
                <a:hlinkClick r:id="rId5"/>
              </a:rPr>
              <a:t>Learning long-term dependencies with gradient descent is difficult</a:t>
            </a:r>
            <a:r>
              <a:rPr lang="en-US">
                <a:ea typeface="+mn-lt"/>
                <a:cs typeface="+mn-lt"/>
              </a:rPr>
              <a:t>, (1994).</a:t>
            </a:r>
            <a:endParaRPr lang="en-US"/>
          </a:p>
          <a:p>
            <a:r>
              <a:rPr lang="en-US">
                <a:ea typeface="+mn-lt"/>
                <a:cs typeface="+mn-lt"/>
              </a:rPr>
              <a:t> </a:t>
            </a:r>
            <a:r>
              <a:rPr lang="en-US" b="1">
                <a:ea typeface="+mn-lt"/>
                <a:cs typeface="+mn-lt"/>
              </a:rPr>
              <a:t>Razvan Pascanu, Tomas Mikolov, and Yoshua Bengio.</a:t>
            </a:r>
            <a:r>
              <a:rPr lang="en-US">
                <a:ea typeface="+mn-lt"/>
                <a:cs typeface="+mn-lt"/>
              </a:rPr>
              <a:t> </a:t>
            </a:r>
            <a:r>
              <a:rPr lang="en-US">
                <a:ea typeface="+mn-lt"/>
                <a:cs typeface="+mn-lt"/>
                <a:hlinkClick r:id="rId6"/>
              </a:rPr>
              <a:t>On the difficulty of training recurrent neural networks, 2013</a:t>
            </a:r>
            <a:endParaRPr lang="en-US"/>
          </a:p>
          <a:p>
            <a:r>
              <a:rPr lang="en-US" b="1">
                <a:ea typeface="+mn-lt"/>
                <a:cs typeface="+mn-lt"/>
              </a:rPr>
              <a:t> Zhichao Zou and Zihao Qu</a:t>
            </a:r>
            <a:r>
              <a:rPr lang="en-US">
                <a:ea typeface="+mn-lt"/>
                <a:cs typeface="+mn-lt"/>
              </a:rPr>
              <a:t>. U</a:t>
            </a:r>
            <a:r>
              <a:rPr lang="en-US">
                <a:ea typeface="+mn-lt"/>
                <a:cs typeface="+mn-lt"/>
                <a:hlinkClick r:id="rId7"/>
              </a:rPr>
              <a:t>sing lstm in stock prediction and quantitative trading. CS230: Deep Learning</a:t>
            </a:r>
            <a:r>
              <a:rPr lang="en-US">
                <a:ea typeface="+mn-lt"/>
                <a:cs typeface="+mn-lt"/>
              </a:rPr>
              <a:t>, Winter 2020:1,5, 2020.</a:t>
            </a:r>
            <a:br>
              <a:rPr lang="en-US"/>
            </a:br>
            <a:endParaRPr lang="en-US"/>
          </a:p>
        </p:txBody>
      </p:sp>
    </p:spTree>
    <p:extLst>
      <p:ext uri="{BB962C8B-B14F-4D97-AF65-F5344CB8AC3E}">
        <p14:creationId xmlns:p14="http://schemas.microsoft.com/office/powerpoint/2010/main" val="3341618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47B56D">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8BCA89A-D382-4CF1-8C11-13CBD1E80CF0}"/>
              </a:ext>
            </a:extLst>
          </p:cNvPr>
          <p:cNvSpPr>
            <a:spLocks noGrp="1"/>
          </p:cNvSpPr>
          <p:nvPr>
            <p:ph type="title"/>
          </p:nvPr>
        </p:nvSpPr>
        <p:spPr>
          <a:xfrm>
            <a:off x="905484" y="1065749"/>
            <a:ext cx="3748810" cy="4726502"/>
          </a:xfrm>
        </p:spPr>
        <p:txBody>
          <a:bodyPr>
            <a:normAutofit/>
          </a:bodyPr>
          <a:lstStyle/>
          <a:p>
            <a:r>
              <a:rPr lang="en-US"/>
              <a:t>Questions? Thank You!</a:t>
            </a:r>
          </a:p>
        </p:txBody>
      </p:sp>
      <p:sp>
        <p:nvSpPr>
          <p:cNvPr id="3" name="Content Placeholder 2">
            <a:extLst>
              <a:ext uri="{FF2B5EF4-FFF2-40B4-BE49-F238E27FC236}">
                <a16:creationId xmlns:a16="http://schemas.microsoft.com/office/drawing/2014/main" id="{A1E739DB-9EB0-4D36-9FFE-8579D48CC60C}"/>
              </a:ext>
            </a:extLst>
          </p:cNvPr>
          <p:cNvSpPr>
            <a:spLocks noGrp="1"/>
          </p:cNvSpPr>
          <p:nvPr>
            <p:ph idx="1"/>
          </p:nvPr>
        </p:nvSpPr>
        <p:spPr>
          <a:xfrm>
            <a:off x="6804401" y="713313"/>
            <a:ext cx="4549400" cy="5431376"/>
          </a:xfrm>
        </p:spPr>
        <p:txBody>
          <a:bodyPr vert="horz" lIns="91440" tIns="45720" rIns="91440" bIns="45720" rtlCol="0" anchor="ctr">
            <a:normAutofit/>
          </a:bodyPr>
          <a:lstStyle/>
          <a:p>
            <a:pPr marL="0" indent="0">
              <a:buNone/>
            </a:pPr>
            <a:r>
              <a:rPr lang="en-US" sz="2000"/>
              <a:t>Sakshi Sharma (170123044)</a:t>
            </a:r>
          </a:p>
          <a:p>
            <a:pPr marL="0" indent="0">
              <a:buNone/>
            </a:pPr>
            <a:r>
              <a:rPr lang="en-US" sz="2000"/>
              <a:t>Harit Gupta (170123020)</a:t>
            </a:r>
          </a:p>
        </p:txBody>
      </p:sp>
    </p:spTree>
    <p:extLst>
      <p:ext uri="{BB962C8B-B14F-4D97-AF65-F5344CB8AC3E}">
        <p14:creationId xmlns:p14="http://schemas.microsoft.com/office/powerpoint/2010/main" val="407560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47B56D">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13312"/>
            <a:ext cx="3524250" cy="5431376"/>
          </a:xfrm>
        </p:spPr>
        <p:txBody>
          <a:bodyPr>
            <a:normAutofit/>
          </a:bodyPr>
          <a:lstStyle/>
          <a:p>
            <a:r>
              <a:rPr lang="en-US" sz="3700" b="1">
                <a:ea typeface="+mj-lt"/>
                <a:cs typeface="+mj-lt"/>
              </a:rPr>
              <a:t>Reinforcement Learning</a:t>
            </a:r>
            <a:endParaRPr lang="en-US" sz="3700" b="1"/>
          </a:p>
          <a:p>
            <a:br>
              <a:rPr lang="en-US" sz="3700"/>
            </a:br>
            <a:endParaRPr lang="en-US" sz="37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514491" y="713314"/>
            <a:ext cx="7515045" cy="5877073"/>
          </a:xfrm>
        </p:spPr>
        <p:txBody>
          <a:bodyPr vert="horz" lIns="91440" tIns="45720" rIns="91440" bIns="45720" rtlCol="0" anchor="ctr">
            <a:noAutofit/>
          </a:bodyPr>
          <a:lstStyle/>
          <a:p>
            <a:pPr>
              <a:lnSpc>
                <a:spcPct val="90000"/>
              </a:lnSpc>
            </a:pPr>
            <a:r>
              <a:rPr lang="en-US" sz="2400">
                <a:ea typeface="+mn-lt"/>
                <a:cs typeface="+mn-lt"/>
              </a:rPr>
              <a:t>Agent maximizes value of a cumulative reward </a:t>
            </a:r>
            <a:endParaRPr lang="en-US" sz="2400"/>
          </a:p>
          <a:p>
            <a:pPr>
              <a:lnSpc>
                <a:spcPct val="90000"/>
              </a:lnSpc>
            </a:pPr>
            <a:endParaRPr lang="en-US" sz="2400">
              <a:ea typeface="+mn-lt"/>
              <a:cs typeface="+mn-lt"/>
            </a:endParaRPr>
          </a:p>
          <a:p>
            <a:pPr>
              <a:lnSpc>
                <a:spcPct val="90000"/>
              </a:lnSpc>
            </a:pPr>
            <a:r>
              <a:rPr lang="en-US" sz="2400">
                <a:ea typeface="+mn-lt"/>
                <a:cs typeface="+mn-lt"/>
              </a:rPr>
              <a:t>Agent gets rewards or penalties for the actions it performs and learns from that feedback, no explicit supervisor </a:t>
            </a:r>
            <a:endParaRPr lang="en-US" sz="2400"/>
          </a:p>
          <a:p>
            <a:pPr>
              <a:lnSpc>
                <a:spcPct val="90000"/>
              </a:lnSpc>
            </a:pPr>
            <a:endParaRPr lang="en-US" sz="2400">
              <a:ea typeface="+mn-lt"/>
              <a:cs typeface="+mn-lt"/>
            </a:endParaRPr>
          </a:p>
          <a:p>
            <a:pPr>
              <a:lnSpc>
                <a:spcPct val="90000"/>
              </a:lnSpc>
            </a:pPr>
            <a:r>
              <a:rPr lang="en-US" sz="2400">
                <a:ea typeface="+mn-lt"/>
                <a:cs typeface="+mn-lt"/>
              </a:rPr>
              <a:t>Feedback is not instantaneous, might be delayed </a:t>
            </a:r>
            <a:r>
              <a:rPr lang="en-US" sz="2400" err="1">
                <a:ea typeface="+mn-lt"/>
                <a:cs typeface="+mn-lt"/>
              </a:rPr>
              <a:t>upto</a:t>
            </a:r>
            <a:r>
              <a:rPr lang="en-US" sz="2400">
                <a:ea typeface="+mn-lt"/>
                <a:cs typeface="+mn-lt"/>
              </a:rPr>
              <a:t> some steps or till the end (eg. learning to play a game)</a:t>
            </a:r>
            <a:endParaRPr lang="en-US" sz="2400"/>
          </a:p>
          <a:p>
            <a:pPr marL="0" indent="0">
              <a:lnSpc>
                <a:spcPct val="90000"/>
              </a:lnSpc>
              <a:buNone/>
            </a:pPr>
            <a:endParaRPr lang="en-US" sz="2400">
              <a:ea typeface="+mn-lt"/>
              <a:cs typeface="+mn-lt"/>
            </a:endParaRPr>
          </a:p>
          <a:p>
            <a:pPr>
              <a:lnSpc>
                <a:spcPct val="90000"/>
              </a:lnSpc>
            </a:pPr>
            <a:r>
              <a:rPr lang="en-US" sz="2400">
                <a:ea typeface="+mn-lt"/>
                <a:cs typeface="+mn-lt"/>
              </a:rPr>
              <a:t>Time plays an important part (data is sequential)</a:t>
            </a:r>
            <a:endParaRPr lang="en-US" sz="2400"/>
          </a:p>
          <a:p>
            <a:pPr>
              <a:lnSpc>
                <a:spcPct val="90000"/>
              </a:lnSpc>
            </a:pPr>
            <a:endParaRPr lang="en-US" sz="2400">
              <a:ea typeface="+mn-lt"/>
              <a:cs typeface="+mn-lt"/>
            </a:endParaRPr>
          </a:p>
          <a:p>
            <a:pPr>
              <a:lnSpc>
                <a:spcPct val="90000"/>
              </a:lnSpc>
            </a:pPr>
            <a:r>
              <a:rPr lang="en-US" sz="2400">
                <a:ea typeface="+mn-lt"/>
                <a:cs typeface="+mn-lt"/>
              </a:rPr>
              <a:t>Examples : self-navigating vacuum cleaners, driverless cars, robots</a:t>
            </a:r>
            <a:endParaRPr lang="en-US" sz="2400"/>
          </a:p>
          <a:p>
            <a:pPr>
              <a:lnSpc>
                <a:spcPct val="90000"/>
              </a:lnSpc>
            </a:pPr>
            <a:endParaRPr lang="en-US" sz="2000"/>
          </a:p>
        </p:txBody>
      </p:sp>
    </p:spTree>
    <p:extLst>
      <p:ext uri="{BB962C8B-B14F-4D97-AF65-F5344CB8AC3E}">
        <p14:creationId xmlns:p14="http://schemas.microsoft.com/office/powerpoint/2010/main" val="387377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p:txBody>
          <a:bodyPr>
            <a:normAutofit fontScale="90000"/>
          </a:bodyPr>
          <a:lstStyle/>
          <a:p>
            <a:pPr algn="ctr"/>
            <a:r>
              <a:rPr lang="en-US" b="1">
                <a:ea typeface="+mj-lt"/>
                <a:cs typeface="+mj-lt"/>
              </a:rPr>
              <a:t>Components of RL agent</a:t>
            </a:r>
            <a:endParaRPr lang="en-US" b="1"/>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06780"/>
            <a:ext cx="10515600" cy="5713274"/>
          </a:xfrm>
        </p:spPr>
        <p:txBody>
          <a:bodyPr vert="horz" lIns="91440" tIns="45720" rIns="91440" bIns="45720" rtlCol="0" anchor="t">
            <a:normAutofit/>
          </a:bodyPr>
          <a:lstStyle/>
          <a:p>
            <a:endParaRPr lang="en-US">
              <a:ea typeface="+mn-lt"/>
              <a:cs typeface="+mn-lt"/>
            </a:endParaRPr>
          </a:p>
          <a:p>
            <a:r>
              <a:rPr lang="en-US">
                <a:ea typeface="+mn-lt"/>
                <a:cs typeface="+mn-lt"/>
              </a:rPr>
              <a:t>Policy : It is a mapping from state to action that gives actions that the agent can take while it is present in a certain state.</a:t>
            </a:r>
          </a:p>
          <a:p>
            <a:pPr marL="0" indent="0">
              <a:buNone/>
            </a:pPr>
            <a:endParaRPr lang="en-US">
              <a:ea typeface="+mn-lt"/>
              <a:cs typeface="+mn-lt"/>
            </a:endParaRPr>
          </a:p>
          <a:p>
            <a:r>
              <a:rPr lang="en-US">
                <a:ea typeface="+mn-lt"/>
                <a:cs typeface="+mn-lt"/>
              </a:rPr>
              <a:t>It can be of two types: </a:t>
            </a:r>
          </a:p>
          <a:p>
            <a:endParaRPr lang="en-US">
              <a:ea typeface="+mn-lt"/>
              <a:cs typeface="+mn-lt"/>
            </a:endParaRPr>
          </a:p>
          <a:p>
            <a:r>
              <a:rPr lang="en-US" err="1">
                <a:ea typeface="+mn-lt"/>
                <a:cs typeface="+mn-lt"/>
              </a:rPr>
              <a:t>i</a:t>
            </a:r>
            <a:r>
              <a:rPr lang="en-US">
                <a:ea typeface="+mn-lt"/>
                <a:cs typeface="+mn-lt"/>
              </a:rPr>
              <a:t>. Deterministic policy: a = π(s) </a:t>
            </a:r>
          </a:p>
          <a:p>
            <a:r>
              <a:rPr lang="en-US">
                <a:ea typeface="+mn-lt"/>
                <a:cs typeface="+mn-lt"/>
              </a:rPr>
              <a:t>ii. Stochastic policy: π( a | s) = P[ A</a:t>
            </a:r>
            <a:r>
              <a:rPr lang="en-US" baseline="-25000">
                <a:ea typeface="+mn-lt"/>
                <a:cs typeface="+mn-lt"/>
              </a:rPr>
              <a:t>t </a:t>
            </a:r>
            <a:r>
              <a:rPr lang="en-US">
                <a:ea typeface="+mn-lt"/>
                <a:cs typeface="+mn-lt"/>
              </a:rPr>
              <a:t>= a | S</a:t>
            </a:r>
            <a:r>
              <a:rPr lang="en-US" baseline="-25000">
                <a:ea typeface="+mn-lt"/>
                <a:cs typeface="+mn-lt"/>
              </a:rPr>
              <a:t>t </a:t>
            </a:r>
            <a:r>
              <a:rPr lang="en-US">
                <a:ea typeface="+mn-lt"/>
                <a:cs typeface="+mn-lt"/>
              </a:rPr>
              <a:t>= s  ]</a:t>
            </a:r>
            <a:endParaRPr lang="en-US"/>
          </a:p>
          <a:p>
            <a:endParaRPr lang="en-US"/>
          </a:p>
        </p:txBody>
      </p:sp>
    </p:spTree>
    <p:extLst>
      <p:ext uri="{BB962C8B-B14F-4D97-AF65-F5344CB8AC3E}">
        <p14:creationId xmlns:p14="http://schemas.microsoft.com/office/powerpoint/2010/main" val="241435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p:txBody>
          <a:bodyPr>
            <a:normAutofit fontScale="90000"/>
          </a:bodyPr>
          <a:lstStyle/>
          <a:p>
            <a:pPr algn="ctr"/>
            <a:r>
              <a:rPr lang="en-US" b="1">
                <a:ea typeface="+mj-lt"/>
                <a:cs typeface="+mj-lt"/>
              </a:rPr>
              <a:t>Components of RL agent</a:t>
            </a:r>
            <a:endParaRPr lang="en-US" b="1"/>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06780"/>
            <a:ext cx="10515600" cy="5713274"/>
          </a:xfrm>
        </p:spPr>
        <p:txBody>
          <a:bodyPr vert="horz" lIns="91440" tIns="45720" rIns="91440" bIns="45720" rtlCol="0" anchor="t">
            <a:normAutofit/>
          </a:bodyPr>
          <a:lstStyle/>
          <a:p>
            <a:r>
              <a:rPr lang="en-US">
                <a:ea typeface="+mn-lt"/>
                <a:cs typeface="+mn-lt"/>
              </a:rPr>
              <a:t>Value function : It is the expected value of future reward. It is used to evaluate how good or bad a state is and hence make a choice between actions.</a:t>
            </a:r>
          </a:p>
          <a:p>
            <a:endParaRPr lang="en-US">
              <a:ea typeface="+mn-lt"/>
              <a:cs typeface="+mn-lt"/>
            </a:endParaRPr>
          </a:p>
          <a:p>
            <a:r>
              <a:rPr lang="en-US">
                <a:ea typeface="+mn-lt"/>
                <a:cs typeface="+mn-lt"/>
              </a:rPr>
              <a:t>Model: A model predicts the future movements of the environment.</a:t>
            </a:r>
            <a:br>
              <a:rPr lang="en-US">
                <a:ea typeface="+mn-lt"/>
                <a:cs typeface="+mn-lt"/>
              </a:rPr>
            </a:br>
            <a:endParaRPr lang="en-US">
              <a:ea typeface="+mn-lt"/>
              <a:cs typeface="+mn-lt"/>
            </a:endParaRPr>
          </a:p>
          <a:p>
            <a:endParaRPr lang="en-US"/>
          </a:p>
        </p:txBody>
      </p:sp>
    </p:spTree>
    <p:extLst>
      <p:ext uri="{BB962C8B-B14F-4D97-AF65-F5344CB8AC3E}">
        <p14:creationId xmlns:p14="http://schemas.microsoft.com/office/powerpoint/2010/main" val="146538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465766"/>
            <a:ext cx="10515600" cy="1325563"/>
          </a:xfrm>
        </p:spPr>
        <p:txBody>
          <a:bodyPr>
            <a:normAutofit fontScale="90000"/>
          </a:bodyPr>
          <a:lstStyle/>
          <a:p>
            <a:pPr algn="ctr"/>
            <a:r>
              <a:rPr lang="en-US" b="1"/>
              <a:t>Why do we take Markov Decision Processes as dicounted?</a:t>
            </a:r>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310552" y="849271"/>
            <a:ext cx="11737674" cy="5914556"/>
          </a:xfrm>
        </p:spPr>
        <p:txBody>
          <a:bodyPr vert="horz" lIns="91440" tIns="45720" rIns="91440" bIns="45720" rtlCol="0" anchor="t">
            <a:normAutofit fontScale="92500" lnSpcReduction="10000"/>
          </a:bodyPr>
          <a:lstStyle/>
          <a:p>
            <a:pPr marL="0" indent="0">
              <a:buNone/>
            </a:pPr>
            <a:endParaRPr lang="en-US">
              <a:ea typeface="+mn-lt"/>
              <a:cs typeface="+mn-lt"/>
            </a:endParaRPr>
          </a:p>
          <a:p>
            <a:r>
              <a:rPr lang="en-US">
                <a:ea typeface="+mn-lt"/>
                <a:cs typeface="+mn-lt"/>
              </a:rPr>
              <a:t>Mathematically convenient</a:t>
            </a:r>
            <a:endParaRPr lang="en-US"/>
          </a:p>
          <a:p>
            <a:pPr marL="0" indent="0">
              <a:buNone/>
            </a:pPr>
            <a:endParaRPr lang="en-US">
              <a:ea typeface="+mn-lt"/>
              <a:cs typeface="+mn-lt"/>
            </a:endParaRPr>
          </a:p>
          <a:p>
            <a:r>
              <a:rPr lang="en-US">
                <a:ea typeface="+mn-lt"/>
                <a:cs typeface="+mn-lt"/>
              </a:rPr>
              <a:t>Avoids infinite returns in cyclic Markov processes</a:t>
            </a:r>
          </a:p>
          <a:p>
            <a:endParaRPr lang="en-US">
              <a:ea typeface="+mn-lt"/>
              <a:cs typeface="+mn-lt"/>
            </a:endParaRPr>
          </a:p>
          <a:p>
            <a:r>
              <a:rPr lang="en-US">
                <a:ea typeface="+mn-lt"/>
                <a:cs typeface="+mn-lt"/>
              </a:rPr>
              <a:t>For financial rewards, immediate rewards may earn more interest than delayed rewards </a:t>
            </a:r>
          </a:p>
          <a:p>
            <a:endParaRPr lang="en-US">
              <a:ea typeface="+mn-lt"/>
              <a:cs typeface="+mn-lt"/>
            </a:endParaRPr>
          </a:p>
          <a:p>
            <a:r>
              <a:rPr lang="en-US">
                <a:ea typeface="+mn-lt"/>
                <a:cs typeface="+mn-lt"/>
              </a:rPr>
              <a:t>Animal/human behaviour shows preference for immediate reward</a:t>
            </a:r>
          </a:p>
          <a:p>
            <a:endParaRPr lang="en-US">
              <a:ea typeface="+mn-lt"/>
              <a:cs typeface="+mn-lt"/>
            </a:endParaRPr>
          </a:p>
          <a:p>
            <a:r>
              <a:rPr lang="en-US">
                <a:ea typeface="+mn-lt"/>
                <a:cs typeface="+mn-lt"/>
              </a:rPr>
              <a:t>It is sometimes possible to use undiscounted Markov reward processes (i.e. γ = 1), e.g. if all sequences terminate.</a:t>
            </a:r>
            <a:endParaRPr lang="en-US"/>
          </a:p>
        </p:txBody>
      </p:sp>
    </p:spTree>
    <p:extLst>
      <p:ext uri="{BB962C8B-B14F-4D97-AF65-F5344CB8AC3E}">
        <p14:creationId xmlns:p14="http://schemas.microsoft.com/office/powerpoint/2010/main" val="24249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Markov Process</a:t>
            </a:r>
            <a:endParaRPr lang="en-US" sz="36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138024" y="978666"/>
            <a:ext cx="11838315" cy="5885803"/>
          </a:xfrm>
        </p:spPr>
        <p:txBody>
          <a:bodyPr vert="horz" lIns="91440" tIns="45720" rIns="91440" bIns="45720" rtlCol="0" anchor="t">
            <a:normAutofit/>
          </a:bodyPr>
          <a:lstStyle/>
          <a:p>
            <a:r>
              <a:rPr lang="en-US" sz="2500">
                <a:ea typeface="+mn-lt"/>
                <a:cs typeface="+mn-lt"/>
              </a:rPr>
              <a:t>History can be regarded as a sequence of all observable variables up to time t (observations, actions and rewards) </a:t>
            </a:r>
            <a:endParaRPr lang="en-US" sz="2500"/>
          </a:p>
          <a:p>
            <a:pPr marL="0" indent="0">
              <a:buNone/>
            </a:pPr>
            <a:br>
              <a:rPr lang="en-US"/>
            </a:br>
            <a:endParaRPr lang="en-US" sz="2500"/>
          </a:p>
          <a:p>
            <a:r>
              <a:rPr lang="en-US" sz="2500">
                <a:ea typeface="+mn-lt"/>
                <a:cs typeface="+mn-lt"/>
              </a:rPr>
              <a:t>State can be described as a function of the history, S</a:t>
            </a:r>
            <a:r>
              <a:rPr lang="en-US" sz="2500" baseline="-25000">
                <a:ea typeface="+mn-lt"/>
                <a:cs typeface="+mn-lt"/>
              </a:rPr>
              <a:t>t</a:t>
            </a:r>
            <a:r>
              <a:rPr lang="en-US" sz="2500">
                <a:ea typeface="+mn-lt"/>
                <a:cs typeface="+mn-lt"/>
              </a:rPr>
              <a:t> = f(</a:t>
            </a:r>
            <a:r>
              <a:rPr lang="en-US" sz="2500" err="1">
                <a:ea typeface="+mn-lt"/>
                <a:cs typeface="+mn-lt"/>
              </a:rPr>
              <a:t>H</a:t>
            </a:r>
            <a:r>
              <a:rPr lang="en-US" sz="2500" baseline="-25000" err="1">
                <a:ea typeface="+mn-lt"/>
                <a:cs typeface="+mn-lt"/>
              </a:rPr>
              <a:t>t</a:t>
            </a:r>
            <a:r>
              <a:rPr lang="en-US" sz="2500">
                <a:ea typeface="+mn-lt"/>
                <a:cs typeface="+mn-lt"/>
              </a:rPr>
              <a:t>). </a:t>
            </a:r>
          </a:p>
          <a:p>
            <a:endParaRPr lang="en-US" sz="2500">
              <a:ea typeface="+mn-lt"/>
              <a:cs typeface="+mn-lt"/>
            </a:endParaRPr>
          </a:p>
          <a:p>
            <a:r>
              <a:rPr lang="en-US" sz="2500">
                <a:ea typeface="+mn-lt"/>
                <a:cs typeface="+mn-lt"/>
              </a:rPr>
              <a:t>But, a Markov state contains all the useful information about the history A state S</a:t>
            </a:r>
            <a:r>
              <a:rPr lang="en-US" sz="2500" baseline="-25000">
                <a:ea typeface="+mn-lt"/>
                <a:cs typeface="+mn-lt"/>
              </a:rPr>
              <a:t>t </a:t>
            </a:r>
            <a:r>
              <a:rPr lang="en-US" sz="2500">
                <a:ea typeface="+mn-lt"/>
                <a:cs typeface="+mn-lt"/>
              </a:rPr>
              <a:t>is Markov if and only if :</a:t>
            </a:r>
            <a:endParaRPr lang="en-US" sz="2500"/>
          </a:p>
          <a:p>
            <a:pPr marL="0" indent="0" algn="ctr">
              <a:buNone/>
            </a:pPr>
            <a:r>
              <a:rPr lang="en-US" sz="2500">
                <a:ea typeface="+mn-lt"/>
                <a:cs typeface="+mn-lt"/>
              </a:rPr>
              <a:t>P[ S</a:t>
            </a:r>
            <a:r>
              <a:rPr lang="en-US" sz="2500" baseline="-25000">
                <a:ea typeface="+mn-lt"/>
                <a:cs typeface="+mn-lt"/>
              </a:rPr>
              <a:t>t+1 </a:t>
            </a:r>
            <a:r>
              <a:rPr lang="en-US" sz="2500">
                <a:ea typeface="+mn-lt"/>
                <a:cs typeface="+mn-lt"/>
              </a:rPr>
              <a:t>| S</a:t>
            </a:r>
            <a:r>
              <a:rPr lang="en-US" sz="2500" baseline="-25000">
                <a:ea typeface="+mn-lt"/>
                <a:cs typeface="+mn-lt"/>
              </a:rPr>
              <a:t>t </a:t>
            </a:r>
            <a:r>
              <a:rPr lang="en-US" sz="2500">
                <a:ea typeface="+mn-lt"/>
                <a:cs typeface="+mn-lt"/>
              </a:rPr>
              <a:t>] = P[ S</a:t>
            </a:r>
            <a:r>
              <a:rPr lang="en-US" sz="2500" baseline="-25000">
                <a:ea typeface="+mn-lt"/>
                <a:cs typeface="+mn-lt"/>
              </a:rPr>
              <a:t>t+1 </a:t>
            </a:r>
            <a:r>
              <a:rPr lang="en-US" sz="2500">
                <a:ea typeface="+mn-lt"/>
                <a:cs typeface="+mn-lt"/>
              </a:rPr>
              <a:t>| S</a:t>
            </a:r>
            <a:r>
              <a:rPr lang="en-US" sz="2500" baseline="-25000">
                <a:ea typeface="+mn-lt"/>
                <a:cs typeface="+mn-lt"/>
              </a:rPr>
              <a:t>1 </a:t>
            </a:r>
            <a:r>
              <a:rPr lang="en-US" sz="2500">
                <a:ea typeface="+mn-lt"/>
                <a:cs typeface="+mn-lt"/>
              </a:rPr>
              <a:t>, … , S</a:t>
            </a:r>
            <a:r>
              <a:rPr lang="en-US" sz="2500" baseline="-25000">
                <a:ea typeface="+mn-lt"/>
                <a:cs typeface="+mn-lt"/>
              </a:rPr>
              <a:t>t</a:t>
            </a:r>
            <a:r>
              <a:rPr lang="en-US" sz="2500">
                <a:ea typeface="+mn-lt"/>
                <a:cs typeface="+mn-lt"/>
              </a:rPr>
              <a:t>]. </a:t>
            </a:r>
            <a:endParaRPr lang="en-US" sz="2500"/>
          </a:p>
          <a:p>
            <a:endParaRPr lang="en-US" sz="2500">
              <a:ea typeface="+mn-lt"/>
              <a:cs typeface="+mn-lt"/>
            </a:endParaRPr>
          </a:p>
          <a:p>
            <a:r>
              <a:rPr lang="en-US" sz="2500">
                <a:ea typeface="+mn-lt"/>
                <a:cs typeface="+mn-lt"/>
              </a:rPr>
              <a:t>The state captures all relevant information from the history. The state is a sufficient statistic of the future.</a:t>
            </a:r>
            <a:endParaRPr lang="en-US" sz="2500"/>
          </a:p>
        </p:txBody>
      </p:sp>
      <p:pic>
        <p:nvPicPr>
          <p:cNvPr id="4" name="Picture 4">
            <a:extLst>
              <a:ext uri="{FF2B5EF4-FFF2-40B4-BE49-F238E27FC236}">
                <a16:creationId xmlns:a16="http://schemas.microsoft.com/office/drawing/2014/main" id="{8FAB8006-D414-4280-A064-052A47AAFABD}"/>
              </a:ext>
            </a:extLst>
          </p:cNvPr>
          <p:cNvPicPr>
            <a:picLocks noChangeAspect="1"/>
          </p:cNvPicPr>
          <p:nvPr/>
        </p:nvPicPr>
        <p:blipFill>
          <a:blip r:embed="rId2"/>
          <a:stretch>
            <a:fillRect/>
          </a:stretch>
        </p:blipFill>
        <p:spPr>
          <a:xfrm>
            <a:off x="3105688" y="1882177"/>
            <a:ext cx="5520546" cy="635119"/>
          </a:xfrm>
          <a:prstGeom prst="rect">
            <a:avLst/>
          </a:prstGeom>
        </p:spPr>
      </p:pic>
    </p:spTree>
    <p:extLst>
      <p:ext uri="{BB962C8B-B14F-4D97-AF65-F5344CB8AC3E}">
        <p14:creationId xmlns:p14="http://schemas.microsoft.com/office/powerpoint/2010/main" val="4117496244"/>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21293A"/>
      </a:dk2>
      <a:lt2>
        <a:srgbClr val="E8E2E6"/>
      </a:lt2>
      <a:accent1>
        <a:srgbClr val="47B56D"/>
      </a:accent1>
      <a:accent2>
        <a:srgbClr val="3BB195"/>
      </a:accent2>
      <a:accent3>
        <a:srgbClr val="4DAEC3"/>
      </a:accent3>
      <a:accent4>
        <a:srgbClr val="3B6BB1"/>
      </a:accent4>
      <a:accent5>
        <a:srgbClr val="4E4DC3"/>
      </a:accent5>
      <a:accent6>
        <a:srgbClr val="6D3BB1"/>
      </a:accent6>
      <a:hlink>
        <a:srgbClr val="BF3F9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44</Slides>
  <Notes>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BrushVTI</vt:lpstr>
      <vt:lpstr>Bachelor’s Thesis Project   PORTFOLIO OPTIMIZATION USING DEEP LEARNING TECHNIQUES   Project Supervisor : Dr. N. Selvaraju</vt:lpstr>
      <vt:lpstr>Portfolio Optimisation  </vt:lpstr>
      <vt:lpstr>Branches of Machine Learning</vt:lpstr>
      <vt:lpstr>Reinforcement Learning Scheme</vt:lpstr>
      <vt:lpstr>Reinforcement Learning  </vt:lpstr>
      <vt:lpstr>Components of RL agent  </vt:lpstr>
      <vt:lpstr>Components of RL agent  </vt:lpstr>
      <vt:lpstr>Why do we take Markov Decision Processes as dicounted?  </vt:lpstr>
      <vt:lpstr>Markov Process</vt:lpstr>
      <vt:lpstr>Markov Decision Process</vt:lpstr>
      <vt:lpstr>Discounted reward</vt:lpstr>
      <vt:lpstr>State value function</vt:lpstr>
      <vt:lpstr>Action value function</vt:lpstr>
      <vt:lpstr>Optimal Value Function and Policy</vt:lpstr>
      <vt:lpstr>Bellman Optimality Equation</vt:lpstr>
      <vt:lpstr>Bellman Optimality Equation</vt:lpstr>
      <vt:lpstr>Bellman  Optimality  Equation</vt:lpstr>
      <vt:lpstr>Drawback of Bellman Optimality Equation</vt:lpstr>
      <vt:lpstr>Model Free Prediction and Control</vt:lpstr>
      <vt:lpstr>epsilon - Greedy exploration</vt:lpstr>
      <vt:lpstr>Q-Learning</vt:lpstr>
      <vt:lpstr>Q - Learning </vt:lpstr>
      <vt:lpstr>Motivation for using RNN with LSTM</vt:lpstr>
      <vt:lpstr>Recurrent Neural Network  </vt:lpstr>
      <vt:lpstr>Working of RNN</vt:lpstr>
      <vt:lpstr>PowerPoint Presentation</vt:lpstr>
      <vt:lpstr>Vanishing Gradient Problem  </vt:lpstr>
      <vt:lpstr> Implications for RNN  </vt:lpstr>
      <vt:lpstr>Solutions to Exploding Gradient Problem  </vt:lpstr>
      <vt:lpstr>Solutions to Vanishing Gradient Problem  </vt:lpstr>
      <vt:lpstr>LSTM  </vt:lpstr>
      <vt:lpstr>PowerPoint Presentation</vt:lpstr>
      <vt:lpstr>Experimental Results  </vt:lpstr>
      <vt:lpstr>Amazon Stock Price Using DeepQ  </vt:lpstr>
      <vt:lpstr>Amazon Stock Price Using LSTM  </vt:lpstr>
      <vt:lpstr>FB Stock Price Using DeepQ  </vt:lpstr>
      <vt:lpstr>FB Stock Price Using LSTM  </vt:lpstr>
      <vt:lpstr>Reliance Stock Price Using DeepQ  </vt:lpstr>
      <vt:lpstr>Reliance Stock Price Using LSTM  </vt:lpstr>
      <vt:lpstr>SBI Stock Price Using DeepQ  </vt:lpstr>
      <vt:lpstr> SBI Stock Price Using LSTM  </vt:lpstr>
      <vt:lpstr>Proposed Future Work  </vt:lpstr>
      <vt:lpstr>References  </vt:lpstr>
      <vt:lpstr>Questions?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2020-11-23T10:26:35Z</dcterms:created>
  <dcterms:modified xsi:type="dcterms:W3CDTF">2020-11-24T06:21:08Z</dcterms:modified>
</cp:coreProperties>
</file>