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76" r:id="rId3"/>
    <p:sldId id="257" r:id="rId4"/>
    <p:sldId id="262" r:id="rId5"/>
    <p:sldId id="305" r:id="rId6"/>
    <p:sldId id="258" r:id="rId7"/>
    <p:sldId id="260" r:id="rId8"/>
    <p:sldId id="264" r:id="rId9"/>
    <p:sldId id="306" r:id="rId10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ExtraBold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D59259-10C5-4F33-B157-89004E5BDAD1}">
  <a:tblStyle styleId="{C0D59259-10C5-4F33-B157-89004E5BD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7f9262ee2f_0_26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7f9262ee2f_0_26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title" idx="2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title" idx="3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ubTitle" idx="4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 idx="5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6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7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8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91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62" r:id="rId7"/>
    <p:sldLayoutId id="2147483664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DenseNet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2565172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/>
              <a:t>Dense Convolutional Network </a:t>
            </a:r>
            <a:endParaRPr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58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Kelompok</a:t>
            </a:r>
            <a:endParaRPr dirty="0"/>
          </a:p>
        </p:txBody>
      </p:sp>
      <p:sp>
        <p:nvSpPr>
          <p:cNvPr id="2004" name="Google Shape;2004;p58"/>
          <p:cNvSpPr txBox="1">
            <a:spLocks noGrp="1"/>
          </p:cNvSpPr>
          <p:nvPr>
            <p:ph type="title" idx="2"/>
          </p:nvPr>
        </p:nvSpPr>
        <p:spPr>
          <a:xfrm>
            <a:off x="2175015" y="3011622"/>
            <a:ext cx="2180329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HARITS RAMBY</a:t>
            </a:r>
            <a:endParaRPr dirty="0"/>
          </a:p>
        </p:txBody>
      </p:sp>
      <p:sp>
        <p:nvSpPr>
          <p:cNvPr id="2005" name="Google Shape;2005;p58"/>
          <p:cNvSpPr txBox="1">
            <a:spLocks noGrp="1"/>
          </p:cNvSpPr>
          <p:nvPr>
            <p:ph type="subTitle" idx="1"/>
          </p:nvPr>
        </p:nvSpPr>
        <p:spPr>
          <a:xfrm>
            <a:off x="2416389" y="3690449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1103184010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006" name="Google Shape;2006;p58"/>
          <p:cNvSpPr txBox="1">
            <a:spLocks noGrp="1"/>
          </p:cNvSpPr>
          <p:nvPr>
            <p:ph type="title" idx="3"/>
          </p:nvPr>
        </p:nvSpPr>
        <p:spPr>
          <a:xfrm>
            <a:off x="4556707" y="3142049"/>
            <a:ext cx="2614669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MUHAMAD RIZKY ARIEF WICAKSONO</a:t>
            </a:r>
          </a:p>
        </p:txBody>
      </p:sp>
      <p:sp>
        <p:nvSpPr>
          <p:cNvPr id="2007" name="Google Shape;2007;p58"/>
          <p:cNvSpPr txBox="1">
            <a:spLocks noGrp="1"/>
          </p:cNvSpPr>
          <p:nvPr>
            <p:ph type="subTitle" idx="4"/>
          </p:nvPr>
        </p:nvSpPr>
        <p:spPr>
          <a:xfrm>
            <a:off x="4976549" y="3603315"/>
            <a:ext cx="16716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1103184048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012" name="Google Shape;2012;p58"/>
          <p:cNvSpPr/>
          <p:nvPr/>
        </p:nvSpPr>
        <p:spPr>
          <a:xfrm>
            <a:off x="2817891" y="2033764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16" name="Google Shape;2016;p58"/>
          <p:cNvCxnSpPr>
            <a:cxnSpLocks/>
          </p:cNvCxnSpPr>
          <p:nvPr/>
        </p:nvCxnSpPr>
        <p:spPr>
          <a:xfrm>
            <a:off x="1026200" y="414022"/>
            <a:ext cx="3126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36" name="Google Shape;9963;p77">
            <a:extLst>
              <a:ext uri="{FF2B5EF4-FFF2-40B4-BE49-F238E27FC236}">
                <a16:creationId xmlns:a16="http://schemas.microsoft.com/office/drawing/2014/main" id="{1A4CA68D-9A43-4D9B-B84A-F6F2CAEF6180}"/>
              </a:ext>
            </a:extLst>
          </p:cNvPr>
          <p:cNvGrpSpPr/>
          <p:nvPr/>
        </p:nvGrpSpPr>
        <p:grpSpPr>
          <a:xfrm>
            <a:off x="2870239" y="2078188"/>
            <a:ext cx="767704" cy="815489"/>
            <a:chOff x="2499700" y="1135950"/>
            <a:chExt cx="732402" cy="777990"/>
          </a:xfrm>
        </p:grpSpPr>
        <p:grpSp>
          <p:nvGrpSpPr>
            <p:cNvPr id="37" name="Google Shape;9964;p77">
              <a:extLst>
                <a:ext uri="{FF2B5EF4-FFF2-40B4-BE49-F238E27FC236}">
                  <a16:creationId xmlns:a16="http://schemas.microsoft.com/office/drawing/2014/main" id="{D189CF5A-C32E-4257-8078-E5F86DE11945}"/>
                </a:ext>
              </a:extLst>
            </p:cNvPr>
            <p:cNvGrpSpPr/>
            <p:nvPr/>
          </p:nvGrpSpPr>
          <p:grpSpPr>
            <a:xfrm>
              <a:off x="2499700" y="1135950"/>
              <a:ext cx="732402" cy="694705"/>
              <a:chOff x="2499700" y="1135950"/>
              <a:chExt cx="732402" cy="694705"/>
            </a:xfrm>
          </p:grpSpPr>
          <p:sp>
            <p:nvSpPr>
              <p:cNvPr id="44" name="Google Shape;9965;p77">
                <a:extLst>
                  <a:ext uri="{FF2B5EF4-FFF2-40B4-BE49-F238E27FC236}">
                    <a16:creationId xmlns:a16="http://schemas.microsoft.com/office/drawing/2014/main" id="{5BE1064C-6CF5-4BC5-A1C1-B8CBEAFEFFCA}"/>
                  </a:ext>
                </a:extLst>
              </p:cNvPr>
              <p:cNvSpPr/>
              <p:nvPr/>
            </p:nvSpPr>
            <p:spPr>
              <a:xfrm>
                <a:off x="2721907" y="1135950"/>
                <a:ext cx="288719" cy="199571"/>
              </a:xfrm>
              <a:custGeom>
                <a:avLst/>
                <a:gdLst/>
                <a:ahLst/>
                <a:cxnLst/>
                <a:rect l="l" t="t" r="r" b="b"/>
                <a:pathLst>
                  <a:path w="81559" h="56376" extrusionOk="0">
                    <a:moveTo>
                      <a:pt x="40780" y="1"/>
                    </a:moveTo>
                    <a:cubicBezTo>
                      <a:pt x="38862" y="1"/>
                      <a:pt x="36944" y="556"/>
                      <a:pt x="35329" y="1666"/>
                    </a:cubicBezTo>
                    <a:cubicBezTo>
                      <a:pt x="24427" y="9338"/>
                      <a:pt x="1211" y="28718"/>
                      <a:pt x="0" y="51329"/>
                    </a:cubicBezTo>
                    <a:lnTo>
                      <a:pt x="1211" y="51732"/>
                    </a:lnTo>
                    <a:cubicBezTo>
                      <a:pt x="4845" y="52944"/>
                      <a:pt x="8479" y="54357"/>
                      <a:pt x="12113" y="56174"/>
                    </a:cubicBezTo>
                    <a:lnTo>
                      <a:pt x="12113" y="53145"/>
                    </a:lnTo>
                    <a:cubicBezTo>
                      <a:pt x="12113" y="36591"/>
                      <a:pt x="29071" y="22662"/>
                      <a:pt x="36944" y="17009"/>
                    </a:cubicBezTo>
                    <a:cubicBezTo>
                      <a:pt x="38155" y="16202"/>
                      <a:pt x="39467" y="15798"/>
                      <a:pt x="40780" y="15798"/>
                    </a:cubicBezTo>
                    <a:cubicBezTo>
                      <a:pt x="42092" y="15798"/>
                      <a:pt x="43404" y="16202"/>
                      <a:pt x="44615" y="17009"/>
                    </a:cubicBezTo>
                    <a:cubicBezTo>
                      <a:pt x="52489" y="22662"/>
                      <a:pt x="69446" y="36591"/>
                      <a:pt x="69446" y="53145"/>
                    </a:cubicBezTo>
                    <a:lnTo>
                      <a:pt x="69446" y="56376"/>
                    </a:lnTo>
                    <a:cubicBezTo>
                      <a:pt x="72878" y="54559"/>
                      <a:pt x="76512" y="53145"/>
                      <a:pt x="80146" y="51934"/>
                    </a:cubicBezTo>
                    <a:lnTo>
                      <a:pt x="81559" y="51530"/>
                    </a:lnTo>
                    <a:cubicBezTo>
                      <a:pt x="80751" y="28920"/>
                      <a:pt x="57132" y="9540"/>
                      <a:pt x="46230" y="1666"/>
                    </a:cubicBezTo>
                    <a:cubicBezTo>
                      <a:pt x="44615" y="556"/>
                      <a:pt x="42697" y="1"/>
                      <a:pt x="407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966;p77">
                <a:extLst>
                  <a:ext uri="{FF2B5EF4-FFF2-40B4-BE49-F238E27FC236}">
                    <a16:creationId xmlns:a16="http://schemas.microsoft.com/office/drawing/2014/main" id="{DDD42525-018B-4AF2-A815-B40046398EE4}"/>
                  </a:ext>
                </a:extLst>
              </p:cNvPr>
              <p:cNvSpPr/>
              <p:nvPr/>
            </p:nvSpPr>
            <p:spPr>
              <a:xfrm>
                <a:off x="2499700" y="1313180"/>
                <a:ext cx="225119" cy="278853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772" extrusionOk="0">
                    <a:moveTo>
                      <a:pt x="53819" y="1"/>
                    </a:moveTo>
                    <a:cubicBezTo>
                      <a:pt x="53376" y="1"/>
                      <a:pt x="52933" y="13"/>
                      <a:pt x="52489" y="39"/>
                    </a:cubicBezTo>
                    <a:cubicBezTo>
                      <a:pt x="33311" y="39"/>
                      <a:pt x="13527" y="12758"/>
                      <a:pt x="4442" y="19420"/>
                    </a:cubicBezTo>
                    <a:cubicBezTo>
                      <a:pt x="1212" y="21842"/>
                      <a:pt x="1" y="26082"/>
                      <a:pt x="1212" y="29917"/>
                    </a:cubicBezTo>
                    <a:cubicBezTo>
                      <a:pt x="5048" y="42434"/>
                      <a:pt x="16353" y="70697"/>
                      <a:pt x="37550" y="78772"/>
                    </a:cubicBezTo>
                    <a:cubicBezTo>
                      <a:pt x="37752" y="78368"/>
                      <a:pt x="37954" y="77964"/>
                      <a:pt x="38156" y="77561"/>
                    </a:cubicBezTo>
                    <a:cubicBezTo>
                      <a:pt x="40377" y="74533"/>
                      <a:pt x="43001" y="71504"/>
                      <a:pt x="45827" y="68678"/>
                    </a:cubicBezTo>
                    <a:cubicBezTo>
                      <a:pt x="44818" y="68476"/>
                      <a:pt x="43809" y="68072"/>
                      <a:pt x="42799" y="67871"/>
                    </a:cubicBezTo>
                    <a:cubicBezTo>
                      <a:pt x="27255" y="62824"/>
                      <a:pt x="19179" y="42232"/>
                      <a:pt x="16151" y="32946"/>
                    </a:cubicBezTo>
                    <a:cubicBezTo>
                      <a:pt x="15344" y="30321"/>
                      <a:pt x="16353" y="27293"/>
                      <a:pt x="18574" y="25678"/>
                    </a:cubicBezTo>
                    <a:cubicBezTo>
                      <a:pt x="25034" y="20833"/>
                      <a:pt x="38963" y="11748"/>
                      <a:pt x="52489" y="11748"/>
                    </a:cubicBezTo>
                    <a:cubicBezTo>
                      <a:pt x="55316" y="11748"/>
                      <a:pt x="57940" y="12152"/>
                      <a:pt x="60564" y="12960"/>
                    </a:cubicBezTo>
                    <a:cubicBezTo>
                      <a:pt x="61574" y="13363"/>
                      <a:pt x="62583" y="13767"/>
                      <a:pt x="63593" y="14171"/>
                    </a:cubicBezTo>
                    <a:cubicBezTo>
                      <a:pt x="62987" y="10335"/>
                      <a:pt x="62785" y="6701"/>
                      <a:pt x="62785" y="2866"/>
                    </a:cubicBezTo>
                    <a:lnTo>
                      <a:pt x="62785" y="1452"/>
                    </a:lnTo>
                    <a:cubicBezTo>
                      <a:pt x="59796" y="573"/>
                      <a:pt x="56808" y="1"/>
                      <a:pt x="538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967;p77">
                <a:extLst>
                  <a:ext uri="{FF2B5EF4-FFF2-40B4-BE49-F238E27FC236}">
                    <a16:creationId xmlns:a16="http://schemas.microsoft.com/office/drawing/2014/main" id="{D36D01DC-0176-45F4-80C5-3E2BD7E45C2C}"/>
                  </a:ext>
                </a:extLst>
              </p:cNvPr>
              <p:cNvSpPr/>
              <p:nvPr/>
            </p:nvSpPr>
            <p:spPr>
              <a:xfrm>
                <a:off x="2721907" y="1317604"/>
                <a:ext cx="53599" cy="72899"/>
              </a:xfrm>
              <a:custGeom>
                <a:avLst/>
                <a:gdLst/>
                <a:ahLst/>
                <a:cxnLst/>
                <a:rect l="l" t="t" r="r" b="b"/>
                <a:pathLst>
                  <a:path w="15141" h="20593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5249"/>
                      <a:pt x="202" y="9085"/>
                      <a:pt x="808" y="12921"/>
                    </a:cubicBezTo>
                    <a:cubicBezTo>
                      <a:pt x="5653" y="14738"/>
                      <a:pt x="9892" y="17362"/>
                      <a:pt x="13930" y="20592"/>
                    </a:cubicBezTo>
                    <a:cubicBezTo>
                      <a:pt x="14333" y="20188"/>
                      <a:pt x="14737" y="19785"/>
                      <a:pt x="15141" y="19583"/>
                    </a:cubicBezTo>
                    <a:cubicBezTo>
                      <a:pt x="13324" y="14738"/>
                      <a:pt x="12315" y="9893"/>
                      <a:pt x="12113" y="4846"/>
                    </a:cubicBezTo>
                    <a:cubicBezTo>
                      <a:pt x="8681" y="3029"/>
                      <a:pt x="5047" y="1414"/>
                      <a:pt x="1211" y="404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968;p77">
                <a:extLst>
                  <a:ext uri="{FF2B5EF4-FFF2-40B4-BE49-F238E27FC236}">
                    <a16:creationId xmlns:a16="http://schemas.microsoft.com/office/drawing/2014/main" id="{1A652DEA-92A8-4260-9735-B7B60BA2DB3D}"/>
                  </a:ext>
                </a:extLst>
              </p:cNvPr>
              <p:cNvSpPr/>
              <p:nvPr/>
            </p:nvSpPr>
            <p:spPr>
              <a:xfrm>
                <a:off x="2764773" y="1334751"/>
                <a:ext cx="47171" cy="52173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4738" extrusionOk="0">
                    <a:moveTo>
                      <a:pt x="1" y="1"/>
                    </a:moveTo>
                    <a:cubicBezTo>
                      <a:pt x="203" y="5048"/>
                      <a:pt x="1212" y="9893"/>
                      <a:pt x="3029" y="14738"/>
                    </a:cubicBezTo>
                    <a:cubicBezTo>
                      <a:pt x="6259" y="12315"/>
                      <a:pt x="9691" y="10498"/>
                      <a:pt x="13325" y="9085"/>
                    </a:cubicBezTo>
                    <a:cubicBezTo>
                      <a:pt x="9287" y="5451"/>
                      <a:pt x="4846" y="2423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969;p77">
                <a:extLst>
                  <a:ext uri="{FF2B5EF4-FFF2-40B4-BE49-F238E27FC236}">
                    <a16:creationId xmlns:a16="http://schemas.microsoft.com/office/drawing/2014/main" id="{CF47A94A-171D-47C7-A340-36213DB15D22}"/>
                  </a:ext>
                </a:extLst>
              </p:cNvPr>
              <p:cNvSpPr/>
              <p:nvPr/>
            </p:nvSpPr>
            <p:spPr>
              <a:xfrm>
                <a:off x="2554001" y="1354757"/>
                <a:ext cx="187956" cy="201536"/>
              </a:xfrm>
              <a:custGeom>
                <a:avLst/>
                <a:gdLst/>
                <a:ahLst/>
                <a:cxnLst/>
                <a:rect l="l" t="t" r="r" b="b"/>
                <a:pathLst>
                  <a:path w="53095" h="56931" extrusionOk="0">
                    <a:moveTo>
                      <a:pt x="37146" y="0"/>
                    </a:moveTo>
                    <a:cubicBezTo>
                      <a:pt x="23620" y="0"/>
                      <a:pt x="9489" y="9085"/>
                      <a:pt x="3231" y="13930"/>
                    </a:cubicBezTo>
                    <a:cubicBezTo>
                      <a:pt x="808" y="15545"/>
                      <a:pt x="1" y="18573"/>
                      <a:pt x="808" y="21198"/>
                    </a:cubicBezTo>
                    <a:cubicBezTo>
                      <a:pt x="3634" y="30282"/>
                      <a:pt x="11710" y="51076"/>
                      <a:pt x="27456" y="56123"/>
                    </a:cubicBezTo>
                    <a:cubicBezTo>
                      <a:pt x="28466" y="56324"/>
                      <a:pt x="29273" y="56728"/>
                      <a:pt x="30282" y="56930"/>
                    </a:cubicBezTo>
                    <a:cubicBezTo>
                      <a:pt x="34926" y="52287"/>
                      <a:pt x="40174" y="48249"/>
                      <a:pt x="46029" y="45221"/>
                    </a:cubicBezTo>
                    <a:cubicBezTo>
                      <a:pt x="46029" y="44414"/>
                      <a:pt x="46029" y="43404"/>
                      <a:pt x="46029" y="42395"/>
                    </a:cubicBezTo>
                    <a:cubicBezTo>
                      <a:pt x="45827" y="34118"/>
                      <a:pt x="48452" y="25841"/>
                      <a:pt x="53095" y="18977"/>
                    </a:cubicBezTo>
                    <a:cubicBezTo>
                      <a:pt x="50672" y="13728"/>
                      <a:pt x="49057" y="8075"/>
                      <a:pt x="48250" y="2423"/>
                    </a:cubicBezTo>
                    <a:cubicBezTo>
                      <a:pt x="47240" y="2019"/>
                      <a:pt x="46231" y="1615"/>
                      <a:pt x="45221" y="1413"/>
                    </a:cubicBezTo>
                    <a:cubicBezTo>
                      <a:pt x="42597" y="404"/>
                      <a:pt x="39771" y="0"/>
                      <a:pt x="3714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970;p77">
                <a:extLst>
                  <a:ext uri="{FF2B5EF4-FFF2-40B4-BE49-F238E27FC236}">
                    <a16:creationId xmlns:a16="http://schemas.microsoft.com/office/drawing/2014/main" id="{6B3DADDD-ACD7-4462-A259-E1CCEE077C09}"/>
                  </a:ext>
                </a:extLst>
              </p:cNvPr>
              <p:cNvSpPr/>
              <p:nvPr/>
            </p:nvSpPr>
            <p:spPr>
              <a:xfrm>
                <a:off x="2724763" y="1363329"/>
                <a:ext cx="46455" cy="58605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65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0" y="5653"/>
                      <a:pt x="2625" y="11306"/>
                      <a:pt x="4846" y="16555"/>
                    </a:cubicBezTo>
                    <a:cubicBezTo>
                      <a:pt x="6461" y="14334"/>
                      <a:pt x="8076" y="12315"/>
                      <a:pt x="10095" y="10297"/>
                    </a:cubicBezTo>
                    <a:cubicBezTo>
                      <a:pt x="10902" y="9489"/>
                      <a:pt x="12113" y="8480"/>
                      <a:pt x="13123" y="7672"/>
                    </a:cubicBezTo>
                    <a:cubicBezTo>
                      <a:pt x="9085" y="4442"/>
                      <a:pt x="4846" y="1818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971;p77">
                <a:extLst>
                  <a:ext uri="{FF2B5EF4-FFF2-40B4-BE49-F238E27FC236}">
                    <a16:creationId xmlns:a16="http://schemas.microsoft.com/office/drawing/2014/main" id="{3164B7B3-8EB4-4732-BD67-F129C8A6C553}"/>
                  </a:ext>
                </a:extLst>
              </p:cNvPr>
              <p:cNvSpPr/>
              <p:nvPr/>
            </p:nvSpPr>
            <p:spPr>
              <a:xfrm>
                <a:off x="2587581" y="1591246"/>
                <a:ext cx="277288" cy="238695"/>
              </a:xfrm>
              <a:custGeom>
                <a:avLst/>
                <a:gdLst/>
                <a:ahLst/>
                <a:cxnLst/>
                <a:rect l="l" t="t" r="r" b="b"/>
                <a:pathLst>
                  <a:path w="78330" h="67428" extrusionOk="0">
                    <a:moveTo>
                      <a:pt x="12719" y="0"/>
                    </a:moveTo>
                    <a:cubicBezTo>
                      <a:pt x="1" y="18977"/>
                      <a:pt x="7672" y="48451"/>
                      <a:pt x="11912" y="61169"/>
                    </a:cubicBezTo>
                    <a:cubicBezTo>
                      <a:pt x="13123" y="64803"/>
                      <a:pt x="16555" y="67428"/>
                      <a:pt x="20593" y="67428"/>
                    </a:cubicBezTo>
                    <a:lnTo>
                      <a:pt x="22006" y="67428"/>
                    </a:lnTo>
                    <a:cubicBezTo>
                      <a:pt x="35935" y="67428"/>
                      <a:pt x="64602" y="65207"/>
                      <a:pt x="78330" y="48047"/>
                    </a:cubicBezTo>
                    <a:cubicBezTo>
                      <a:pt x="78128" y="47643"/>
                      <a:pt x="77724" y="47442"/>
                      <a:pt x="77522" y="47038"/>
                    </a:cubicBezTo>
                    <a:cubicBezTo>
                      <a:pt x="75302" y="43808"/>
                      <a:pt x="73283" y="40578"/>
                      <a:pt x="71466" y="37146"/>
                    </a:cubicBezTo>
                    <a:cubicBezTo>
                      <a:pt x="70860" y="37953"/>
                      <a:pt x="70457" y="38761"/>
                      <a:pt x="69851" y="39568"/>
                    </a:cubicBezTo>
                    <a:cubicBezTo>
                      <a:pt x="60363" y="52489"/>
                      <a:pt x="39367" y="54104"/>
                      <a:pt x="29273" y="54104"/>
                    </a:cubicBezTo>
                    <a:lnTo>
                      <a:pt x="28466" y="54104"/>
                    </a:lnTo>
                    <a:cubicBezTo>
                      <a:pt x="25640" y="54104"/>
                      <a:pt x="23015" y="52287"/>
                      <a:pt x="22208" y="49662"/>
                    </a:cubicBezTo>
                    <a:cubicBezTo>
                      <a:pt x="19179" y="40578"/>
                      <a:pt x="13527" y="18977"/>
                      <a:pt x="23217" y="5855"/>
                    </a:cubicBezTo>
                    <a:cubicBezTo>
                      <a:pt x="23823" y="4845"/>
                      <a:pt x="24428" y="4038"/>
                      <a:pt x="25236" y="3230"/>
                    </a:cubicBezTo>
                    <a:cubicBezTo>
                      <a:pt x="21400" y="2625"/>
                      <a:pt x="17766" y="1817"/>
                      <a:pt x="14132" y="606"/>
                    </a:cubicBezTo>
                    <a:cubicBezTo>
                      <a:pt x="13527" y="404"/>
                      <a:pt x="13123" y="202"/>
                      <a:pt x="1271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972;p77">
                <a:extLst>
                  <a:ext uri="{FF2B5EF4-FFF2-40B4-BE49-F238E27FC236}">
                    <a16:creationId xmlns:a16="http://schemas.microsoft.com/office/drawing/2014/main" id="{9AB4935B-1D0F-4A00-A8E4-154E8DFC5074}"/>
                  </a:ext>
                </a:extLst>
              </p:cNvPr>
              <p:cNvSpPr/>
              <p:nvPr/>
            </p:nvSpPr>
            <p:spPr>
              <a:xfrm>
                <a:off x="2631881" y="1556237"/>
                <a:ext cx="95768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13123" extrusionOk="0">
                    <a:moveTo>
                      <a:pt x="8277" y="0"/>
                    </a:moveTo>
                    <a:cubicBezTo>
                      <a:pt x="5451" y="2826"/>
                      <a:pt x="3029" y="5653"/>
                      <a:pt x="808" y="8883"/>
                    </a:cubicBezTo>
                    <a:cubicBezTo>
                      <a:pt x="404" y="9286"/>
                      <a:pt x="202" y="9690"/>
                      <a:pt x="0" y="9892"/>
                    </a:cubicBezTo>
                    <a:cubicBezTo>
                      <a:pt x="606" y="10094"/>
                      <a:pt x="1010" y="10296"/>
                      <a:pt x="1414" y="10498"/>
                    </a:cubicBezTo>
                    <a:cubicBezTo>
                      <a:pt x="5047" y="11709"/>
                      <a:pt x="8883" y="12517"/>
                      <a:pt x="12719" y="13122"/>
                    </a:cubicBezTo>
                    <a:cubicBezTo>
                      <a:pt x="16554" y="8277"/>
                      <a:pt x="21601" y="4240"/>
                      <a:pt x="27052" y="1211"/>
                    </a:cubicBezTo>
                    <a:lnTo>
                      <a:pt x="27052" y="1211"/>
                    </a:lnTo>
                    <a:cubicBezTo>
                      <a:pt x="25033" y="1615"/>
                      <a:pt x="23015" y="1615"/>
                      <a:pt x="20996" y="1615"/>
                    </a:cubicBezTo>
                    <a:cubicBezTo>
                      <a:pt x="16756" y="1615"/>
                      <a:pt x="12517" y="1009"/>
                      <a:pt x="827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973;p77">
                <a:extLst>
                  <a:ext uri="{FF2B5EF4-FFF2-40B4-BE49-F238E27FC236}">
                    <a16:creationId xmlns:a16="http://schemas.microsoft.com/office/drawing/2014/main" id="{A2149B02-D101-40C7-A935-1837F2660ECC}"/>
                  </a:ext>
                </a:extLst>
              </p:cNvPr>
              <p:cNvSpPr/>
              <p:nvPr/>
            </p:nvSpPr>
            <p:spPr>
              <a:xfrm>
                <a:off x="2661889" y="1514798"/>
                <a:ext cx="66467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776" h="13325" extrusionOk="0">
                    <a:moveTo>
                      <a:pt x="15747" y="0"/>
                    </a:moveTo>
                    <a:cubicBezTo>
                      <a:pt x="9892" y="3028"/>
                      <a:pt x="4644" y="7066"/>
                      <a:pt x="0" y="11709"/>
                    </a:cubicBezTo>
                    <a:cubicBezTo>
                      <a:pt x="4038" y="12718"/>
                      <a:pt x="8277" y="13324"/>
                      <a:pt x="12517" y="13324"/>
                    </a:cubicBezTo>
                    <a:cubicBezTo>
                      <a:pt x="14536" y="13324"/>
                      <a:pt x="16756" y="13122"/>
                      <a:pt x="18775" y="12920"/>
                    </a:cubicBezTo>
                    <a:cubicBezTo>
                      <a:pt x="16958" y="8883"/>
                      <a:pt x="16151" y="4441"/>
                      <a:pt x="157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974;p77">
                <a:extLst>
                  <a:ext uri="{FF2B5EF4-FFF2-40B4-BE49-F238E27FC236}">
                    <a16:creationId xmlns:a16="http://schemas.microsoft.com/office/drawing/2014/main" id="{4DDCF870-C7E9-48B5-A051-8073F5C16C97}"/>
                  </a:ext>
                </a:extLst>
              </p:cNvPr>
              <p:cNvSpPr/>
              <p:nvPr/>
            </p:nvSpPr>
            <p:spPr>
              <a:xfrm>
                <a:off x="2635452" y="1602677"/>
                <a:ext cx="205108" cy="180094"/>
              </a:xfrm>
              <a:custGeom>
                <a:avLst/>
                <a:gdLst/>
                <a:ahLst/>
                <a:cxnLst/>
                <a:rect l="l" t="t" r="r" b="b"/>
                <a:pathLst>
                  <a:path w="57940" h="50874" extrusionOk="0">
                    <a:moveTo>
                      <a:pt x="11710" y="0"/>
                    </a:moveTo>
                    <a:cubicBezTo>
                      <a:pt x="10902" y="808"/>
                      <a:pt x="10297" y="1615"/>
                      <a:pt x="9691" y="2625"/>
                    </a:cubicBezTo>
                    <a:cubicBezTo>
                      <a:pt x="1" y="15949"/>
                      <a:pt x="5653" y="37348"/>
                      <a:pt x="8682" y="46432"/>
                    </a:cubicBezTo>
                    <a:cubicBezTo>
                      <a:pt x="9489" y="49057"/>
                      <a:pt x="12114" y="50874"/>
                      <a:pt x="14940" y="50874"/>
                    </a:cubicBezTo>
                    <a:lnTo>
                      <a:pt x="15747" y="50874"/>
                    </a:lnTo>
                    <a:cubicBezTo>
                      <a:pt x="25841" y="50874"/>
                      <a:pt x="46837" y="49259"/>
                      <a:pt x="56325" y="36338"/>
                    </a:cubicBezTo>
                    <a:cubicBezTo>
                      <a:pt x="56931" y="35531"/>
                      <a:pt x="57334" y="34723"/>
                      <a:pt x="57940" y="33916"/>
                    </a:cubicBezTo>
                    <a:cubicBezTo>
                      <a:pt x="54508" y="27052"/>
                      <a:pt x="52085" y="19582"/>
                      <a:pt x="51278" y="11911"/>
                    </a:cubicBezTo>
                    <a:cubicBezTo>
                      <a:pt x="45222" y="9892"/>
                      <a:pt x="39771" y="6460"/>
                      <a:pt x="35330" y="2019"/>
                    </a:cubicBezTo>
                    <a:cubicBezTo>
                      <a:pt x="34522" y="1413"/>
                      <a:pt x="33916" y="606"/>
                      <a:pt x="33311" y="0"/>
                    </a:cubicBezTo>
                    <a:cubicBezTo>
                      <a:pt x="29677" y="606"/>
                      <a:pt x="26043" y="808"/>
                      <a:pt x="22409" y="808"/>
                    </a:cubicBezTo>
                    <a:cubicBezTo>
                      <a:pt x="18776" y="808"/>
                      <a:pt x="15142" y="606"/>
                      <a:pt x="117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975;p77">
                <a:extLst>
                  <a:ext uri="{FF2B5EF4-FFF2-40B4-BE49-F238E27FC236}">
                    <a16:creationId xmlns:a16="http://schemas.microsoft.com/office/drawing/2014/main" id="{9EE56DD2-F18B-4FAB-B43F-8517FD0216B6}"/>
                  </a:ext>
                </a:extLst>
              </p:cNvPr>
              <p:cNvSpPr/>
              <p:nvPr/>
            </p:nvSpPr>
            <p:spPr>
              <a:xfrm>
                <a:off x="2676892" y="1560523"/>
                <a:ext cx="76471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21602" h="12719" extrusionOk="0">
                    <a:moveTo>
                      <a:pt x="14334" y="0"/>
                    </a:moveTo>
                    <a:cubicBezTo>
                      <a:pt x="8883" y="3029"/>
                      <a:pt x="3836" y="7066"/>
                      <a:pt x="1" y="11911"/>
                    </a:cubicBezTo>
                    <a:cubicBezTo>
                      <a:pt x="3433" y="12517"/>
                      <a:pt x="7067" y="12719"/>
                      <a:pt x="10700" y="12719"/>
                    </a:cubicBezTo>
                    <a:cubicBezTo>
                      <a:pt x="14334" y="12719"/>
                      <a:pt x="17968" y="12517"/>
                      <a:pt x="21602" y="11911"/>
                    </a:cubicBezTo>
                    <a:cubicBezTo>
                      <a:pt x="18574" y="8277"/>
                      <a:pt x="16151" y="4240"/>
                      <a:pt x="143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976;p77">
                <a:extLst>
                  <a:ext uri="{FF2B5EF4-FFF2-40B4-BE49-F238E27FC236}">
                    <a16:creationId xmlns:a16="http://schemas.microsoft.com/office/drawing/2014/main" id="{8CFC602D-3A56-470C-8B76-BF8B1FCC6787}"/>
                  </a:ext>
                </a:extLst>
              </p:cNvPr>
              <p:cNvSpPr/>
              <p:nvPr/>
            </p:nvSpPr>
            <p:spPr>
              <a:xfrm>
                <a:off x="2864801" y="1592672"/>
                <a:ext cx="278003" cy="237984"/>
              </a:xfrm>
              <a:custGeom>
                <a:avLst/>
                <a:gdLst/>
                <a:ahLst/>
                <a:cxnLst/>
                <a:rect l="l" t="t" r="r" b="b"/>
                <a:pathLst>
                  <a:path w="78532" h="67227" extrusionOk="0">
                    <a:moveTo>
                      <a:pt x="66015" y="1"/>
                    </a:moveTo>
                    <a:cubicBezTo>
                      <a:pt x="65611" y="203"/>
                      <a:pt x="65208" y="405"/>
                      <a:pt x="64804" y="405"/>
                    </a:cubicBezTo>
                    <a:cubicBezTo>
                      <a:pt x="61170" y="1616"/>
                      <a:pt x="57334" y="2625"/>
                      <a:pt x="53499" y="3231"/>
                    </a:cubicBezTo>
                    <a:cubicBezTo>
                      <a:pt x="54104" y="4038"/>
                      <a:pt x="54710" y="4644"/>
                      <a:pt x="55315" y="5653"/>
                    </a:cubicBezTo>
                    <a:cubicBezTo>
                      <a:pt x="65006" y="18977"/>
                      <a:pt x="59555" y="40377"/>
                      <a:pt x="56325" y="49461"/>
                    </a:cubicBezTo>
                    <a:cubicBezTo>
                      <a:pt x="55517" y="52086"/>
                      <a:pt x="52893" y="53902"/>
                      <a:pt x="50269" y="53902"/>
                    </a:cubicBezTo>
                    <a:lnTo>
                      <a:pt x="49259" y="53902"/>
                    </a:lnTo>
                    <a:cubicBezTo>
                      <a:pt x="39165" y="53902"/>
                      <a:pt x="18170" y="52287"/>
                      <a:pt x="8883" y="39367"/>
                    </a:cubicBezTo>
                    <a:cubicBezTo>
                      <a:pt x="8076" y="38560"/>
                      <a:pt x="7470" y="37550"/>
                      <a:pt x="7067" y="36743"/>
                    </a:cubicBezTo>
                    <a:cubicBezTo>
                      <a:pt x="5250" y="40175"/>
                      <a:pt x="3231" y="43405"/>
                      <a:pt x="1010" y="46433"/>
                    </a:cubicBezTo>
                    <a:cubicBezTo>
                      <a:pt x="808" y="46837"/>
                      <a:pt x="405" y="47240"/>
                      <a:pt x="1" y="47644"/>
                    </a:cubicBezTo>
                    <a:cubicBezTo>
                      <a:pt x="13729" y="65006"/>
                      <a:pt x="42597" y="67226"/>
                      <a:pt x="56527" y="67226"/>
                    </a:cubicBezTo>
                    <a:lnTo>
                      <a:pt x="57738" y="67226"/>
                    </a:lnTo>
                    <a:cubicBezTo>
                      <a:pt x="61776" y="67226"/>
                      <a:pt x="65409" y="64602"/>
                      <a:pt x="66621" y="60968"/>
                    </a:cubicBezTo>
                    <a:cubicBezTo>
                      <a:pt x="70860" y="48250"/>
                      <a:pt x="78532" y="18977"/>
                      <a:pt x="660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977;p77">
                <a:extLst>
                  <a:ext uri="{FF2B5EF4-FFF2-40B4-BE49-F238E27FC236}">
                    <a16:creationId xmlns:a16="http://schemas.microsoft.com/office/drawing/2014/main" id="{1DD6107B-53AC-41AC-812F-9C071D258889}"/>
                  </a:ext>
                </a:extLst>
              </p:cNvPr>
              <p:cNvSpPr/>
              <p:nvPr/>
            </p:nvSpPr>
            <p:spPr>
              <a:xfrm>
                <a:off x="2840508" y="1660548"/>
                <a:ext cx="49316" cy="10077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28466" extrusionOk="0">
                    <a:moveTo>
                      <a:pt x="6865" y="0"/>
                    </a:moveTo>
                    <a:cubicBezTo>
                      <a:pt x="5855" y="6259"/>
                      <a:pt x="3433" y="12113"/>
                      <a:pt x="1" y="17564"/>
                    </a:cubicBezTo>
                    <a:cubicBezTo>
                      <a:pt x="1818" y="20996"/>
                      <a:pt x="3837" y="24428"/>
                      <a:pt x="6057" y="27658"/>
                    </a:cubicBezTo>
                    <a:cubicBezTo>
                      <a:pt x="6259" y="27860"/>
                      <a:pt x="6663" y="28263"/>
                      <a:pt x="6865" y="28465"/>
                    </a:cubicBezTo>
                    <a:cubicBezTo>
                      <a:pt x="7269" y="28061"/>
                      <a:pt x="7470" y="27860"/>
                      <a:pt x="7874" y="27456"/>
                    </a:cubicBezTo>
                    <a:cubicBezTo>
                      <a:pt x="10095" y="24226"/>
                      <a:pt x="12114" y="20996"/>
                      <a:pt x="13931" y="17564"/>
                    </a:cubicBezTo>
                    <a:cubicBezTo>
                      <a:pt x="10297" y="12113"/>
                      <a:pt x="8076" y="6259"/>
                      <a:pt x="686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978;p77">
                <a:extLst>
                  <a:ext uri="{FF2B5EF4-FFF2-40B4-BE49-F238E27FC236}">
                    <a16:creationId xmlns:a16="http://schemas.microsoft.com/office/drawing/2014/main" id="{2F8B24B6-83FF-46A0-8274-00932977744E}"/>
                  </a:ext>
                </a:extLst>
              </p:cNvPr>
              <p:cNvSpPr/>
              <p:nvPr/>
            </p:nvSpPr>
            <p:spPr>
              <a:xfrm>
                <a:off x="2816930" y="1644831"/>
                <a:ext cx="47886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220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08" y="7671"/>
                      <a:pt x="3231" y="15141"/>
                      <a:pt x="6663" y="22005"/>
                    </a:cubicBezTo>
                    <a:cubicBezTo>
                      <a:pt x="10095" y="16554"/>
                      <a:pt x="12517" y="10700"/>
                      <a:pt x="13527" y="4441"/>
                    </a:cubicBezTo>
                    <a:cubicBezTo>
                      <a:pt x="13527" y="3836"/>
                      <a:pt x="13325" y="3028"/>
                      <a:pt x="13325" y="2221"/>
                    </a:cubicBezTo>
                    <a:cubicBezTo>
                      <a:pt x="8682" y="2221"/>
                      <a:pt x="4240" y="141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979;p77">
                <a:extLst>
                  <a:ext uri="{FF2B5EF4-FFF2-40B4-BE49-F238E27FC236}">
                    <a16:creationId xmlns:a16="http://schemas.microsoft.com/office/drawing/2014/main" id="{0787F47D-E89D-4C70-803E-C7BE397D41F2}"/>
                  </a:ext>
                </a:extLst>
              </p:cNvPr>
              <p:cNvSpPr/>
              <p:nvPr/>
            </p:nvSpPr>
            <p:spPr>
              <a:xfrm>
                <a:off x="2889093" y="1602677"/>
                <a:ext cx="205823" cy="180809"/>
              </a:xfrm>
              <a:custGeom>
                <a:avLst/>
                <a:gdLst/>
                <a:ahLst/>
                <a:cxnLst/>
                <a:rect l="l" t="t" r="r" b="b"/>
                <a:pathLst>
                  <a:path w="58142" h="51076" extrusionOk="0">
                    <a:moveTo>
                      <a:pt x="24428" y="0"/>
                    </a:moveTo>
                    <a:cubicBezTo>
                      <a:pt x="23822" y="808"/>
                      <a:pt x="23419" y="1413"/>
                      <a:pt x="22813" y="2019"/>
                    </a:cubicBezTo>
                    <a:cubicBezTo>
                      <a:pt x="18170" y="6460"/>
                      <a:pt x="12719" y="9892"/>
                      <a:pt x="6865" y="11911"/>
                    </a:cubicBezTo>
                    <a:cubicBezTo>
                      <a:pt x="5855" y="19582"/>
                      <a:pt x="3634" y="27052"/>
                      <a:pt x="1" y="33916"/>
                    </a:cubicBezTo>
                    <a:cubicBezTo>
                      <a:pt x="606" y="34723"/>
                      <a:pt x="1212" y="35733"/>
                      <a:pt x="1818" y="36540"/>
                    </a:cubicBezTo>
                    <a:cubicBezTo>
                      <a:pt x="11306" y="49460"/>
                      <a:pt x="32301" y="51075"/>
                      <a:pt x="42395" y="51075"/>
                    </a:cubicBezTo>
                    <a:lnTo>
                      <a:pt x="43203" y="51075"/>
                    </a:lnTo>
                    <a:cubicBezTo>
                      <a:pt x="46029" y="51075"/>
                      <a:pt x="48451" y="49259"/>
                      <a:pt x="49461" y="46634"/>
                    </a:cubicBezTo>
                    <a:cubicBezTo>
                      <a:pt x="52489" y="37550"/>
                      <a:pt x="58142" y="15949"/>
                      <a:pt x="48451" y="2826"/>
                    </a:cubicBezTo>
                    <a:cubicBezTo>
                      <a:pt x="47846" y="1817"/>
                      <a:pt x="47240" y="1211"/>
                      <a:pt x="46433" y="404"/>
                    </a:cubicBezTo>
                    <a:cubicBezTo>
                      <a:pt x="43001" y="808"/>
                      <a:pt x="39569" y="1211"/>
                      <a:pt x="35935" y="1211"/>
                    </a:cubicBezTo>
                    <a:cubicBezTo>
                      <a:pt x="32099" y="1211"/>
                      <a:pt x="28264" y="808"/>
                      <a:pt x="2442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980;p77">
                <a:extLst>
                  <a:ext uri="{FF2B5EF4-FFF2-40B4-BE49-F238E27FC236}">
                    <a16:creationId xmlns:a16="http://schemas.microsoft.com/office/drawing/2014/main" id="{882EB18E-49C7-4BBD-8C08-CF1261743FF6}"/>
                  </a:ext>
                </a:extLst>
              </p:cNvPr>
              <p:cNvSpPr/>
              <p:nvPr/>
            </p:nvSpPr>
            <p:spPr>
              <a:xfrm>
                <a:off x="2864801" y="1644831"/>
                <a:ext cx="48601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22005" extrusionOk="0">
                    <a:moveTo>
                      <a:pt x="13729" y="0"/>
                    </a:moveTo>
                    <a:cubicBezTo>
                      <a:pt x="9287" y="1413"/>
                      <a:pt x="4846" y="2221"/>
                      <a:pt x="405" y="2221"/>
                    </a:cubicBezTo>
                    <a:cubicBezTo>
                      <a:pt x="405" y="3028"/>
                      <a:pt x="203" y="3836"/>
                      <a:pt x="1" y="4441"/>
                    </a:cubicBezTo>
                    <a:cubicBezTo>
                      <a:pt x="1212" y="10700"/>
                      <a:pt x="3433" y="16554"/>
                      <a:pt x="7067" y="22005"/>
                    </a:cubicBezTo>
                    <a:cubicBezTo>
                      <a:pt x="10498" y="15141"/>
                      <a:pt x="12719" y="7671"/>
                      <a:pt x="137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981;p77">
                <a:extLst>
                  <a:ext uri="{FF2B5EF4-FFF2-40B4-BE49-F238E27FC236}">
                    <a16:creationId xmlns:a16="http://schemas.microsoft.com/office/drawing/2014/main" id="{18C48E71-F12B-42F3-8D7B-3FB1D4FE47C7}"/>
                  </a:ext>
                </a:extLst>
              </p:cNvPr>
              <p:cNvSpPr/>
              <p:nvPr/>
            </p:nvSpPr>
            <p:spPr>
              <a:xfrm>
                <a:off x="2864086" y="1653402"/>
                <a:ext cx="2149" cy="715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020" extrusionOk="0">
                    <a:moveTo>
                      <a:pt x="1" y="1"/>
                    </a:moveTo>
                    <a:cubicBezTo>
                      <a:pt x="1" y="606"/>
                      <a:pt x="203" y="1414"/>
                      <a:pt x="203" y="2019"/>
                    </a:cubicBezTo>
                    <a:cubicBezTo>
                      <a:pt x="405" y="1414"/>
                      <a:pt x="405" y="606"/>
                      <a:pt x="6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982;p77">
                <a:extLst>
                  <a:ext uri="{FF2B5EF4-FFF2-40B4-BE49-F238E27FC236}">
                    <a16:creationId xmlns:a16="http://schemas.microsoft.com/office/drawing/2014/main" id="{CAF179C6-1732-411D-BF45-0CD6428C3686}"/>
                  </a:ext>
                </a:extLst>
              </p:cNvPr>
              <p:cNvSpPr/>
              <p:nvPr/>
            </p:nvSpPr>
            <p:spPr>
              <a:xfrm>
                <a:off x="3006983" y="1313318"/>
                <a:ext cx="225119" cy="279430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935" extrusionOk="0">
                    <a:moveTo>
                      <a:pt x="11104" y="0"/>
                    </a:moveTo>
                    <a:cubicBezTo>
                      <a:pt x="7672" y="0"/>
                      <a:pt x="4240" y="606"/>
                      <a:pt x="1010" y="1413"/>
                    </a:cubicBezTo>
                    <a:lnTo>
                      <a:pt x="1010" y="2625"/>
                    </a:lnTo>
                    <a:cubicBezTo>
                      <a:pt x="1010" y="6662"/>
                      <a:pt x="606" y="10498"/>
                      <a:pt x="1" y="14334"/>
                    </a:cubicBezTo>
                    <a:cubicBezTo>
                      <a:pt x="1010" y="13930"/>
                      <a:pt x="1818" y="13728"/>
                      <a:pt x="2827" y="13324"/>
                    </a:cubicBezTo>
                    <a:cubicBezTo>
                      <a:pt x="5451" y="12517"/>
                      <a:pt x="8278" y="12113"/>
                      <a:pt x="11104" y="12113"/>
                    </a:cubicBezTo>
                    <a:cubicBezTo>
                      <a:pt x="24630" y="12113"/>
                      <a:pt x="38559" y="21198"/>
                      <a:pt x="45020" y="25841"/>
                    </a:cubicBezTo>
                    <a:cubicBezTo>
                      <a:pt x="47240" y="27456"/>
                      <a:pt x="48048" y="30484"/>
                      <a:pt x="47240" y="33108"/>
                    </a:cubicBezTo>
                    <a:cubicBezTo>
                      <a:pt x="44414" y="42395"/>
                      <a:pt x="36339" y="62986"/>
                      <a:pt x="20592" y="68033"/>
                    </a:cubicBezTo>
                    <a:cubicBezTo>
                      <a:pt x="19583" y="68235"/>
                      <a:pt x="18573" y="68639"/>
                      <a:pt x="17564" y="68841"/>
                    </a:cubicBezTo>
                    <a:cubicBezTo>
                      <a:pt x="20188" y="71667"/>
                      <a:pt x="22813" y="74494"/>
                      <a:pt x="25034" y="77522"/>
                    </a:cubicBezTo>
                    <a:cubicBezTo>
                      <a:pt x="25235" y="77925"/>
                      <a:pt x="25639" y="78531"/>
                      <a:pt x="25841" y="78935"/>
                    </a:cubicBezTo>
                    <a:cubicBezTo>
                      <a:pt x="47240" y="71062"/>
                      <a:pt x="58343" y="42799"/>
                      <a:pt x="62381" y="30080"/>
                    </a:cubicBezTo>
                    <a:cubicBezTo>
                      <a:pt x="63592" y="26245"/>
                      <a:pt x="62179" y="22005"/>
                      <a:pt x="58949" y="19583"/>
                    </a:cubicBezTo>
                    <a:cubicBezTo>
                      <a:pt x="49865" y="12921"/>
                      <a:pt x="30081" y="0"/>
                      <a:pt x="111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983;p77">
                <a:extLst>
                  <a:ext uri="{FF2B5EF4-FFF2-40B4-BE49-F238E27FC236}">
                    <a16:creationId xmlns:a16="http://schemas.microsoft.com/office/drawing/2014/main" id="{DFEA5101-EC9B-4ADA-A103-15AB3F428E8B}"/>
                  </a:ext>
                </a:extLst>
              </p:cNvPr>
              <p:cNvSpPr/>
              <p:nvPr/>
            </p:nvSpPr>
            <p:spPr>
              <a:xfrm>
                <a:off x="2956256" y="1319034"/>
                <a:ext cx="54314" cy="72184"/>
              </a:xfrm>
              <a:custGeom>
                <a:avLst/>
                <a:gdLst/>
                <a:ahLst/>
                <a:cxnLst/>
                <a:rect l="l" t="t" r="r" b="b"/>
                <a:pathLst>
                  <a:path w="15343" h="20391" extrusionOk="0">
                    <a:moveTo>
                      <a:pt x="15343" y="0"/>
                    </a:moveTo>
                    <a:lnTo>
                      <a:pt x="13930" y="404"/>
                    </a:lnTo>
                    <a:cubicBezTo>
                      <a:pt x="10094" y="1413"/>
                      <a:pt x="6662" y="2827"/>
                      <a:pt x="3230" y="4644"/>
                    </a:cubicBezTo>
                    <a:cubicBezTo>
                      <a:pt x="2827" y="9691"/>
                      <a:pt x="1817" y="14737"/>
                      <a:pt x="0" y="19583"/>
                    </a:cubicBezTo>
                    <a:lnTo>
                      <a:pt x="1010" y="20390"/>
                    </a:lnTo>
                    <a:cubicBezTo>
                      <a:pt x="5047" y="17160"/>
                      <a:pt x="9489" y="14737"/>
                      <a:pt x="14334" y="12921"/>
                    </a:cubicBezTo>
                    <a:cubicBezTo>
                      <a:pt x="14939" y="9085"/>
                      <a:pt x="15343" y="5047"/>
                      <a:pt x="15343" y="1212"/>
                    </a:cubicBezTo>
                    <a:lnTo>
                      <a:pt x="1534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984;p77">
                <a:extLst>
                  <a:ext uri="{FF2B5EF4-FFF2-40B4-BE49-F238E27FC236}">
                    <a16:creationId xmlns:a16="http://schemas.microsoft.com/office/drawing/2014/main" id="{1D524AD0-1036-4961-8F64-3AD66DBF4263}"/>
                  </a:ext>
                </a:extLst>
              </p:cNvPr>
              <p:cNvSpPr/>
              <p:nvPr/>
            </p:nvSpPr>
            <p:spPr>
              <a:xfrm>
                <a:off x="2919817" y="1335466"/>
                <a:ext cx="47886" cy="5288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4940" extrusionOk="0">
                    <a:moveTo>
                      <a:pt x="13526" y="1"/>
                    </a:moveTo>
                    <a:cubicBezTo>
                      <a:pt x="8681" y="2423"/>
                      <a:pt x="4038" y="5451"/>
                      <a:pt x="0" y="9085"/>
                    </a:cubicBezTo>
                    <a:cubicBezTo>
                      <a:pt x="3634" y="10498"/>
                      <a:pt x="7066" y="12517"/>
                      <a:pt x="10296" y="14940"/>
                    </a:cubicBezTo>
                    <a:cubicBezTo>
                      <a:pt x="12113" y="10094"/>
                      <a:pt x="13123" y="5048"/>
                      <a:pt x="135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985;p77">
                <a:extLst>
                  <a:ext uri="{FF2B5EF4-FFF2-40B4-BE49-F238E27FC236}">
                    <a16:creationId xmlns:a16="http://schemas.microsoft.com/office/drawing/2014/main" id="{A7FC46F6-10FE-42E7-BC06-00D18D9F34EB}"/>
                  </a:ext>
                </a:extLst>
              </p:cNvPr>
              <p:cNvSpPr/>
              <p:nvPr/>
            </p:nvSpPr>
            <p:spPr>
              <a:xfrm>
                <a:off x="3002697" y="1557663"/>
                <a:ext cx="95053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6851" h="13123" extrusionOk="0">
                    <a:moveTo>
                      <a:pt x="18775" y="1"/>
                    </a:moveTo>
                    <a:cubicBezTo>
                      <a:pt x="14737" y="1010"/>
                      <a:pt x="10700" y="1414"/>
                      <a:pt x="6460" y="1616"/>
                    </a:cubicBezTo>
                    <a:cubicBezTo>
                      <a:pt x="4240" y="1616"/>
                      <a:pt x="2019" y="1414"/>
                      <a:pt x="0" y="1010"/>
                    </a:cubicBezTo>
                    <a:lnTo>
                      <a:pt x="0" y="1010"/>
                    </a:lnTo>
                    <a:cubicBezTo>
                      <a:pt x="5451" y="4038"/>
                      <a:pt x="10498" y="8076"/>
                      <a:pt x="14334" y="13123"/>
                    </a:cubicBezTo>
                    <a:cubicBezTo>
                      <a:pt x="18169" y="12517"/>
                      <a:pt x="22005" y="11508"/>
                      <a:pt x="25841" y="10297"/>
                    </a:cubicBezTo>
                    <a:cubicBezTo>
                      <a:pt x="26245" y="10297"/>
                      <a:pt x="26648" y="10095"/>
                      <a:pt x="26850" y="9893"/>
                    </a:cubicBezTo>
                    <a:cubicBezTo>
                      <a:pt x="26648" y="9489"/>
                      <a:pt x="26446" y="9085"/>
                      <a:pt x="26043" y="8682"/>
                    </a:cubicBezTo>
                    <a:cubicBezTo>
                      <a:pt x="23822" y="5452"/>
                      <a:pt x="21399" y="2625"/>
                      <a:pt x="18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986;p77">
                <a:extLst>
                  <a:ext uri="{FF2B5EF4-FFF2-40B4-BE49-F238E27FC236}">
                    <a16:creationId xmlns:a16="http://schemas.microsoft.com/office/drawing/2014/main" id="{F4AB2551-938E-435A-B4F6-4FBBEA58F66F}"/>
                  </a:ext>
                </a:extLst>
              </p:cNvPr>
              <p:cNvSpPr/>
              <p:nvPr/>
            </p:nvSpPr>
            <p:spPr>
              <a:xfrm>
                <a:off x="2975545" y="1561238"/>
                <a:ext cx="78616" cy="45740"/>
              </a:xfrm>
              <a:custGeom>
                <a:avLst/>
                <a:gdLst/>
                <a:ahLst/>
                <a:cxnLst/>
                <a:rect l="l" t="t" r="r" b="b"/>
                <a:pathLst>
                  <a:path w="22208" h="12921" extrusionOk="0">
                    <a:moveTo>
                      <a:pt x="7672" y="0"/>
                    </a:moveTo>
                    <a:cubicBezTo>
                      <a:pt x="5654" y="4442"/>
                      <a:pt x="3231" y="8277"/>
                      <a:pt x="1" y="11709"/>
                    </a:cubicBezTo>
                    <a:cubicBezTo>
                      <a:pt x="3837" y="12517"/>
                      <a:pt x="7672" y="12920"/>
                      <a:pt x="11508" y="12920"/>
                    </a:cubicBezTo>
                    <a:cubicBezTo>
                      <a:pt x="15142" y="12920"/>
                      <a:pt x="18574" y="12517"/>
                      <a:pt x="22208" y="12113"/>
                    </a:cubicBezTo>
                    <a:cubicBezTo>
                      <a:pt x="18170" y="7066"/>
                      <a:pt x="13123" y="3028"/>
                      <a:pt x="767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987;p77">
                <a:extLst>
                  <a:ext uri="{FF2B5EF4-FFF2-40B4-BE49-F238E27FC236}">
                    <a16:creationId xmlns:a16="http://schemas.microsoft.com/office/drawing/2014/main" id="{4AAF33F7-0C10-4717-A32F-F46A4EEC78F4}"/>
                  </a:ext>
                </a:extLst>
              </p:cNvPr>
              <p:cNvSpPr/>
              <p:nvPr/>
            </p:nvSpPr>
            <p:spPr>
              <a:xfrm>
                <a:off x="2959827" y="1364044"/>
                <a:ext cx="47171" cy="60035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6959" extrusionOk="0">
                    <a:moveTo>
                      <a:pt x="13325" y="1"/>
                    </a:moveTo>
                    <a:lnTo>
                      <a:pt x="13325" y="1"/>
                    </a:lnTo>
                    <a:cubicBezTo>
                      <a:pt x="8480" y="1818"/>
                      <a:pt x="4038" y="4442"/>
                      <a:pt x="1" y="7672"/>
                    </a:cubicBezTo>
                    <a:cubicBezTo>
                      <a:pt x="1010" y="8480"/>
                      <a:pt x="2019" y="9287"/>
                      <a:pt x="2827" y="10095"/>
                    </a:cubicBezTo>
                    <a:cubicBezTo>
                      <a:pt x="4846" y="12315"/>
                      <a:pt x="6663" y="14536"/>
                      <a:pt x="8278" y="16959"/>
                    </a:cubicBezTo>
                    <a:cubicBezTo>
                      <a:pt x="10700" y="11508"/>
                      <a:pt x="12315" y="5855"/>
                      <a:pt x="1332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988;p77">
                <a:extLst>
                  <a:ext uri="{FF2B5EF4-FFF2-40B4-BE49-F238E27FC236}">
                    <a16:creationId xmlns:a16="http://schemas.microsoft.com/office/drawing/2014/main" id="{1FB647FB-02B4-495F-8784-35BE816D4CC1}"/>
                  </a:ext>
                </a:extLst>
              </p:cNvPr>
              <p:cNvSpPr/>
              <p:nvPr/>
            </p:nvSpPr>
            <p:spPr>
              <a:xfrm>
                <a:off x="3002697" y="1515509"/>
                <a:ext cx="67179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3325" extrusionOk="0">
                    <a:moveTo>
                      <a:pt x="2827" y="1"/>
                    </a:moveTo>
                    <a:cubicBezTo>
                      <a:pt x="2625" y="4442"/>
                      <a:pt x="1615" y="8682"/>
                      <a:pt x="0" y="12921"/>
                    </a:cubicBezTo>
                    <a:cubicBezTo>
                      <a:pt x="2221" y="13123"/>
                      <a:pt x="4442" y="13325"/>
                      <a:pt x="6460" y="13325"/>
                    </a:cubicBezTo>
                    <a:cubicBezTo>
                      <a:pt x="10700" y="13325"/>
                      <a:pt x="14939" y="12719"/>
                      <a:pt x="18977" y="11710"/>
                    </a:cubicBezTo>
                    <a:cubicBezTo>
                      <a:pt x="14132" y="7067"/>
                      <a:pt x="8883" y="3029"/>
                      <a:pt x="282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989;p77">
                <a:extLst>
                  <a:ext uri="{FF2B5EF4-FFF2-40B4-BE49-F238E27FC236}">
                    <a16:creationId xmlns:a16="http://schemas.microsoft.com/office/drawing/2014/main" id="{E9C2C475-ED38-4A56-8532-2F63E9CC1D0F}"/>
                  </a:ext>
                </a:extLst>
              </p:cNvPr>
              <p:cNvSpPr/>
              <p:nvPr/>
            </p:nvSpPr>
            <p:spPr>
              <a:xfrm>
                <a:off x="3001982" y="1561238"/>
                <a:ext cx="719" cy="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" extrusionOk="0">
                    <a:moveTo>
                      <a:pt x="202" y="0"/>
                    </a:moveTo>
                    <a:lnTo>
                      <a:pt x="2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990;p77">
                <a:extLst>
                  <a:ext uri="{FF2B5EF4-FFF2-40B4-BE49-F238E27FC236}">
                    <a16:creationId xmlns:a16="http://schemas.microsoft.com/office/drawing/2014/main" id="{6BA2C1E1-6821-4021-AD56-C66D27E7438C}"/>
                  </a:ext>
                </a:extLst>
              </p:cNvPr>
              <p:cNvSpPr/>
              <p:nvPr/>
            </p:nvSpPr>
            <p:spPr>
              <a:xfrm>
                <a:off x="2727622" y="156052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991;p77">
                <a:extLst>
                  <a:ext uri="{FF2B5EF4-FFF2-40B4-BE49-F238E27FC236}">
                    <a16:creationId xmlns:a16="http://schemas.microsoft.com/office/drawing/2014/main" id="{1A57DC61-8DE0-48F7-BD44-BF6D22D36E14}"/>
                  </a:ext>
                </a:extLst>
              </p:cNvPr>
              <p:cNvSpPr/>
              <p:nvPr/>
            </p:nvSpPr>
            <p:spPr>
              <a:xfrm>
                <a:off x="2706186" y="1356898"/>
                <a:ext cx="321598" cy="311591"/>
              </a:xfrm>
              <a:custGeom>
                <a:avLst/>
                <a:gdLst/>
                <a:ahLst/>
                <a:cxnLst/>
                <a:rect l="l" t="t" r="r" b="b"/>
                <a:pathLst>
                  <a:path w="90847" h="88020" fill="none" extrusionOk="0">
                    <a:moveTo>
                      <a:pt x="44818" y="1"/>
                    </a:moveTo>
                    <a:cubicBezTo>
                      <a:pt x="24832" y="1"/>
                      <a:pt x="7672" y="13931"/>
                      <a:pt x="3836" y="33715"/>
                    </a:cubicBezTo>
                    <a:cubicBezTo>
                      <a:pt x="1" y="53297"/>
                      <a:pt x="10297" y="72879"/>
                      <a:pt x="28869" y="80550"/>
                    </a:cubicBezTo>
                    <a:cubicBezTo>
                      <a:pt x="47240" y="88020"/>
                      <a:pt x="68639" y="81560"/>
                      <a:pt x="79743" y="65006"/>
                    </a:cubicBezTo>
                    <a:cubicBezTo>
                      <a:pt x="90846" y="48452"/>
                      <a:pt x="88625" y="26245"/>
                      <a:pt x="74494" y="12114"/>
                    </a:cubicBezTo>
                    <a:cubicBezTo>
                      <a:pt x="66621" y="4240"/>
                      <a:pt x="55921" y="1"/>
                      <a:pt x="448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2018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9992;p77">
              <a:extLst>
                <a:ext uri="{FF2B5EF4-FFF2-40B4-BE49-F238E27FC236}">
                  <a16:creationId xmlns:a16="http://schemas.microsoft.com/office/drawing/2014/main" id="{755A1BD6-848B-46AE-B4A9-85247212E39D}"/>
                </a:ext>
              </a:extLst>
            </p:cNvPr>
            <p:cNvGrpSpPr/>
            <p:nvPr/>
          </p:nvGrpSpPr>
          <p:grpSpPr>
            <a:xfrm>
              <a:off x="2517909" y="1188726"/>
              <a:ext cx="702702" cy="725214"/>
              <a:chOff x="2517909" y="1188726"/>
              <a:chExt cx="702702" cy="725214"/>
            </a:xfrm>
          </p:grpSpPr>
          <p:sp>
            <p:nvSpPr>
              <p:cNvPr id="39" name="Google Shape;9993;p77">
                <a:extLst>
                  <a:ext uri="{FF2B5EF4-FFF2-40B4-BE49-F238E27FC236}">
                    <a16:creationId xmlns:a16="http://schemas.microsoft.com/office/drawing/2014/main" id="{91A9F834-74E9-4ABD-89D9-DD46ED941E38}"/>
                  </a:ext>
                </a:extLst>
              </p:cNvPr>
              <p:cNvSpPr/>
              <p:nvPr/>
            </p:nvSpPr>
            <p:spPr>
              <a:xfrm>
                <a:off x="2621966" y="1188726"/>
                <a:ext cx="114832" cy="86149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7716" extrusionOk="0">
                    <a:moveTo>
                      <a:pt x="10284" y="1"/>
                    </a:moveTo>
                    <a:lnTo>
                      <a:pt x="7413" y="282"/>
                    </a:lnTo>
                    <a:lnTo>
                      <a:pt x="7949" y="1144"/>
                    </a:lnTo>
                    <a:cubicBezTo>
                      <a:pt x="4966" y="2788"/>
                      <a:pt x="2280" y="4920"/>
                      <a:pt x="0" y="7451"/>
                    </a:cubicBezTo>
                    <a:lnTo>
                      <a:pt x="294" y="7716"/>
                    </a:lnTo>
                    <a:cubicBezTo>
                      <a:pt x="2547" y="5212"/>
                      <a:pt x="5206" y="3102"/>
                      <a:pt x="8156" y="1479"/>
                    </a:cubicBezTo>
                    <a:lnTo>
                      <a:pt x="8760" y="245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994;p77">
                <a:extLst>
                  <a:ext uri="{FF2B5EF4-FFF2-40B4-BE49-F238E27FC236}">
                    <a16:creationId xmlns:a16="http://schemas.microsoft.com/office/drawing/2014/main" id="{4E60CB77-EF35-4208-9368-5C2C32487635}"/>
                  </a:ext>
                </a:extLst>
              </p:cNvPr>
              <p:cNvSpPr/>
              <p:nvPr/>
            </p:nvSpPr>
            <p:spPr>
              <a:xfrm>
                <a:off x="2517909" y="1543306"/>
                <a:ext cx="54396" cy="134951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12087" extrusionOk="0">
                    <a:moveTo>
                      <a:pt x="4871" y="11889"/>
                    </a:moveTo>
                    <a:cubicBezTo>
                      <a:pt x="3186" y="8971"/>
                      <a:pt x="2004" y="5793"/>
                      <a:pt x="1370" y="2482"/>
                    </a:cubicBezTo>
                    <a:lnTo>
                      <a:pt x="2481" y="2209"/>
                    </a:lnTo>
                    <a:lnTo>
                      <a:pt x="620" y="0"/>
                    </a:lnTo>
                    <a:lnTo>
                      <a:pt x="1" y="2820"/>
                    </a:lnTo>
                    <a:lnTo>
                      <a:pt x="987" y="2578"/>
                    </a:lnTo>
                    <a:cubicBezTo>
                      <a:pt x="1629" y="5923"/>
                      <a:pt x="2827" y="9136"/>
                      <a:pt x="4530" y="12087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995;p77">
                <a:extLst>
                  <a:ext uri="{FF2B5EF4-FFF2-40B4-BE49-F238E27FC236}">
                    <a16:creationId xmlns:a16="http://schemas.microsoft.com/office/drawing/2014/main" id="{ADFFAC4A-23FC-44C7-939A-0FAE17778E10}"/>
                  </a:ext>
                </a:extLst>
              </p:cNvPr>
              <p:cNvSpPr/>
              <p:nvPr/>
            </p:nvSpPr>
            <p:spPr>
              <a:xfrm>
                <a:off x="3174265" y="1556894"/>
                <a:ext cx="46346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12116" extrusionOk="0">
                    <a:moveTo>
                      <a:pt x="4150" y="41"/>
                    </a:moveTo>
                    <a:lnTo>
                      <a:pt x="3759" y="0"/>
                    </a:lnTo>
                    <a:cubicBezTo>
                      <a:pt x="3405" y="3350"/>
                      <a:pt x="2494" y="6618"/>
                      <a:pt x="1059" y="9668"/>
                    </a:cubicBezTo>
                    <a:lnTo>
                      <a:pt x="0" y="9237"/>
                    </a:lnTo>
                    <a:lnTo>
                      <a:pt x="208" y="12116"/>
                    </a:lnTo>
                    <a:lnTo>
                      <a:pt x="2367" y="10200"/>
                    </a:lnTo>
                    <a:lnTo>
                      <a:pt x="1426" y="9817"/>
                    </a:lnTo>
                    <a:cubicBezTo>
                      <a:pt x="2873" y="6733"/>
                      <a:pt x="3793" y="3429"/>
                      <a:pt x="4150" y="4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996;p77">
                <a:extLst>
                  <a:ext uri="{FF2B5EF4-FFF2-40B4-BE49-F238E27FC236}">
                    <a16:creationId xmlns:a16="http://schemas.microsoft.com/office/drawing/2014/main" id="{5B3762B3-4014-46BA-BB99-78A98CCB6B31}"/>
                  </a:ext>
                </a:extLst>
              </p:cNvPr>
              <p:cNvSpPr/>
              <p:nvPr/>
            </p:nvSpPr>
            <p:spPr>
              <a:xfrm>
                <a:off x="3023194" y="1197200"/>
                <a:ext cx="116417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997;p77">
                <a:extLst>
                  <a:ext uri="{FF2B5EF4-FFF2-40B4-BE49-F238E27FC236}">
                    <a16:creationId xmlns:a16="http://schemas.microsoft.com/office/drawing/2014/main" id="{6B075E3A-1FCB-4A05-878C-E7BA96C58477}"/>
                  </a:ext>
                </a:extLst>
              </p:cNvPr>
              <p:cNvSpPr/>
              <p:nvPr/>
            </p:nvSpPr>
            <p:spPr>
              <a:xfrm rot="8660313">
                <a:off x="2818264" y="1804296"/>
                <a:ext cx="116433" cy="8353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Google Shape;2012;p58">
            <a:extLst>
              <a:ext uri="{FF2B5EF4-FFF2-40B4-BE49-F238E27FC236}">
                <a16:creationId xmlns:a16="http://schemas.microsoft.com/office/drawing/2014/main" id="{D04A0E9C-E003-499B-AC90-AE42312DC242}"/>
              </a:ext>
            </a:extLst>
          </p:cNvPr>
          <p:cNvSpPr/>
          <p:nvPr/>
        </p:nvSpPr>
        <p:spPr>
          <a:xfrm>
            <a:off x="5378051" y="2028431"/>
            <a:ext cx="872400" cy="87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" name="Google Shape;9963;p77">
            <a:extLst>
              <a:ext uri="{FF2B5EF4-FFF2-40B4-BE49-F238E27FC236}">
                <a16:creationId xmlns:a16="http://schemas.microsoft.com/office/drawing/2014/main" id="{2F701E16-523A-4CBB-84D2-ED5DD661469F}"/>
              </a:ext>
            </a:extLst>
          </p:cNvPr>
          <p:cNvGrpSpPr/>
          <p:nvPr/>
        </p:nvGrpSpPr>
        <p:grpSpPr>
          <a:xfrm>
            <a:off x="5430399" y="2072855"/>
            <a:ext cx="767704" cy="815489"/>
            <a:chOff x="2499700" y="1135950"/>
            <a:chExt cx="732402" cy="777990"/>
          </a:xfrm>
        </p:grpSpPr>
        <p:grpSp>
          <p:nvGrpSpPr>
            <p:cNvPr id="73" name="Google Shape;9964;p77">
              <a:extLst>
                <a:ext uri="{FF2B5EF4-FFF2-40B4-BE49-F238E27FC236}">
                  <a16:creationId xmlns:a16="http://schemas.microsoft.com/office/drawing/2014/main" id="{C05F3AC3-9F7B-4AC3-B235-92006C3A204E}"/>
                </a:ext>
              </a:extLst>
            </p:cNvPr>
            <p:cNvGrpSpPr/>
            <p:nvPr/>
          </p:nvGrpSpPr>
          <p:grpSpPr>
            <a:xfrm>
              <a:off x="2499700" y="1135950"/>
              <a:ext cx="732402" cy="694705"/>
              <a:chOff x="2499700" y="1135950"/>
              <a:chExt cx="732402" cy="694705"/>
            </a:xfrm>
          </p:grpSpPr>
          <p:sp>
            <p:nvSpPr>
              <p:cNvPr id="80" name="Google Shape;9965;p77">
                <a:extLst>
                  <a:ext uri="{FF2B5EF4-FFF2-40B4-BE49-F238E27FC236}">
                    <a16:creationId xmlns:a16="http://schemas.microsoft.com/office/drawing/2014/main" id="{043B1E9E-BF14-4DAC-8119-AB220183CF42}"/>
                  </a:ext>
                </a:extLst>
              </p:cNvPr>
              <p:cNvSpPr/>
              <p:nvPr/>
            </p:nvSpPr>
            <p:spPr>
              <a:xfrm>
                <a:off x="2721907" y="1135950"/>
                <a:ext cx="288719" cy="199571"/>
              </a:xfrm>
              <a:custGeom>
                <a:avLst/>
                <a:gdLst/>
                <a:ahLst/>
                <a:cxnLst/>
                <a:rect l="l" t="t" r="r" b="b"/>
                <a:pathLst>
                  <a:path w="81559" h="56376" extrusionOk="0">
                    <a:moveTo>
                      <a:pt x="40780" y="1"/>
                    </a:moveTo>
                    <a:cubicBezTo>
                      <a:pt x="38862" y="1"/>
                      <a:pt x="36944" y="556"/>
                      <a:pt x="35329" y="1666"/>
                    </a:cubicBezTo>
                    <a:cubicBezTo>
                      <a:pt x="24427" y="9338"/>
                      <a:pt x="1211" y="28718"/>
                      <a:pt x="0" y="51329"/>
                    </a:cubicBezTo>
                    <a:lnTo>
                      <a:pt x="1211" y="51732"/>
                    </a:lnTo>
                    <a:cubicBezTo>
                      <a:pt x="4845" y="52944"/>
                      <a:pt x="8479" y="54357"/>
                      <a:pt x="12113" y="56174"/>
                    </a:cubicBezTo>
                    <a:lnTo>
                      <a:pt x="12113" y="53145"/>
                    </a:lnTo>
                    <a:cubicBezTo>
                      <a:pt x="12113" y="36591"/>
                      <a:pt x="29071" y="22662"/>
                      <a:pt x="36944" y="17009"/>
                    </a:cubicBezTo>
                    <a:cubicBezTo>
                      <a:pt x="38155" y="16202"/>
                      <a:pt x="39467" y="15798"/>
                      <a:pt x="40780" y="15798"/>
                    </a:cubicBezTo>
                    <a:cubicBezTo>
                      <a:pt x="42092" y="15798"/>
                      <a:pt x="43404" y="16202"/>
                      <a:pt x="44615" y="17009"/>
                    </a:cubicBezTo>
                    <a:cubicBezTo>
                      <a:pt x="52489" y="22662"/>
                      <a:pt x="69446" y="36591"/>
                      <a:pt x="69446" y="53145"/>
                    </a:cubicBezTo>
                    <a:lnTo>
                      <a:pt x="69446" y="56376"/>
                    </a:lnTo>
                    <a:cubicBezTo>
                      <a:pt x="72878" y="54559"/>
                      <a:pt x="76512" y="53145"/>
                      <a:pt x="80146" y="51934"/>
                    </a:cubicBezTo>
                    <a:lnTo>
                      <a:pt x="81559" y="51530"/>
                    </a:lnTo>
                    <a:cubicBezTo>
                      <a:pt x="80751" y="28920"/>
                      <a:pt x="57132" y="9540"/>
                      <a:pt x="46230" y="1666"/>
                    </a:cubicBezTo>
                    <a:cubicBezTo>
                      <a:pt x="44615" y="556"/>
                      <a:pt x="42697" y="1"/>
                      <a:pt x="407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966;p77">
                <a:extLst>
                  <a:ext uri="{FF2B5EF4-FFF2-40B4-BE49-F238E27FC236}">
                    <a16:creationId xmlns:a16="http://schemas.microsoft.com/office/drawing/2014/main" id="{BB2C7497-612A-4A59-9149-F7BE5F9DDD7A}"/>
                  </a:ext>
                </a:extLst>
              </p:cNvPr>
              <p:cNvSpPr/>
              <p:nvPr/>
            </p:nvSpPr>
            <p:spPr>
              <a:xfrm>
                <a:off x="2499700" y="1313180"/>
                <a:ext cx="225119" cy="278853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772" extrusionOk="0">
                    <a:moveTo>
                      <a:pt x="53819" y="1"/>
                    </a:moveTo>
                    <a:cubicBezTo>
                      <a:pt x="53376" y="1"/>
                      <a:pt x="52933" y="13"/>
                      <a:pt x="52489" y="39"/>
                    </a:cubicBezTo>
                    <a:cubicBezTo>
                      <a:pt x="33311" y="39"/>
                      <a:pt x="13527" y="12758"/>
                      <a:pt x="4442" y="19420"/>
                    </a:cubicBezTo>
                    <a:cubicBezTo>
                      <a:pt x="1212" y="21842"/>
                      <a:pt x="1" y="26082"/>
                      <a:pt x="1212" y="29917"/>
                    </a:cubicBezTo>
                    <a:cubicBezTo>
                      <a:pt x="5048" y="42434"/>
                      <a:pt x="16353" y="70697"/>
                      <a:pt x="37550" y="78772"/>
                    </a:cubicBezTo>
                    <a:cubicBezTo>
                      <a:pt x="37752" y="78368"/>
                      <a:pt x="37954" y="77964"/>
                      <a:pt x="38156" y="77561"/>
                    </a:cubicBezTo>
                    <a:cubicBezTo>
                      <a:pt x="40377" y="74533"/>
                      <a:pt x="43001" y="71504"/>
                      <a:pt x="45827" y="68678"/>
                    </a:cubicBezTo>
                    <a:cubicBezTo>
                      <a:pt x="44818" y="68476"/>
                      <a:pt x="43809" y="68072"/>
                      <a:pt x="42799" y="67871"/>
                    </a:cubicBezTo>
                    <a:cubicBezTo>
                      <a:pt x="27255" y="62824"/>
                      <a:pt x="19179" y="42232"/>
                      <a:pt x="16151" y="32946"/>
                    </a:cubicBezTo>
                    <a:cubicBezTo>
                      <a:pt x="15344" y="30321"/>
                      <a:pt x="16353" y="27293"/>
                      <a:pt x="18574" y="25678"/>
                    </a:cubicBezTo>
                    <a:cubicBezTo>
                      <a:pt x="25034" y="20833"/>
                      <a:pt x="38963" y="11748"/>
                      <a:pt x="52489" y="11748"/>
                    </a:cubicBezTo>
                    <a:cubicBezTo>
                      <a:pt x="55316" y="11748"/>
                      <a:pt x="57940" y="12152"/>
                      <a:pt x="60564" y="12960"/>
                    </a:cubicBezTo>
                    <a:cubicBezTo>
                      <a:pt x="61574" y="13363"/>
                      <a:pt x="62583" y="13767"/>
                      <a:pt x="63593" y="14171"/>
                    </a:cubicBezTo>
                    <a:cubicBezTo>
                      <a:pt x="62987" y="10335"/>
                      <a:pt x="62785" y="6701"/>
                      <a:pt x="62785" y="2866"/>
                    </a:cubicBezTo>
                    <a:lnTo>
                      <a:pt x="62785" y="1452"/>
                    </a:lnTo>
                    <a:cubicBezTo>
                      <a:pt x="59796" y="573"/>
                      <a:pt x="56808" y="1"/>
                      <a:pt x="538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967;p77">
                <a:extLst>
                  <a:ext uri="{FF2B5EF4-FFF2-40B4-BE49-F238E27FC236}">
                    <a16:creationId xmlns:a16="http://schemas.microsoft.com/office/drawing/2014/main" id="{994D3D2E-5B29-41B6-8C5C-40EB25E92AA4}"/>
                  </a:ext>
                </a:extLst>
              </p:cNvPr>
              <p:cNvSpPr/>
              <p:nvPr/>
            </p:nvSpPr>
            <p:spPr>
              <a:xfrm>
                <a:off x="2721907" y="1317604"/>
                <a:ext cx="53599" cy="72899"/>
              </a:xfrm>
              <a:custGeom>
                <a:avLst/>
                <a:gdLst/>
                <a:ahLst/>
                <a:cxnLst/>
                <a:rect l="l" t="t" r="r" b="b"/>
                <a:pathLst>
                  <a:path w="15141" h="20593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5249"/>
                      <a:pt x="202" y="9085"/>
                      <a:pt x="808" y="12921"/>
                    </a:cubicBezTo>
                    <a:cubicBezTo>
                      <a:pt x="5653" y="14738"/>
                      <a:pt x="9892" y="17362"/>
                      <a:pt x="13930" y="20592"/>
                    </a:cubicBezTo>
                    <a:cubicBezTo>
                      <a:pt x="14333" y="20188"/>
                      <a:pt x="14737" y="19785"/>
                      <a:pt x="15141" y="19583"/>
                    </a:cubicBezTo>
                    <a:cubicBezTo>
                      <a:pt x="13324" y="14738"/>
                      <a:pt x="12315" y="9893"/>
                      <a:pt x="12113" y="4846"/>
                    </a:cubicBezTo>
                    <a:cubicBezTo>
                      <a:pt x="8681" y="3029"/>
                      <a:pt x="5047" y="1414"/>
                      <a:pt x="1211" y="404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968;p77">
                <a:extLst>
                  <a:ext uri="{FF2B5EF4-FFF2-40B4-BE49-F238E27FC236}">
                    <a16:creationId xmlns:a16="http://schemas.microsoft.com/office/drawing/2014/main" id="{3C138E97-3A2F-4B07-84F8-B51B8AACD6D1}"/>
                  </a:ext>
                </a:extLst>
              </p:cNvPr>
              <p:cNvSpPr/>
              <p:nvPr/>
            </p:nvSpPr>
            <p:spPr>
              <a:xfrm>
                <a:off x="2764773" y="1334751"/>
                <a:ext cx="47171" cy="52173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4738" extrusionOk="0">
                    <a:moveTo>
                      <a:pt x="1" y="1"/>
                    </a:moveTo>
                    <a:cubicBezTo>
                      <a:pt x="203" y="5048"/>
                      <a:pt x="1212" y="9893"/>
                      <a:pt x="3029" y="14738"/>
                    </a:cubicBezTo>
                    <a:cubicBezTo>
                      <a:pt x="6259" y="12315"/>
                      <a:pt x="9691" y="10498"/>
                      <a:pt x="13325" y="9085"/>
                    </a:cubicBezTo>
                    <a:cubicBezTo>
                      <a:pt x="9287" y="5451"/>
                      <a:pt x="4846" y="2423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969;p77">
                <a:extLst>
                  <a:ext uri="{FF2B5EF4-FFF2-40B4-BE49-F238E27FC236}">
                    <a16:creationId xmlns:a16="http://schemas.microsoft.com/office/drawing/2014/main" id="{126BFD7B-3DB0-4E5A-B7BC-B81C8010955D}"/>
                  </a:ext>
                </a:extLst>
              </p:cNvPr>
              <p:cNvSpPr/>
              <p:nvPr/>
            </p:nvSpPr>
            <p:spPr>
              <a:xfrm>
                <a:off x="2554001" y="1354757"/>
                <a:ext cx="187956" cy="201536"/>
              </a:xfrm>
              <a:custGeom>
                <a:avLst/>
                <a:gdLst/>
                <a:ahLst/>
                <a:cxnLst/>
                <a:rect l="l" t="t" r="r" b="b"/>
                <a:pathLst>
                  <a:path w="53095" h="56931" extrusionOk="0">
                    <a:moveTo>
                      <a:pt x="37146" y="0"/>
                    </a:moveTo>
                    <a:cubicBezTo>
                      <a:pt x="23620" y="0"/>
                      <a:pt x="9489" y="9085"/>
                      <a:pt x="3231" y="13930"/>
                    </a:cubicBezTo>
                    <a:cubicBezTo>
                      <a:pt x="808" y="15545"/>
                      <a:pt x="1" y="18573"/>
                      <a:pt x="808" y="21198"/>
                    </a:cubicBezTo>
                    <a:cubicBezTo>
                      <a:pt x="3634" y="30282"/>
                      <a:pt x="11710" y="51076"/>
                      <a:pt x="27456" y="56123"/>
                    </a:cubicBezTo>
                    <a:cubicBezTo>
                      <a:pt x="28466" y="56324"/>
                      <a:pt x="29273" y="56728"/>
                      <a:pt x="30282" y="56930"/>
                    </a:cubicBezTo>
                    <a:cubicBezTo>
                      <a:pt x="34926" y="52287"/>
                      <a:pt x="40174" y="48249"/>
                      <a:pt x="46029" y="45221"/>
                    </a:cubicBezTo>
                    <a:cubicBezTo>
                      <a:pt x="46029" y="44414"/>
                      <a:pt x="46029" y="43404"/>
                      <a:pt x="46029" y="42395"/>
                    </a:cubicBezTo>
                    <a:cubicBezTo>
                      <a:pt x="45827" y="34118"/>
                      <a:pt x="48452" y="25841"/>
                      <a:pt x="53095" y="18977"/>
                    </a:cubicBezTo>
                    <a:cubicBezTo>
                      <a:pt x="50672" y="13728"/>
                      <a:pt x="49057" y="8075"/>
                      <a:pt x="48250" y="2423"/>
                    </a:cubicBezTo>
                    <a:cubicBezTo>
                      <a:pt x="47240" y="2019"/>
                      <a:pt x="46231" y="1615"/>
                      <a:pt x="45221" y="1413"/>
                    </a:cubicBezTo>
                    <a:cubicBezTo>
                      <a:pt x="42597" y="404"/>
                      <a:pt x="39771" y="0"/>
                      <a:pt x="3714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970;p77">
                <a:extLst>
                  <a:ext uri="{FF2B5EF4-FFF2-40B4-BE49-F238E27FC236}">
                    <a16:creationId xmlns:a16="http://schemas.microsoft.com/office/drawing/2014/main" id="{BB49C4EC-7521-4D08-A68F-D2F4AF135713}"/>
                  </a:ext>
                </a:extLst>
              </p:cNvPr>
              <p:cNvSpPr/>
              <p:nvPr/>
            </p:nvSpPr>
            <p:spPr>
              <a:xfrm>
                <a:off x="2724763" y="1363329"/>
                <a:ext cx="46455" cy="58605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65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0" y="5653"/>
                      <a:pt x="2625" y="11306"/>
                      <a:pt x="4846" y="16555"/>
                    </a:cubicBezTo>
                    <a:cubicBezTo>
                      <a:pt x="6461" y="14334"/>
                      <a:pt x="8076" y="12315"/>
                      <a:pt x="10095" y="10297"/>
                    </a:cubicBezTo>
                    <a:cubicBezTo>
                      <a:pt x="10902" y="9489"/>
                      <a:pt x="12113" y="8480"/>
                      <a:pt x="13123" y="7672"/>
                    </a:cubicBezTo>
                    <a:cubicBezTo>
                      <a:pt x="9085" y="4442"/>
                      <a:pt x="4846" y="1818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971;p77">
                <a:extLst>
                  <a:ext uri="{FF2B5EF4-FFF2-40B4-BE49-F238E27FC236}">
                    <a16:creationId xmlns:a16="http://schemas.microsoft.com/office/drawing/2014/main" id="{D89B1BCF-D3EB-466D-855A-6B629F8D98B8}"/>
                  </a:ext>
                </a:extLst>
              </p:cNvPr>
              <p:cNvSpPr/>
              <p:nvPr/>
            </p:nvSpPr>
            <p:spPr>
              <a:xfrm>
                <a:off x="2587581" y="1591246"/>
                <a:ext cx="277288" cy="238695"/>
              </a:xfrm>
              <a:custGeom>
                <a:avLst/>
                <a:gdLst/>
                <a:ahLst/>
                <a:cxnLst/>
                <a:rect l="l" t="t" r="r" b="b"/>
                <a:pathLst>
                  <a:path w="78330" h="67428" extrusionOk="0">
                    <a:moveTo>
                      <a:pt x="12719" y="0"/>
                    </a:moveTo>
                    <a:cubicBezTo>
                      <a:pt x="1" y="18977"/>
                      <a:pt x="7672" y="48451"/>
                      <a:pt x="11912" y="61169"/>
                    </a:cubicBezTo>
                    <a:cubicBezTo>
                      <a:pt x="13123" y="64803"/>
                      <a:pt x="16555" y="67428"/>
                      <a:pt x="20593" y="67428"/>
                    </a:cubicBezTo>
                    <a:lnTo>
                      <a:pt x="22006" y="67428"/>
                    </a:lnTo>
                    <a:cubicBezTo>
                      <a:pt x="35935" y="67428"/>
                      <a:pt x="64602" y="65207"/>
                      <a:pt x="78330" y="48047"/>
                    </a:cubicBezTo>
                    <a:cubicBezTo>
                      <a:pt x="78128" y="47643"/>
                      <a:pt x="77724" y="47442"/>
                      <a:pt x="77522" y="47038"/>
                    </a:cubicBezTo>
                    <a:cubicBezTo>
                      <a:pt x="75302" y="43808"/>
                      <a:pt x="73283" y="40578"/>
                      <a:pt x="71466" y="37146"/>
                    </a:cubicBezTo>
                    <a:cubicBezTo>
                      <a:pt x="70860" y="37953"/>
                      <a:pt x="70457" y="38761"/>
                      <a:pt x="69851" y="39568"/>
                    </a:cubicBezTo>
                    <a:cubicBezTo>
                      <a:pt x="60363" y="52489"/>
                      <a:pt x="39367" y="54104"/>
                      <a:pt x="29273" y="54104"/>
                    </a:cubicBezTo>
                    <a:lnTo>
                      <a:pt x="28466" y="54104"/>
                    </a:lnTo>
                    <a:cubicBezTo>
                      <a:pt x="25640" y="54104"/>
                      <a:pt x="23015" y="52287"/>
                      <a:pt x="22208" y="49662"/>
                    </a:cubicBezTo>
                    <a:cubicBezTo>
                      <a:pt x="19179" y="40578"/>
                      <a:pt x="13527" y="18977"/>
                      <a:pt x="23217" y="5855"/>
                    </a:cubicBezTo>
                    <a:cubicBezTo>
                      <a:pt x="23823" y="4845"/>
                      <a:pt x="24428" y="4038"/>
                      <a:pt x="25236" y="3230"/>
                    </a:cubicBezTo>
                    <a:cubicBezTo>
                      <a:pt x="21400" y="2625"/>
                      <a:pt x="17766" y="1817"/>
                      <a:pt x="14132" y="606"/>
                    </a:cubicBezTo>
                    <a:cubicBezTo>
                      <a:pt x="13527" y="404"/>
                      <a:pt x="13123" y="202"/>
                      <a:pt x="1271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972;p77">
                <a:extLst>
                  <a:ext uri="{FF2B5EF4-FFF2-40B4-BE49-F238E27FC236}">
                    <a16:creationId xmlns:a16="http://schemas.microsoft.com/office/drawing/2014/main" id="{D158AF21-7778-42A2-AD85-5585F62780DD}"/>
                  </a:ext>
                </a:extLst>
              </p:cNvPr>
              <p:cNvSpPr/>
              <p:nvPr/>
            </p:nvSpPr>
            <p:spPr>
              <a:xfrm>
                <a:off x="2631881" y="1556237"/>
                <a:ext cx="95768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13123" extrusionOk="0">
                    <a:moveTo>
                      <a:pt x="8277" y="0"/>
                    </a:moveTo>
                    <a:cubicBezTo>
                      <a:pt x="5451" y="2826"/>
                      <a:pt x="3029" y="5653"/>
                      <a:pt x="808" y="8883"/>
                    </a:cubicBezTo>
                    <a:cubicBezTo>
                      <a:pt x="404" y="9286"/>
                      <a:pt x="202" y="9690"/>
                      <a:pt x="0" y="9892"/>
                    </a:cubicBezTo>
                    <a:cubicBezTo>
                      <a:pt x="606" y="10094"/>
                      <a:pt x="1010" y="10296"/>
                      <a:pt x="1414" y="10498"/>
                    </a:cubicBezTo>
                    <a:cubicBezTo>
                      <a:pt x="5047" y="11709"/>
                      <a:pt x="8883" y="12517"/>
                      <a:pt x="12719" y="13122"/>
                    </a:cubicBezTo>
                    <a:cubicBezTo>
                      <a:pt x="16554" y="8277"/>
                      <a:pt x="21601" y="4240"/>
                      <a:pt x="27052" y="1211"/>
                    </a:cubicBezTo>
                    <a:lnTo>
                      <a:pt x="27052" y="1211"/>
                    </a:lnTo>
                    <a:cubicBezTo>
                      <a:pt x="25033" y="1615"/>
                      <a:pt x="23015" y="1615"/>
                      <a:pt x="20996" y="1615"/>
                    </a:cubicBezTo>
                    <a:cubicBezTo>
                      <a:pt x="16756" y="1615"/>
                      <a:pt x="12517" y="1009"/>
                      <a:pt x="827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973;p77">
                <a:extLst>
                  <a:ext uri="{FF2B5EF4-FFF2-40B4-BE49-F238E27FC236}">
                    <a16:creationId xmlns:a16="http://schemas.microsoft.com/office/drawing/2014/main" id="{EE95147B-355C-4CC5-BC3E-C79E8491DA29}"/>
                  </a:ext>
                </a:extLst>
              </p:cNvPr>
              <p:cNvSpPr/>
              <p:nvPr/>
            </p:nvSpPr>
            <p:spPr>
              <a:xfrm>
                <a:off x="2661889" y="1514798"/>
                <a:ext cx="66467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776" h="13325" extrusionOk="0">
                    <a:moveTo>
                      <a:pt x="15747" y="0"/>
                    </a:moveTo>
                    <a:cubicBezTo>
                      <a:pt x="9892" y="3028"/>
                      <a:pt x="4644" y="7066"/>
                      <a:pt x="0" y="11709"/>
                    </a:cubicBezTo>
                    <a:cubicBezTo>
                      <a:pt x="4038" y="12718"/>
                      <a:pt x="8277" y="13324"/>
                      <a:pt x="12517" y="13324"/>
                    </a:cubicBezTo>
                    <a:cubicBezTo>
                      <a:pt x="14536" y="13324"/>
                      <a:pt x="16756" y="13122"/>
                      <a:pt x="18775" y="12920"/>
                    </a:cubicBezTo>
                    <a:cubicBezTo>
                      <a:pt x="16958" y="8883"/>
                      <a:pt x="16151" y="4441"/>
                      <a:pt x="157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974;p77">
                <a:extLst>
                  <a:ext uri="{FF2B5EF4-FFF2-40B4-BE49-F238E27FC236}">
                    <a16:creationId xmlns:a16="http://schemas.microsoft.com/office/drawing/2014/main" id="{3F28AD33-BD4A-4BB5-BCE6-884A3BE5AA55}"/>
                  </a:ext>
                </a:extLst>
              </p:cNvPr>
              <p:cNvSpPr/>
              <p:nvPr/>
            </p:nvSpPr>
            <p:spPr>
              <a:xfrm>
                <a:off x="2635452" y="1602677"/>
                <a:ext cx="205108" cy="180094"/>
              </a:xfrm>
              <a:custGeom>
                <a:avLst/>
                <a:gdLst/>
                <a:ahLst/>
                <a:cxnLst/>
                <a:rect l="l" t="t" r="r" b="b"/>
                <a:pathLst>
                  <a:path w="57940" h="50874" extrusionOk="0">
                    <a:moveTo>
                      <a:pt x="11710" y="0"/>
                    </a:moveTo>
                    <a:cubicBezTo>
                      <a:pt x="10902" y="808"/>
                      <a:pt x="10297" y="1615"/>
                      <a:pt x="9691" y="2625"/>
                    </a:cubicBezTo>
                    <a:cubicBezTo>
                      <a:pt x="1" y="15949"/>
                      <a:pt x="5653" y="37348"/>
                      <a:pt x="8682" y="46432"/>
                    </a:cubicBezTo>
                    <a:cubicBezTo>
                      <a:pt x="9489" y="49057"/>
                      <a:pt x="12114" y="50874"/>
                      <a:pt x="14940" y="50874"/>
                    </a:cubicBezTo>
                    <a:lnTo>
                      <a:pt x="15747" y="50874"/>
                    </a:lnTo>
                    <a:cubicBezTo>
                      <a:pt x="25841" y="50874"/>
                      <a:pt x="46837" y="49259"/>
                      <a:pt x="56325" y="36338"/>
                    </a:cubicBezTo>
                    <a:cubicBezTo>
                      <a:pt x="56931" y="35531"/>
                      <a:pt x="57334" y="34723"/>
                      <a:pt x="57940" y="33916"/>
                    </a:cubicBezTo>
                    <a:cubicBezTo>
                      <a:pt x="54508" y="27052"/>
                      <a:pt x="52085" y="19582"/>
                      <a:pt x="51278" y="11911"/>
                    </a:cubicBezTo>
                    <a:cubicBezTo>
                      <a:pt x="45222" y="9892"/>
                      <a:pt x="39771" y="6460"/>
                      <a:pt x="35330" y="2019"/>
                    </a:cubicBezTo>
                    <a:cubicBezTo>
                      <a:pt x="34522" y="1413"/>
                      <a:pt x="33916" y="606"/>
                      <a:pt x="33311" y="0"/>
                    </a:cubicBezTo>
                    <a:cubicBezTo>
                      <a:pt x="29677" y="606"/>
                      <a:pt x="26043" y="808"/>
                      <a:pt x="22409" y="808"/>
                    </a:cubicBezTo>
                    <a:cubicBezTo>
                      <a:pt x="18776" y="808"/>
                      <a:pt x="15142" y="606"/>
                      <a:pt x="117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975;p77">
                <a:extLst>
                  <a:ext uri="{FF2B5EF4-FFF2-40B4-BE49-F238E27FC236}">
                    <a16:creationId xmlns:a16="http://schemas.microsoft.com/office/drawing/2014/main" id="{DC847417-547D-492D-9414-7AB03BDBAD01}"/>
                  </a:ext>
                </a:extLst>
              </p:cNvPr>
              <p:cNvSpPr/>
              <p:nvPr/>
            </p:nvSpPr>
            <p:spPr>
              <a:xfrm>
                <a:off x="2676892" y="1560523"/>
                <a:ext cx="76471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21602" h="12719" extrusionOk="0">
                    <a:moveTo>
                      <a:pt x="14334" y="0"/>
                    </a:moveTo>
                    <a:cubicBezTo>
                      <a:pt x="8883" y="3029"/>
                      <a:pt x="3836" y="7066"/>
                      <a:pt x="1" y="11911"/>
                    </a:cubicBezTo>
                    <a:cubicBezTo>
                      <a:pt x="3433" y="12517"/>
                      <a:pt x="7067" y="12719"/>
                      <a:pt x="10700" y="12719"/>
                    </a:cubicBezTo>
                    <a:cubicBezTo>
                      <a:pt x="14334" y="12719"/>
                      <a:pt x="17968" y="12517"/>
                      <a:pt x="21602" y="11911"/>
                    </a:cubicBezTo>
                    <a:cubicBezTo>
                      <a:pt x="18574" y="8277"/>
                      <a:pt x="16151" y="4240"/>
                      <a:pt x="143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976;p77">
                <a:extLst>
                  <a:ext uri="{FF2B5EF4-FFF2-40B4-BE49-F238E27FC236}">
                    <a16:creationId xmlns:a16="http://schemas.microsoft.com/office/drawing/2014/main" id="{FAB883AA-4A29-495D-BBEA-CB2074D3A470}"/>
                  </a:ext>
                </a:extLst>
              </p:cNvPr>
              <p:cNvSpPr/>
              <p:nvPr/>
            </p:nvSpPr>
            <p:spPr>
              <a:xfrm>
                <a:off x="2864801" y="1592672"/>
                <a:ext cx="278003" cy="237984"/>
              </a:xfrm>
              <a:custGeom>
                <a:avLst/>
                <a:gdLst/>
                <a:ahLst/>
                <a:cxnLst/>
                <a:rect l="l" t="t" r="r" b="b"/>
                <a:pathLst>
                  <a:path w="78532" h="67227" extrusionOk="0">
                    <a:moveTo>
                      <a:pt x="66015" y="1"/>
                    </a:moveTo>
                    <a:cubicBezTo>
                      <a:pt x="65611" y="203"/>
                      <a:pt x="65208" y="405"/>
                      <a:pt x="64804" y="405"/>
                    </a:cubicBezTo>
                    <a:cubicBezTo>
                      <a:pt x="61170" y="1616"/>
                      <a:pt x="57334" y="2625"/>
                      <a:pt x="53499" y="3231"/>
                    </a:cubicBezTo>
                    <a:cubicBezTo>
                      <a:pt x="54104" y="4038"/>
                      <a:pt x="54710" y="4644"/>
                      <a:pt x="55315" y="5653"/>
                    </a:cubicBezTo>
                    <a:cubicBezTo>
                      <a:pt x="65006" y="18977"/>
                      <a:pt x="59555" y="40377"/>
                      <a:pt x="56325" y="49461"/>
                    </a:cubicBezTo>
                    <a:cubicBezTo>
                      <a:pt x="55517" y="52086"/>
                      <a:pt x="52893" y="53902"/>
                      <a:pt x="50269" y="53902"/>
                    </a:cubicBezTo>
                    <a:lnTo>
                      <a:pt x="49259" y="53902"/>
                    </a:lnTo>
                    <a:cubicBezTo>
                      <a:pt x="39165" y="53902"/>
                      <a:pt x="18170" y="52287"/>
                      <a:pt x="8883" y="39367"/>
                    </a:cubicBezTo>
                    <a:cubicBezTo>
                      <a:pt x="8076" y="38560"/>
                      <a:pt x="7470" y="37550"/>
                      <a:pt x="7067" y="36743"/>
                    </a:cubicBezTo>
                    <a:cubicBezTo>
                      <a:pt x="5250" y="40175"/>
                      <a:pt x="3231" y="43405"/>
                      <a:pt x="1010" y="46433"/>
                    </a:cubicBezTo>
                    <a:cubicBezTo>
                      <a:pt x="808" y="46837"/>
                      <a:pt x="405" y="47240"/>
                      <a:pt x="1" y="47644"/>
                    </a:cubicBezTo>
                    <a:cubicBezTo>
                      <a:pt x="13729" y="65006"/>
                      <a:pt x="42597" y="67226"/>
                      <a:pt x="56527" y="67226"/>
                    </a:cubicBezTo>
                    <a:lnTo>
                      <a:pt x="57738" y="67226"/>
                    </a:lnTo>
                    <a:cubicBezTo>
                      <a:pt x="61776" y="67226"/>
                      <a:pt x="65409" y="64602"/>
                      <a:pt x="66621" y="60968"/>
                    </a:cubicBezTo>
                    <a:cubicBezTo>
                      <a:pt x="70860" y="48250"/>
                      <a:pt x="78532" y="18977"/>
                      <a:pt x="660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977;p77">
                <a:extLst>
                  <a:ext uri="{FF2B5EF4-FFF2-40B4-BE49-F238E27FC236}">
                    <a16:creationId xmlns:a16="http://schemas.microsoft.com/office/drawing/2014/main" id="{796682A5-CBE3-4DD4-9203-AA1DBC782EE4}"/>
                  </a:ext>
                </a:extLst>
              </p:cNvPr>
              <p:cNvSpPr/>
              <p:nvPr/>
            </p:nvSpPr>
            <p:spPr>
              <a:xfrm>
                <a:off x="2840508" y="1660548"/>
                <a:ext cx="49316" cy="10077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28466" extrusionOk="0">
                    <a:moveTo>
                      <a:pt x="6865" y="0"/>
                    </a:moveTo>
                    <a:cubicBezTo>
                      <a:pt x="5855" y="6259"/>
                      <a:pt x="3433" y="12113"/>
                      <a:pt x="1" y="17564"/>
                    </a:cubicBezTo>
                    <a:cubicBezTo>
                      <a:pt x="1818" y="20996"/>
                      <a:pt x="3837" y="24428"/>
                      <a:pt x="6057" y="27658"/>
                    </a:cubicBezTo>
                    <a:cubicBezTo>
                      <a:pt x="6259" y="27860"/>
                      <a:pt x="6663" y="28263"/>
                      <a:pt x="6865" y="28465"/>
                    </a:cubicBezTo>
                    <a:cubicBezTo>
                      <a:pt x="7269" y="28061"/>
                      <a:pt x="7470" y="27860"/>
                      <a:pt x="7874" y="27456"/>
                    </a:cubicBezTo>
                    <a:cubicBezTo>
                      <a:pt x="10095" y="24226"/>
                      <a:pt x="12114" y="20996"/>
                      <a:pt x="13931" y="17564"/>
                    </a:cubicBezTo>
                    <a:cubicBezTo>
                      <a:pt x="10297" y="12113"/>
                      <a:pt x="8076" y="6259"/>
                      <a:pt x="686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978;p77">
                <a:extLst>
                  <a:ext uri="{FF2B5EF4-FFF2-40B4-BE49-F238E27FC236}">
                    <a16:creationId xmlns:a16="http://schemas.microsoft.com/office/drawing/2014/main" id="{A763C7DD-DF11-46E7-93A2-AF2FDEE22833}"/>
                  </a:ext>
                </a:extLst>
              </p:cNvPr>
              <p:cNvSpPr/>
              <p:nvPr/>
            </p:nvSpPr>
            <p:spPr>
              <a:xfrm>
                <a:off x="2816930" y="1644831"/>
                <a:ext cx="47886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220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08" y="7671"/>
                      <a:pt x="3231" y="15141"/>
                      <a:pt x="6663" y="22005"/>
                    </a:cubicBezTo>
                    <a:cubicBezTo>
                      <a:pt x="10095" y="16554"/>
                      <a:pt x="12517" y="10700"/>
                      <a:pt x="13527" y="4441"/>
                    </a:cubicBezTo>
                    <a:cubicBezTo>
                      <a:pt x="13527" y="3836"/>
                      <a:pt x="13325" y="3028"/>
                      <a:pt x="13325" y="2221"/>
                    </a:cubicBezTo>
                    <a:cubicBezTo>
                      <a:pt x="8682" y="2221"/>
                      <a:pt x="4240" y="141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979;p77">
                <a:extLst>
                  <a:ext uri="{FF2B5EF4-FFF2-40B4-BE49-F238E27FC236}">
                    <a16:creationId xmlns:a16="http://schemas.microsoft.com/office/drawing/2014/main" id="{BD685D59-8B10-47C1-B83D-E5C10CF1531D}"/>
                  </a:ext>
                </a:extLst>
              </p:cNvPr>
              <p:cNvSpPr/>
              <p:nvPr/>
            </p:nvSpPr>
            <p:spPr>
              <a:xfrm>
                <a:off x="2889093" y="1602677"/>
                <a:ext cx="205823" cy="180809"/>
              </a:xfrm>
              <a:custGeom>
                <a:avLst/>
                <a:gdLst/>
                <a:ahLst/>
                <a:cxnLst/>
                <a:rect l="l" t="t" r="r" b="b"/>
                <a:pathLst>
                  <a:path w="58142" h="51076" extrusionOk="0">
                    <a:moveTo>
                      <a:pt x="24428" y="0"/>
                    </a:moveTo>
                    <a:cubicBezTo>
                      <a:pt x="23822" y="808"/>
                      <a:pt x="23419" y="1413"/>
                      <a:pt x="22813" y="2019"/>
                    </a:cubicBezTo>
                    <a:cubicBezTo>
                      <a:pt x="18170" y="6460"/>
                      <a:pt x="12719" y="9892"/>
                      <a:pt x="6865" y="11911"/>
                    </a:cubicBezTo>
                    <a:cubicBezTo>
                      <a:pt x="5855" y="19582"/>
                      <a:pt x="3634" y="27052"/>
                      <a:pt x="1" y="33916"/>
                    </a:cubicBezTo>
                    <a:cubicBezTo>
                      <a:pt x="606" y="34723"/>
                      <a:pt x="1212" y="35733"/>
                      <a:pt x="1818" y="36540"/>
                    </a:cubicBezTo>
                    <a:cubicBezTo>
                      <a:pt x="11306" y="49460"/>
                      <a:pt x="32301" y="51075"/>
                      <a:pt x="42395" y="51075"/>
                    </a:cubicBezTo>
                    <a:lnTo>
                      <a:pt x="43203" y="51075"/>
                    </a:lnTo>
                    <a:cubicBezTo>
                      <a:pt x="46029" y="51075"/>
                      <a:pt x="48451" y="49259"/>
                      <a:pt x="49461" y="46634"/>
                    </a:cubicBezTo>
                    <a:cubicBezTo>
                      <a:pt x="52489" y="37550"/>
                      <a:pt x="58142" y="15949"/>
                      <a:pt x="48451" y="2826"/>
                    </a:cubicBezTo>
                    <a:cubicBezTo>
                      <a:pt x="47846" y="1817"/>
                      <a:pt x="47240" y="1211"/>
                      <a:pt x="46433" y="404"/>
                    </a:cubicBezTo>
                    <a:cubicBezTo>
                      <a:pt x="43001" y="808"/>
                      <a:pt x="39569" y="1211"/>
                      <a:pt x="35935" y="1211"/>
                    </a:cubicBezTo>
                    <a:cubicBezTo>
                      <a:pt x="32099" y="1211"/>
                      <a:pt x="28264" y="808"/>
                      <a:pt x="2442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980;p77">
                <a:extLst>
                  <a:ext uri="{FF2B5EF4-FFF2-40B4-BE49-F238E27FC236}">
                    <a16:creationId xmlns:a16="http://schemas.microsoft.com/office/drawing/2014/main" id="{4BC627A9-1BB2-48F1-9A8D-98E504C48DDD}"/>
                  </a:ext>
                </a:extLst>
              </p:cNvPr>
              <p:cNvSpPr/>
              <p:nvPr/>
            </p:nvSpPr>
            <p:spPr>
              <a:xfrm>
                <a:off x="2864801" y="1644831"/>
                <a:ext cx="48601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22005" extrusionOk="0">
                    <a:moveTo>
                      <a:pt x="13729" y="0"/>
                    </a:moveTo>
                    <a:cubicBezTo>
                      <a:pt x="9287" y="1413"/>
                      <a:pt x="4846" y="2221"/>
                      <a:pt x="405" y="2221"/>
                    </a:cubicBezTo>
                    <a:cubicBezTo>
                      <a:pt x="405" y="3028"/>
                      <a:pt x="203" y="3836"/>
                      <a:pt x="1" y="4441"/>
                    </a:cubicBezTo>
                    <a:cubicBezTo>
                      <a:pt x="1212" y="10700"/>
                      <a:pt x="3433" y="16554"/>
                      <a:pt x="7067" y="22005"/>
                    </a:cubicBezTo>
                    <a:cubicBezTo>
                      <a:pt x="10498" y="15141"/>
                      <a:pt x="12719" y="7671"/>
                      <a:pt x="137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981;p77">
                <a:extLst>
                  <a:ext uri="{FF2B5EF4-FFF2-40B4-BE49-F238E27FC236}">
                    <a16:creationId xmlns:a16="http://schemas.microsoft.com/office/drawing/2014/main" id="{5C0C6F4E-B142-4709-B903-C5B7C57D41E7}"/>
                  </a:ext>
                </a:extLst>
              </p:cNvPr>
              <p:cNvSpPr/>
              <p:nvPr/>
            </p:nvSpPr>
            <p:spPr>
              <a:xfrm>
                <a:off x="2864086" y="1653402"/>
                <a:ext cx="2149" cy="715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020" extrusionOk="0">
                    <a:moveTo>
                      <a:pt x="1" y="1"/>
                    </a:moveTo>
                    <a:cubicBezTo>
                      <a:pt x="1" y="606"/>
                      <a:pt x="203" y="1414"/>
                      <a:pt x="203" y="2019"/>
                    </a:cubicBezTo>
                    <a:cubicBezTo>
                      <a:pt x="405" y="1414"/>
                      <a:pt x="405" y="606"/>
                      <a:pt x="6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982;p77">
                <a:extLst>
                  <a:ext uri="{FF2B5EF4-FFF2-40B4-BE49-F238E27FC236}">
                    <a16:creationId xmlns:a16="http://schemas.microsoft.com/office/drawing/2014/main" id="{B1043556-E8F5-488F-86EB-D0F7186468D9}"/>
                  </a:ext>
                </a:extLst>
              </p:cNvPr>
              <p:cNvSpPr/>
              <p:nvPr/>
            </p:nvSpPr>
            <p:spPr>
              <a:xfrm>
                <a:off x="3006983" y="1313318"/>
                <a:ext cx="225119" cy="279430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935" extrusionOk="0">
                    <a:moveTo>
                      <a:pt x="11104" y="0"/>
                    </a:moveTo>
                    <a:cubicBezTo>
                      <a:pt x="7672" y="0"/>
                      <a:pt x="4240" y="606"/>
                      <a:pt x="1010" y="1413"/>
                    </a:cubicBezTo>
                    <a:lnTo>
                      <a:pt x="1010" y="2625"/>
                    </a:lnTo>
                    <a:cubicBezTo>
                      <a:pt x="1010" y="6662"/>
                      <a:pt x="606" y="10498"/>
                      <a:pt x="1" y="14334"/>
                    </a:cubicBezTo>
                    <a:cubicBezTo>
                      <a:pt x="1010" y="13930"/>
                      <a:pt x="1818" y="13728"/>
                      <a:pt x="2827" y="13324"/>
                    </a:cubicBezTo>
                    <a:cubicBezTo>
                      <a:pt x="5451" y="12517"/>
                      <a:pt x="8278" y="12113"/>
                      <a:pt x="11104" y="12113"/>
                    </a:cubicBezTo>
                    <a:cubicBezTo>
                      <a:pt x="24630" y="12113"/>
                      <a:pt x="38559" y="21198"/>
                      <a:pt x="45020" y="25841"/>
                    </a:cubicBezTo>
                    <a:cubicBezTo>
                      <a:pt x="47240" y="27456"/>
                      <a:pt x="48048" y="30484"/>
                      <a:pt x="47240" y="33108"/>
                    </a:cubicBezTo>
                    <a:cubicBezTo>
                      <a:pt x="44414" y="42395"/>
                      <a:pt x="36339" y="62986"/>
                      <a:pt x="20592" y="68033"/>
                    </a:cubicBezTo>
                    <a:cubicBezTo>
                      <a:pt x="19583" y="68235"/>
                      <a:pt x="18573" y="68639"/>
                      <a:pt x="17564" y="68841"/>
                    </a:cubicBezTo>
                    <a:cubicBezTo>
                      <a:pt x="20188" y="71667"/>
                      <a:pt x="22813" y="74494"/>
                      <a:pt x="25034" y="77522"/>
                    </a:cubicBezTo>
                    <a:cubicBezTo>
                      <a:pt x="25235" y="77925"/>
                      <a:pt x="25639" y="78531"/>
                      <a:pt x="25841" y="78935"/>
                    </a:cubicBezTo>
                    <a:cubicBezTo>
                      <a:pt x="47240" y="71062"/>
                      <a:pt x="58343" y="42799"/>
                      <a:pt x="62381" y="30080"/>
                    </a:cubicBezTo>
                    <a:cubicBezTo>
                      <a:pt x="63592" y="26245"/>
                      <a:pt x="62179" y="22005"/>
                      <a:pt x="58949" y="19583"/>
                    </a:cubicBezTo>
                    <a:cubicBezTo>
                      <a:pt x="49865" y="12921"/>
                      <a:pt x="30081" y="0"/>
                      <a:pt x="111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983;p77">
                <a:extLst>
                  <a:ext uri="{FF2B5EF4-FFF2-40B4-BE49-F238E27FC236}">
                    <a16:creationId xmlns:a16="http://schemas.microsoft.com/office/drawing/2014/main" id="{E9633F16-893C-42BD-A9FB-DB652BEE7D1A}"/>
                  </a:ext>
                </a:extLst>
              </p:cNvPr>
              <p:cNvSpPr/>
              <p:nvPr/>
            </p:nvSpPr>
            <p:spPr>
              <a:xfrm>
                <a:off x="2956256" y="1319034"/>
                <a:ext cx="54314" cy="72184"/>
              </a:xfrm>
              <a:custGeom>
                <a:avLst/>
                <a:gdLst/>
                <a:ahLst/>
                <a:cxnLst/>
                <a:rect l="l" t="t" r="r" b="b"/>
                <a:pathLst>
                  <a:path w="15343" h="20391" extrusionOk="0">
                    <a:moveTo>
                      <a:pt x="15343" y="0"/>
                    </a:moveTo>
                    <a:lnTo>
                      <a:pt x="13930" y="404"/>
                    </a:lnTo>
                    <a:cubicBezTo>
                      <a:pt x="10094" y="1413"/>
                      <a:pt x="6662" y="2827"/>
                      <a:pt x="3230" y="4644"/>
                    </a:cubicBezTo>
                    <a:cubicBezTo>
                      <a:pt x="2827" y="9691"/>
                      <a:pt x="1817" y="14737"/>
                      <a:pt x="0" y="19583"/>
                    </a:cubicBezTo>
                    <a:lnTo>
                      <a:pt x="1010" y="20390"/>
                    </a:lnTo>
                    <a:cubicBezTo>
                      <a:pt x="5047" y="17160"/>
                      <a:pt x="9489" y="14737"/>
                      <a:pt x="14334" y="12921"/>
                    </a:cubicBezTo>
                    <a:cubicBezTo>
                      <a:pt x="14939" y="9085"/>
                      <a:pt x="15343" y="5047"/>
                      <a:pt x="15343" y="1212"/>
                    </a:cubicBezTo>
                    <a:lnTo>
                      <a:pt x="1534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84;p77">
                <a:extLst>
                  <a:ext uri="{FF2B5EF4-FFF2-40B4-BE49-F238E27FC236}">
                    <a16:creationId xmlns:a16="http://schemas.microsoft.com/office/drawing/2014/main" id="{9FF3753E-F833-4C1B-8759-12E434BB39C4}"/>
                  </a:ext>
                </a:extLst>
              </p:cNvPr>
              <p:cNvSpPr/>
              <p:nvPr/>
            </p:nvSpPr>
            <p:spPr>
              <a:xfrm>
                <a:off x="2919817" y="1335466"/>
                <a:ext cx="47886" cy="5288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4940" extrusionOk="0">
                    <a:moveTo>
                      <a:pt x="13526" y="1"/>
                    </a:moveTo>
                    <a:cubicBezTo>
                      <a:pt x="8681" y="2423"/>
                      <a:pt x="4038" y="5451"/>
                      <a:pt x="0" y="9085"/>
                    </a:cubicBezTo>
                    <a:cubicBezTo>
                      <a:pt x="3634" y="10498"/>
                      <a:pt x="7066" y="12517"/>
                      <a:pt x="10296" y="14940"/>
                    </a:cubicBezTo>
                    <a:cubicBezTo>
                      <a:pt x="12113" y="10094"/>
                      <a:pt x="13123" y="5048"/>
                      <a:pt x="135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985;p77">
                <a:extLst>
                  <a:ext uri="{FF2B5EF4-FFF2-40B4-BE49-F238E27FC236}">
                    <a16:creationId xmlns:a16="http://schemas.microsoft.com/office/drawing/2014/main" id="{9A53CC1B-472A-47AF-9F72-C6C3277B70BB}"/>
                  </a:ext>
                </a:extLst>
              </p:cNvPr>
              <p:cNvSpPr/>
              <p:nvPr/>
            </p:nvSpPr>
            <p:spPr>
              <a:xfrm>
                <a:off x="3002697" y="1557663"/>
                <a:ext cx="95053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6851" h="13123" extrusionOk="0">
                    <a:moveTo>
                      <a:pt x="18775" y="1"/>
                    </a:moveTo>
                    <a:cubicBezTo>
                      <a:pt x="14737" y="1010"/>
                      <a:pt x="10700" y="1414"/>
                      <a:pt x="6460" y="1616"/>
                    </a:cubicBezTo>
                    <a:cubicBezTo>
                      <a:pt x="4240" y="1616"/>
                      <a:pt x="2019" y="1414"/>
                      <a:pt x="0" y="1010"/>
                    </a:cubicBezTo>
                    <a:lnTo>
                      <a:pt x="0" y="1010"/>
                    </a:lnTo>
                    <a:cubicBezTo>
                      <a:pt x="5451" y="4038"/>
                      <a:pt x="10498" y="8076"/>
                      <a:pt x="14334" y="13123"/>
                    </a:cubicBezTo>
                    <a:cubicBezTo>
                      <a:pt x="18169" y="12517"/>
                      <a:pt x="22005" y="11508"/>
                      <a:pt x="25841" y="10297"/>
                    </a:cubicBezTo>
                    <a:cubicBezTo>
                      <a:pt x="26245" y="10297"/>
                      <a:pt x="26648" y="10095"/>
                      <a:pt x="26850" y="9893"/>
                    </a:cubicBezTo>
                    <a:cubicBezTo>
                      <a:pt x="26648" y="9489"/>
                      <a:pt x="26446" y="9085"/>
                      <a:pt x="26043" y="8682"/>
                    </a:cubicBezTo>
                    <a:cubicBezTo>
                      <a:pt x="23822" y="5452"/>
                      <a:pt x="21399" y="2625"/>
                      <a:pt x="18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986;p77">
                <a:extLst>
                  <a:ext uri="{FF2B5EF4-FFF2-40B4-BE49-F238E27FC236}">
                    <a16:creationId xmlns:a16="http://schemas.microsoft.com/office/drawing/2014/main" id="{DC47436E-3B51-49E4-95F1-FDA733D08443}"/>
                  </a:ext>
                </a:extLst>
              </p:cNvPr>
              <p:cNvSpPr/>
              <p:nvPr/>
            </p:nvSpPr>
            <p:spPr>
              <a:xfrm>
                <a:off x="2975545" y="1561238"/>
                <a:ext cx="78616" cy="45740"/>
              </a:xfrm>
              <a:custGeom>
                <a:avLst/>
                <a:gdLst/>
                <a:ahLst/>
                <a:cxnLst/>
                <a:rect l="l" t="t" r="r" b="b"/>
                <a:pathLst>
                  <a:path w="22208" h="12921" extrusionOk="0">
                    <a:moveTo>
                      <a:pt x="7672" y="0"/>
                    </a:moveTo>
                    <a:cubicBezTo>
                      <a:pt x="5654" y="4442"/>
                      <a:pt x="3231" y="8277"/>
                      <a:pt x="1" y="11709"/>
                    </a:cubicBezTo>
                    <a:cubicBezTo>
                      <a:pt x="3837" y="12517"/>
                      <a:pt x="7672" y="12920"/>
                      <a:pt x="11508" y="12920"/>
                    </a:cubicBezTo>
                    <a:cubicBezTo>
                      <a:pt x="15142" y="12920"/>
                      <a:pt x="18574" y="12517"/>
                      <a:pt x="22208" y="12113"/>
                    </a:cubicBezTo>
                    <a:cubicBezTo>
                      <a:pt x="18170" y="7066"/>
                      <a:pt x="13123" y="3028"/>
                      <a:pt x="767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987;p77">
                <a:extLst>
                  <a:ext uri="{FF2B5EF4-FFF2-40B4-BE49-F238E27FC236}">
                    <a16:creationId xmlns:a16="http://schemas.microsoft.com/office/drawing/2014/main" id="{6B3F6A65-4232-4C15-A91E-46C4AD54F7BF}"/>
                  </a:ext>
                </a:extLst>
              </p:cNvPr>
              <p:cNvSpPr/>
              <p:nvPr/>
            </p:nvSpPr>
            <p:spPr>
              <a:xfrm>
                <a:off x="2959827" y="1364044"/>
                <a:ext cx="47171" cy="60035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6959" extrusionOk="0">
                    <a:moveTo>
                      <a:pt x="13325" y="1"/>
                    </a:moveTo>
                    <a:lnTo>
                      <a:pt x="13325" y="1"/>
                    </a:lnTo>
                    <a:cubicBezTo>
                      <a:pt x="8480" y="1818"/>
                      <a:pt x="4038" y="4442"/>
                      <a:pt x="1" y="7672"/>
                    </a:cubicBezTo>
                    <a:cubicBezTo>
                      <a:pt x="1010" y="8480"/>
                      <a:pt x="2019" y="9287"/>
                      <a:pt x="2827" y="10095"/>
                    </a:cubicBezTo>
                    <a:cubicBezTo>
                      <a:pt x="4846" y="12315"/>
                      <a:pt x="6663" y="14536"/>
                      <a:pt x="8278" y="16959"/>
                    </a:cubicBezTo>
                    <a:cubicBezTo>
                      <a:pt x="10700" y="11508"/>
                      <a:pt x="12315" y="5855"/>
                      <a:pt x="1332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988;p77">
                <a:extLst>
                  <a:ext uri="{FF2B5EF4-FFF2-40B4-BE49-F238E27FC236}">
                    <a16:creationId xmlns:a16="http://schemas.microsoft.com/office/drawing/2014/main" id="{CB7B4954-52B5-4A2B-8C5D-F9A6D8967E9C}"/>
                  </a:ext>
                </a:extLst>
              </p:cNvPr>
              <p:cNvSpPr/>
              <p:nvPr/>
            </p:nvSpPr>
            <p:spPr>
              <a:xfrm>
                <a:off x="3002697" y="1515509"/>
                <a:ext cx="67179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3325" extrusionOk="0">
                    <a:moveTo>
                      <a:pt x="2827" y="1"/>
                    </a:moveTo>
                    <a:cubicBezTo>
                      <a:pt x="2625" y="4442"/>
                      <a:pt x="1615" y="8682"/>
                      <a:pt x="0" y="12921"/>
                    </a:cubicBezTo>
                    <a:cubicBezTo>
                      <a:pt x="2221" y="13123"/>
                      <a:pt x="4442" y="13325"/>
                      <a:pt x="6460" y="13325"/>
                    </a:cubicBezTo>
                    <a:cubicBezTo>
                      <a:pt x="10700" y="13325"/>
                      <a:pt x="14939" y="12719"/>
                      <a:pt x="18977" y="11710"/>
                    </a:cubicBezTo>
                    <a:cubicBezTo>
                      <a:pt x="14132" y="7067"/>
                      <a:pt x="8883" y="3029"/>
                      <a:pt x="282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989;p77">
                <a:extLst>
                  <a:ext uri="{FF2B5EF4-FFF2-40B4-BE49-F238E27FC236}">
                    <a16:creationId xmlns:a16="http://schemas.microsoft.com/office/drawing/2014/main" id="{791D2B96-A3B4-426D-BD09-4CAA205DA48A}"/>
                  </a:ext>
                </a:extLst>
              </p:cNvPr>
              <p:cNvSpPr/>
              <p:nvPr/>
            </p:nvSpPr>
            <p:spPr>
              <a:xfrm>
                <a:off x="3001982" y="1561238"/>
                <a:ext cx="719" cy="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" extrusionOk="0">
                    <a:moveTo>
                      <a:pt x="202" y="0"/>
                    </a:moveTo>
                    <a:lnTo>
                      <a:pt x="2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990;p77">
                <a:extLst>
                  <a:ext uri="{FF2B5EF4-FFF2-40B4-BE49-F238E27FC236}">
                    <a16:creationId xmlns:a16="http://schemas.microsoft.com/office/drawing/2014/main" id="{68B4DE71-B4D9-4A5D-B5EF-0349DC2A1491}"/>
                  </a:ext>
                </a:extLst>
              </p:cNvPr>
              <p:cNvSpPr/>
              <p:nvPr/>
            </p:nvSpPr>
            <p:spPr>
              <a:xfrm>
                <a:off x="2727622" y="156052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991;p77">
                <a:extLst>
                  <a:ext uri="{FF2B5EF4-FFF2-40B4-BE49-F238E27FC236}">
                    <a16:creationId xmlns:a16="http://schemas.microsoft.com/office/drawing/2014/main" id="{E40A7963-9938-4D28-8072-482340CC474F}"/>
                  </a:ext>
                </a:extLst>
              </p:cNvPr>
              <p:cNvSpPr/>
              <p:nvPr/>
            </p:nvSpPr>
            <p:spPr>
              <a:xfrm>
                <a:off x="2706186" y="1356898"/>
                <a:ext cx="321598" cy="311591"/>
              </a:xfrm>
              <a:custGeom>
                <a:avLst/>
                <a:gdLst/>
                <a:ahLst/>
                <a:cxnLst/>
                <a:rect l="l" t="t" r="r" b="b"/>
                <a:pathLst>
                  <a:path w="90847" h="88020" fill="none" extrusionOk="0">
                    <a:moveTo>
                      <a:pt x="44818" y="1"/>
                    </a:moveTo>
                    <a:cubicBezTo>
                      <a:pt x="24832" y="1"/>
                      <a:pt x="7672" y="13931"/>
                      <a:pt x="3836" y="33715"/>
                    </a:cubicBezTo>
                    <a:cubicBezTo>
                      <a:pt x="1" y="53297"/>
                      <a:pt x="10297" y="72879"/>
                      <a:pt x="28869" y="80550"/>
                    </a:cubicBezTo>
                    <a:cubicBezTo>
                      <a:pt x="47240" y="88020"/>
                      <a:pt x="68639" y="81560"/>
                      <a:pt x="79743" y="65006"/>
                    </a:cubicBezTo>
                    <a:cubicBezTo>
                      <a:pt x="90846" y="48452"/>
                      <a:pt x="88625" y="26245"/>
                      <a:pt x="74494" y="12114"/>
                    </a:cubicBezTo>
                    <a:cubicBezTo>
                      <a:pt x="66621" y="4240"/>
                      <a:pt x="55921" y="1"/>
                      <a:pt x="448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2018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9992;p77">
              <a:extLst>
                <a:ext uri="{FF2B5EF4-FFF2-40B4-BE49-F238E27FC236}">
                  <a16:creationId xmlns:a16="http://schemas.microsoft.com/office/drawing/2014/main" id="{16AB7465-15EE-4111-A7E5-A6F29471A042}"/>
                </a:ext>
              </a:extLst>
            </p:cNvPr>
            <p:cNvGrpSpPr/>
            <p:nvPr/>
          </p:nvGrpSpPr>
          <p:grpSpPr>
            <a:xfrm>
              <a:off x="2517909" y="1188726"/>
              <a:ext cx="702702" cy="725214"/>
              <a:chOff x="2517909" y="1188726"/>
              <a:chExt cx="702702" cy="725214"/>
            </a:xfrm>
          </p:grpSpPr>
          <p:sp>
            <p:nvSpPr>
              <p:cNvPr id="75" name="Google Shape;9993;p77">
                <a:extLst>
                  <a:ext uri="{FF2B5EF4-FFF2-40B4-BE49-F238E27FC236}">
                    <a16:creationId xmlns:a16="http://schemas.microsoft.com/office/drawing/2014/main" id="{47AEACCE-6FC1-4C26-85B2-0A3C52D6FF31}"/>
                  </a:ext>
                </a:extLst>
              </p:cNvPr>
              <p:cNvSpPr/>
              <p:nvPr/>
            </p:nvSpPr>
            <p:spPr>
              <a:xfrm>
                <a:off x="2621966" y="1188726"/>
                <a:ext cx="114832" cy="86149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7716" extrusionOk="0">
                    <a:moveTo>
                      <a:pt x="10284" y="1"/>
                    </a:moveTo>
                    <a:lnTo>
                      <a:pt x="7413" y="282"/>
                    </a:lnTo>
                    <a:lnTo>
                      <a:pt x="7949" y="1144"/>
                    </a:lnTo>
                    <a:cubicBezTo>
                      <a:pt x="4966" y="2788"/>
                      <a:pt x="2280" y="4920"/>
                      <a:pt x="0" y="7451"/>
                    </a:cubicBezTo>
                    <a:lnTo>
                      <a:pt x="294" y="7716"/>
                    </a:lnTo>
                    <a:cubicBezTo>
                      <a:pt x="2547" y="5212"/>
                      <a:pt x="5206" y="3102"/>
                      <a:pt x="8156" y="1479"/>
                    </a:cubicBezTo>
                    <a:lnTo>
                      <a:pt x="8760" y="245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994;p77">
                <a:extLst>
                  <a:ext uri="{FF2B5EF4-FFF2-40B4-BE49-F238E27FC236}">
                    <a16:creationId xmlns:a16="http://schemas.microsoft.com/office/drawing/2014/main" id="{DCF57CC7-5866-4D53-99E0-19ED183C0994}"/>
                  </a:ext>
                </a:extLst>
              </p:cNvPr>
              <p:cNvSpPr/>
              <p:nvPr/>
            </p:nvSpPr>
            <p:spPr>
              <a:xfrm>
                <a:off x="2517909" y="1543306"/>
                <a:ext cx="54396" cy="134951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12087" extrusionOk="0">
                    <a:moveTo>
                      <a:pt x="4871" y="11889"/>
                    </a:moveTo>
                    <a:cubicBezTo>
                      <a:pt x="3186" y="8971"/>
                      <a:pt x="2004" y="5793"/>
                      <a:pt x="1370" y="2482"/>
                    </a:cubicBezTo>
                    <a:lnTo>
                      <a:pt x="2481" y="2209"/>
                    </a:lnTo>
                    <a:lnTo>
                      <a:pt x="620" y="0"/>
                    </a:lnTo>
                    <a:lnTo>
                      <a:pt x="1" y="2820"/>
                    </a:lnTo>
                    <a:lnTo>
                      <a:pt x="987" y="2578"/>
                    </a:lnTo>
                    <a:cubicBezTo>
                      <a:pt x="1629" y="5923"/>
                      <a:pt x="2827" y="9136"/>
                      <a:pt x="4530" y="12087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995;p77">
                <a:extLst>
                  <a:ext uri="{FF2B5EF4-FFF2-40B4-BE49-F238E27FC236}">
                    <a16:creationId xmlns:a16="http://schemas.microsoft.com/office/drawing/2014/main" id="{E325B448-13C6-4577-AD5D-6553896194E2}"/>
                  </a:ext>
                </a:extLst>
              </p:cNvPr>
              <p:cNvSpPr/>
              <p:nvPr/>
            </p:nvSpPr>
            <p:spPr>
              <a:xfrm>
                <a:off x="3174265" y="1556894"/>
                <a:ext cx="46346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12116" extrusionOk="0">
                    <a:moveTo>
                      <a:pt x="4150" y="41"/>
                    </a:moveTo>
                    <a:lnTo>
                      <a:pt x="3759" y="0"/>
                    </a:lnTo>
                    <a:cubicBezTo>
                      <a:pt x="3405" y="3350"/>
                      <a:pt x="2494" y="6618"/>
                      <a:pt x="1059" y="9668"/>
                    </a:cubicBezTo>
                    <a:lnTo>
                      <a:pt x="0" y="9237"/>
                    </a:lnTo>
                    <a:lnTo>
                      <a:pt x="208" y="12116"/>
                    </a:lnTo>
                    <a:lnTo>
                      <a:pt x="2367" y="10200"/>
                    </a:lnTo>
                    <a:lnTo>
                      <a:pt x="1426" y="9817"/>
                    </a:lnTo>
                    <a:cubicBezTo>
                      <a:pt x="2873" y="6733"/>
                      <a:pt x="3793" y="3429"/>
                      <a:pt x="4150" y="4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996;p77">
                <a:extLst>
                  <a:ext uri="{FF2B5EF4-FFF2-40B4-BE49-F238E27FC236}">
                    <a16:creationId xmlns:a16="http://schemas.microsoft.com/office/drawing/2014/main" id="{E28953FC-8E99-460B-AADB-5493A79EB469}"/>
                  </a:ext>
                </a:extLst>
              </p:cNvPr>
              <p:cNvSpPr/>
              <p:nvPr/>
            </p:nvSpPr>
            <p:spPr>
              <a:xfrm>
                <a:off x="3023194" y="1197200"/>
                <a:ext cx="116417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997;p77">
                <a:extLst>
                  <a:ext uri="{FF2B5EF4-FFF2-40B4-BE49-F238E27FC236}">
                    <a16:creationId xmlns:a16="http://schemas.microsoft.com/office/drawing/2014/main" id="{0429A462-FE19-4FE9-B0B6-9B84A701DD78}"/>
                  </a:ext>
                </a:extLst>
              </p:cNvPr>
              <p:cNvSpPr/>
              <p:nvPr/>
            </p:nvSpPr>
            <p:spPr>
              <a:xfrm rot="8660313">
                <a:off x="2818264" y="1804296"/>
                <a:ext cx="116433" cy="8353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Introduction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6627221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ID" sz="1900" dirty="0"/>
              <a:t>Convolutional neural networks (CNNs) </a:t>
            </a:r>
            <a:r>
              <a:rPr lang="en-ID" sz="1900" dirty="0" err="1"/>
              <a:t>telah</a:t>
            </a:r>
            <a:r>
              <a:rPr lang="en-ID" sz="1900" dirty="0"/>
              <a:t> </a:t>
            </a:r>
            <a:r>
              <a:rPr lang="en-ID" sz="1900" dirty="0" err="1"/>
              <a:t>menjadi</a:t>
            </a:r>
            <a:r>
              <a:rPr lang="en-ID" sz="1900" dirty="0"/>
              <a:t> </a:t>
            </a:r>
            <a:r>
              <a:rPr lang="en-ID" sz="1900" dirty="0" err="1"/>
              <a:t>pendekatan</a:t>
            </a:r>
            <a:r>
              <a:rPr lang="en-ID" sz="1900" dirty="0"/>
              <a:t> </a:t>
            </a:r>
            <a:r>
              <a:rPr lang="en-ID" sz="1900" dirty="0" err="1"/>
              <a:t>pembelajaran</a:t>
            </a:r>
            <a:r>
              <a:rPr lang="en-ID" sz="1900" dirty="0"/>
              <a:t> </a:t>
            </a:r>
            <a:r>
              <a:rPr lang="en-ID" sz="1900" dirty="0" err="1"/>
              <a:t>mesin</a:t>
            </a:r>
            <a:r>
              <a:rPr lang="en-ID" sz="1900" dirty="0"/>
              <a:t> yang </a:t>
            </a:r>
            <a:r>
              <a:rPr lang="en-ID" sz="1900" dirty="0" err="1"/>
              <a:t>dominan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pengenalan</a:t>
            </a:r>
            <a:r>
              <a:rPr lang="en-ID" sz="1900" dirty="0"/>
              <a:t> </a:t>
            </a:r>
            <a:r>
              <a:rPr lang="en-ID" sz="1900" dirty="0" err="1"/>
              <a:t>objek</a:t>
            </a:r>
            <a:r>
              <a:rPr lang="en-ID" sz="1900" dirty="0"/>
              <a:t> visual. </a:t>
            </a:r>
            <a:r>
              <a:rPr lang="en-ID" sz="1900" dirty="0" err="1"/>
              <a:t>Meskipun</a:t>
            </a:r>
            <a:r>
              <a:rPr lang="en-ID" sz="1900" dirty="0"/>
              <a:t> </a:t>
            </a:r>
            <a:r>
              <a:rPr lang="en-ID" sz="1900" dirty="0" err="1"/>
              <a:t>awalnya</a:t>
            </a:r>
            <a:r>
              <a:rPr lang="en-ID" sz="1900" dirty="0"/>
              <a:t> diperkenalkan20 </a:t>
            </a:r>
            <a:r>
              <a:rPr lang="en-ID" sz="1900" dirty="0" err="1"/>
              <a:t>tahun</a:t>
            </a:r>
            <a:r>
              <a:rPr lang="en-ID" sz="1900" dirty="0"/>
              <a:t> yang </a:t>
            </a:r>
            <a:r>
              <a:rPr lang="en-ID" sz="1900" dirty="0" err="1"/>
              <a:t>lalu</a:t>
            </a:r>
            <a:r>
              <a:rPr lang="en-ID" sz="1900" dirty="0"/>
              <a:t>. </a:t>
            </a:r>
            <a:r>
              <a:rPr lang="en-ID" sz="1900" dirty="0" err="1"/>
              <a:t>peningkatan</a:t>
            </a:r>
            <a:r>
              <a:rPr lang="en-ID" sz="1900" dirty="0"/>
              <a:t> </a:t>
            </a:r>
            <a:r>
              <a:rPr lang="en-ID" sz="1900" dirty="0" err="1"/>
              <a:t>perangkat</a:t>
            </a:r>
            <a:r>
              <a:rPr lang="en-ID" sz="1900" dirty="0"/>
              <a:t> </a:t>
            </a:r>
            <a:r>
              <a:rPr lang="en-ID" sz="1900" dirty="0" err="1"/>
              <a:t>keras</a:t>
            </a:r>
            <a:r>
              <a:rPr lang="en-ID" sz="1900" dirty="0"/>
              <a:t> </a:t>
            </a:r>
            <a:r>
              <a:rPr lang="en-ID" sz="1900" dirty="0" err="1"/>
              <a:t>komputer</a:t>
            </a:r>
            <a:r>
              <a:rPr lang="en-ID" sz="1900" dirty="0"/>
              <a:t> dan </a:t>
            </a:r>
            <a:r>
              <a:rPr lang="en-ID" sz="1900" dirty="0" err="1"/>
              <a:t>struktur</a:t>
            </a:r>
            <a:r>
              <a:rPr lang="en-ID" sz="1900" dirty="0"/>
              <a:t> </a:t>
            </a:r>
            <a:r>
              <a:rPr lang="en-ID" sz="1900" dirty="0" err="1"/>
              <a:t>jaringan</a:t>
            </a:r>
            <a:r>
              <a:rPr lang="en-ID" sz="1900" dirty="0"/>
              <a:t> </a:t>
            </a:r>
            <a:r>
              <a:rPr lang="en-ID" sz="1900" dirty="0" err="1"/>
              <a:t>sangat</a:t>
            </a:r>
            <a:r>
              <a:rPr lang="en-ID" sz="1900" dirty="0"/>
              <a:t> </a:t>
            </a:r>
            <a:r>
              <a:rPr lang="en-ID" sz="1900" dirty="0" err="1"/>
              <a:t>memungkinkan</a:t>
            </a:r>
            <a:r>
              <a:rPr lang="en-ID" sz="1900" dirty="0"/>
              <a:t> CNNs </a:t>
            </a:r>
            <a:r>
              <a:rPr lang="en-ID" sz="1900" dirty="0" err="1"/>
              <a:t>melakukan</a:t>
            </a:r>
            <a:r>
              <a:rPr lang="en-ID" sz="1900" dirty="0"/>
              <a:t> </a:t>
            </a:r>
            <a:r>
              <a:rPr lang="en-ID" sz="1900" dirty="0" err="1"/>
              <a:t>pelatihan</a:t>
            </a:r>
            <a:r>
              <a:rPr lang="en-ID" sz="1900" dirty="0"/>
              <a:t> yang </a:t>
            </a:r>
            <a:r>
              <a:rPr lang="en-ID" sz="1900" dirty="0" err="1"/>
              <a:t>benar-benar</a:t>
            </a:r>
            <a:r>
              <a:rPr lang="en-ID" sz="1900" dirty="0"/>
              <a:t> </a:t>
            </a:r>
            <a:r>
              <a:rPr lang="en-ID" sz="1900" dirty="0" err="1"/>
              <a:t>dalam</a:t>
            </a:r>
            <a:r>
              <a:rPr lang="en-ID" sz="1900" dirty="0"/>
              <a:t> </a:t>
            </a:r>
            <a:r>
              <a:rPr lang="en-ID" sz="1900" dirty="0" err="1"/>
              <a:t>beberapa</a:t>
            </a:r>
            <a:r>
              <a:rPr lang="en-ID" sz="1900" dirty="0"/>
              <a:t> </a:t>
            </a:r>
            <a:r>
              <a:rPr lang="en-ID" sz="1900" dirty="0" err="1"/>
              <a:t>waktu</a:t>
            </a:r>
            <a:r>
              <a:rPr lang="en-ID" sz="1900" dirty="0"/>
              <a:t> </a:t>
            </a:r>
            <a:r>
              <a:rPr lang="en-ID" sz="1900" dirty="0" err="1"/>
              <a:t>ini</a:t>
            </a:r>
            <a:r>
              <a:rPr lang="en-ID" sz="1900" dirty="0"/>
              <a:t>. LeNet5 yang </a:t>
            </a:r>
            <a:r>
              <a:rPr lang="en-ID" sz="1900" dirty="0" err="1"/>
              <a:t>asli</a:t>
            </a:r>
            <a:r>
              <a:rPr lang="en-ID" sz="1900" dirty="0"/>
              <a:t> </a:t>
            </a:r>
            <a:r>
              <a:rPr lang="en-ID" sz="1900" dirty="0" err="1"/>
              <a:t>terdiri</a:t>
            </a:r>
            <a:r>
              <a:rPr lang="en-ID" sz="1900" dirty="0"/>
              <a:t> </a:t>
            </a:r>
            <a:r>
              <a:rPr lang="en-ID" sz="1900" dirty="0" err="1"/>
              <a:t>dari</a:t>
            </a:r>
            <a:r>
              <a:rPr lang="en-ID" sz="1900" dirty="0"/>
              <a:t> 5 </a:t>
            </a:r>
            <a:r>
              <a:rPr lang="en-ID" sz="1900" dirty="0" err="1"/>
              <a:t>lapisan</a:t>
            </a:r>
            <a:r>
              <a:rPr lang="en-ID" sz="1900" dirty="0"/>
              <a:t>, VGG </a:t>
            </a:r>
            <a:r>
              <a:rPr lang="en-ID" sz="1900" dirty="0" err="1"/>
              <a:t>menampilkan</a:t>
            </a:r>
            <a:r>
              <a:rPr lang="en-ID" sz="1900" dirty="0"/>
              <a:t> 19, dan </a:t>
            </a:r>
            <a:r>
              <a:rPr lang="en-ID" sz="1900" dirty="0" err="1"/>
              <a:t>hanya</a:t>
            </a:r>
            <a:r>
              <a:rPr lang="en-ID" sz="1900" dirty="0"/>
              <a:t> </a:t>
            </a:r>
            <a:r>
              <a:rPr lang="en-ID" sz="1900" dirty="0" err="1"/>
              <a:t>tahun</a:t>
            </a:r>
            <a:r>
              <a:rPr lang="en-ID" sz="1900" dirty="0"/>
              <a:t> </a:t>
            </a:r>
            <a:r>
              <a:rPr lang="en-ID" sz="1900" dirty="0" err="1"/>
              <a:t>lalu</a:t>
            </a:r>
            <a:r>
              <a:rPr lang="en-ID" sz="1900" dirty="0"/>
              <a:t> Highway Networks dan Residual Networks (</a:t>
            </a:r>
            <a:r>
              <a:rPr lang="en-ID" sz="1900" dirty="0" err="1"/>
              <a:t>ResNets</a:t>
            </a:r>
            <a:r>
              <a:rPr lang="en-ID" sz="1900" dirty="0"/>
              <a:t>) </a:t>
            </a:r>
            <a:r>
              <a:rPr lang="en-ID" sz="1900" dirty="0" err="1"/>
              <a:t>telah</a:t>
            </a:r>
            <a:r>
              <a:rPr lang="en-ID" sz="1900" dirty="0"/>
              <a:t> </a:t>
            </a:r>
            <a:r>
              <a:rPr lang="en-ID" sz="1900" dirty="0" err="1"/>
              <a:t>melampaui</a:t>
            </a:r>
            <a:r>
              <a:rPr lang="en-ID" sz="1900" dirty="0"/>
              <a:t> </a:t>
            </a:r>
            <a:r>
              <a:rPr lang="en-ID" sz="1900" dirty="0" err="1"/>
              <a:t>penghalang</a:t>
            </a:r>
            <a:r>
              <a:rPr lang="en-ID" sz="1900" dirty="0"/>
              <a:t> 100 </a:t>
            </a:r>
            <a:r>
              <a:rPr lang="en-ID" sz="1900" dirty="0" err="1"/>
              <a:t>lapisan</a:t>
            </a:r>
            <a:r>
              <a:rPr lang="en-ID" sz="1900" dirty="0"/>
              <a:t>.</a:t>
            </a:r>
            <a:endParaRPr sz="19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795296"/>
            <a:ext cx="4629300" cy="469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DenseNet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559067"/>
            <a:ext cx="5374618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sz="1800" dirty="0" err="1"/>
              <a:t>Pertimbangan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gambar</a:t>
            </a:r>
            <a:r>
              <a:rPr lang="en-ID" sz="1800" dirty="0"/>
              <a:t> x0 yang </a:t>
            </a:r>
            <a:r>
              <a:rPr lang="en-ID" sz="1800" dirty="0" err="1"/>
              <a:t>dilewati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jaringan</a:t>
            </a:r>
            <a:r>
              <a:rPr lang="en-ID" sz="1800" dirty="0"/>
              <a:t> Convolutional. </a:t>
            </a:r>
            <a:r>
              <a:rPr lang="en-ID" sz="1800" dirty="0" err="1"/>
              <a:t>Jaringan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terdiri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lapisan</a:t>
            </a:r>
            <a:r>
              <a:rPr lang="en-ID" sz="1800" dirty="0"/>
              <a:t> L, yang </a:t>
            </a:r>
            <a:r>
              <a:rPr lang="en-ID" sz="1800" dirty="0" err="1"/>
              <a:t>masing-masing</a:t>
            </a:r>
            <a:r>
              <a:rPr lang="en-ID" sz="1800" dirty="0"/>
              <a:t> </a:t>
            </a:r>
            <a:r>
              <a:rPr lang="en-ID" sz="1800" dirty="0" err="1"/>
              <a:t>mengimplementasikan</a:t>
            </a:r>
            <a:r>
              <a:rPr lang="en-ID" sz="1800" dirty="0"/>
              <a:t> </a:t>
            </a:r>
            <a:r>
              <a:rPr lang="en-ID" sz="1800" dirty="0" err="1"/>
              <a:t>transformasi</a:t>
            </a:r>
            <a:r>
              <a:rPr lang="en-ID" sz="1800" dirty="0"/>
              <a:t> non-linier </a:t>
            </a:r>
            <a:r>
              <a:rPr lang="en-ID" sz="1800" i="1" dirty="0"/>
              <a:t>H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(·), di mana 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 </a:t>
            </a:r>
            <a:r>
              <a:rPr lang="en-ID" sz="1800" dirty="0" err="1"/>
              <a:t>mengindeks</a:t>
            </a:r>
            <a:r>
              <a:rPr lang="en-ID" sz="1800" dirty="0"/>
              <a:t> </a:t>
            </a:r>
            <a:r>
              <a:rPr lang="en-ID" sz="1800" dirty="0" err="1"/>
              <a:t>lapisan</a:t>
            </a:r>
            <a:r>
              <a:rPr lang="en-ID" sz="1800" dirty="0"/>
              <a:t>. </a:t>
            </a:r>
            <a:r>
              <a:rPr lang="en-ID" sz="1800" i="1" dirty="0"/>
              <a:t>H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(·)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komposit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Batch Normalization (BN), rectified linear units (</a:t>
            </a:r>
            <a:r>
              <a:rPr lang="en-ID" sz="1800" dirty="0" err="1"/>
              <a:t>ReLU</a:t>
            </a:r>
            <a:r>
              <a:rPr lang="en-ID" sz="1800" dirty="0"/>
              <a:t>), Pooling, </a:t>
            </a:r>
            <a:r>
              <a:rPr lang="en-ID" sz="1800" dirty="0" err="1"/>
              <a:t>atau</a:t>
            </a:r>
            <a:r>
              <a:rPr lang="en-ID" sz="1800" dirty="0"/>
              <a:t> Convolution (Conv). Kami </a:t>
            </a:r>
            <a:r>
              <a:rPr lang="en-ID" sz="1800" dirty="0" err="1"/>
              <a:t>menyatakan</a:t>
            </a:r>
            <a:r>
              <a:rPr lang="en-ID" sz="1800" dirty="0"/>
              <a:t> output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 </a:t>
            </a:r>
            <a:r>
              <a:rPr lang="en-ID" sz="1800" dirty="0" err="1"/>
              <a:t>lapisan</a:t>
            </a:r>
            <a:r>
              <a:rPr lang="en-ID" sz="1800" dirty="0"/>
              <a:t> </a:t>
            </a:r>
            <a:r>
              <a:rPr lang="en-ID" sz="1800" dirty="0" err="1"/>
              <a:t>ke-th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x</a:t>
            </a:r>
            <a:r>
              <a:rPr lang="en-ID" sz="1800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.</a:t>
            </a:r>
            <a:endParaRPr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76429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AA9E-7F84-4F9D-B507-AD2C92B0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2430-252D-4D1A-8397-F306E8435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Google Shape;215;p44">
            <a:extLst>
              <a:ext uri="{FF2B5EF4-FFF2-40B4-BE49-F238E27FC236}">
                <a16:creationId xmlns:a16="http://schemas.microsoft.com/office/drawing/2014/main" id="{ADC65F7E-9555-42FD-AC95-645B3DAA83E8}"/>
              </a:ext>
            </a:extLst>
          </p:cNvPr>
          <p:cNvSpPr txBox="1">
            <a:spLocks/>
          </p:cNvSpPr>
          <p:nvPr/>
        </p:nvSpPr>
        <p:spPr>
          <a:xfrm>
            <a:off x="272895" y="281444"/>
            <a:ext cx="7954028" cy="458061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just">
              <a:buNone/>
            </a:pPr>
            <a:r>
              <a:rPr lang="en-ID" sz="1800" dirty="0">
                <a:solidFill>
                  <a:schemeClr val="accent1"/>
                </a:solidFill>
              </a:rPr>
              <a:t>Dense connectivity</a:t>
            </a:r>
            <a:r>
              <a:rPr lang="en-ID" sz="1800" dirty="0"/>
              <a:t>.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</a:t>
            </a:r>
            <a:r>
              <a:rPr lang="en-ID" sz="1800" dirty="0" err="1"/>
              <a:t>aliran</a:t>
            </a:r>
            <a:r>
              <a:rPr lang="en-ID" sz="1800" dirty="0"/>
              <a:t> </a:t>
            </a:r>
            <a:r>
              <a:rPr lang="en-ID" sz="1800" dirty="0" err="1"/>
              <a:t>informasi</a:t>
            </a:r>
            <a:r>
              <a:rPr lang="en-ID" sz="1800" dirty="0"/>
              <a:t> </a:t>
            </a:r>
            <a:r>
              <a:rPr lang="en-ID" sz="1800" dirty="0" err="1"/>
              <a:t>antar</a:t>
            </a:r>
            <a:r>
              <a:rPr lang="en-ID" sz="1800" dirty="0"/>
              <a:t> </a:t>
            </a:r>
            <a:r>
              <a:rPr lang="en-ID" sz="1800" dirty="0" err="1"/>
              <a:t>lapisan</a:t>
            </a:r>
            <a:r>
              <a:rPr lang="en-ID" sz="1800" dirty="0"/>
              <a:t>, kami </a:t>
            </a:r>
            <a:r>
              <a:rPr lang="en-ID" sz="1800" dirty="0" err="1"/>
              <a:t>mengusulkan</a:t>
            </a:r>
            <a:r>
              <a:rPr lang="en-ID" sz="1800" dirty="0"/>
              <a:t> </a:t>
            </a:r>
            <a:r>
              <a:rPr lang="en-ID" sz="1800" dirty="0" err="1"/>
              <a:t>pola</a:t>
            </a:r>
            <a:r>
              <a:rPr lang="en-ID" sz="1800" dirty="0"/>
              <a:t> </a:t>
            </a:r>
            <a:r>
              <a:rPr lang="en-ID" sz="1800" dirty="0" err="1"/>
              <a:t>konektivitas</a:t>
            </a:r>
            <a:r>
              <a:rPr lang="en-ID" sz="1800" dirty="0"/>
              <a:t> yang </a:t>
            </a:r>
            <a:r>
              <a:rPr lang="en-ID" sz="1800" dirty="0" err="1"/>
              <a:t>berbeda</a:t>
            </a:r>
            <a:r>
              <a:rPr lang="en-ID" sz="1800" dirty="0"/>
              <a:t>: kami </a:t>
            </a:r>
            <a:r>
              <a:rPr lang="en-ID" sz="1800" dirty="0" err="1"/>
              <a:t>memperkenalkan</a:t>
            </a:r>
            <a:r>
              <a:rPr lang="en-ID" sz="1800" dirty="0"/>
              <a:t> </a:t>
            </a:r>
            <a:r>
              <a:rPr lang="en-ID" sz="1800" dirty="0" err="1"/>
              <a:t>koneksi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lapisan</a:t>
            </a:r>
            <a:r>
              <a:rPr lang="en-ID" sz="1800" dirty="0"/>
              <a:t> mana pun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lapisan</a:t>
            </a:r>
            <a:r>
              <a:rPr lang="en-ID" sz="1800" dirty="0"/>
              <a:t> </a:t>
            </a:r>
            <a:r>
              <a:rPr lang="en-ID" sz="1800" dirty="0" err="1"/>
              <a:t>berikutnya</a:t>
            </a:r>
            <a:r>
              <a:rPr lang="en-ID" sz="1800" dirty="0"/>
              <a:t>. Gambar 1 </a:t>
            </a:r>
            <a:r>
              <a:rPr lang="en-ID" sz="1800" dirty="0" err="1"/>
              <a:t>mengilustrasikan</a:t>
            </a:r>
            <a:r>
              <a:rPr lang="en-ID" sz="1800" dirty="0"/>
              <a:t> tata </a:t>
            </a:r>
            <a:r>
              <a:rPr lang="en-ID" sz="1800" dirty="0" err="1"/>
              <a:t>letak</a:t>
            </a:r>
            <a:r>
              <a:rPr lang="en-ID" sz="1800" dirty="0"/>
              <a:t> </a:t>
            </a:r>
            <a:r>
              <a:rPr lang="en-ID" sz="1800" dirty="0" err="1"/>
              <a:t>DenseNet</a:t>
            </a:r>
            <a:r>
              <a:rPr lang="en-ID" sz="1800" dirty="0"/>
              <a:t> yang </a:t>
            </a:r>
            <a:r>
              <a:rPr lang="en-ID" sz="1800" dirty="0" err="1"/>
              <a:t>dihasilkan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skematis</a:t>
            </a:r>
            <a:r>
              <a:rPr lang="en-ID" sz="1800" dirty="0"/>
              <a:t>. </a:t>
            </a:r>
            <a:r>
              <a:rPr lang="en-ID" sz="1800" dirty="0" err="1"/>
              <a:t>Akibatnya</a:t>
            </a:r>
            <a:r>
              <a:rPr lang="en-ID" sz="1800" dirty="0"/>
              <a:t>, 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 ke-1 </a:t>
            </a:r>
            <a:r>
              <a:rPr lang="en-ID" sz="1800" dirty="0" err="1"/>
              <a:t>menerima</a:t>
            </a:r>
            <a:r>
              <a:rPr lang="en-ID" sz="1800" dirty="0"/>
              <a:t> peta </a:t>
            </a:r>
            <a:r>
              <a:rPr lang="en-ID" sz="1800" dirty="0" err="1"/>
              <a:t>fitur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lapisan</a:t>
            </a:r>
            <a:r>
              <a:rPr lang="en-ID" sz="1800" dirty="0"/>
              <a:t> </a:t>
            </a:r>
            <a:r>
              <a:rPr lang="en-ID" sz="1800" dirty="0" err="1"/>
              <a:t>sebelumnya</a:t>
            </a:r>
            <a:r>
              <a:rPr lang="en-ID" sz="1800" dirty="0"/>
              <a:t>, x0, . . . , x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−1,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masukan</a:t>
            </a:r>
            <a:r>
              <a:rPr lang="en-ID" sz="1800" dirty="0"/>
              <a:t>: x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 = H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([x0, x1, . . , x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−1]), (2) di mana [x0, x1, . . . , x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−1] </a:t>
            </a:r>
            <a:r>
              <a:rPr lang="en-ID" sz="1800" dirty="0" err="1"/>
              <a:t>mengacu</a:t>
            </a:r>
            <a:r>
              <a:rPr lang="en-ID" sz="1800" dirty="0"/>
              <a:t> pada </a:t>
            </a:r>
            <a:r>
              <a:rPr lang="en-ID" sz="1800" dirty="0" err="1"/>
              <a:t>rangkaian</a:t>
            </a:r>
            <a:r>
              <a:rPr lang="en-ID" sz="1800" dirty="0"/>
              <a:t> peta </a:t>
            </a:r>
            <a:r>
              <a:rPr lang="en-ID" sz="1800" dirty="0" err="1"/>
              <a:t>fitur</a:t>
            </a:r>
            <a:r>
              <a:rPr lang="en-ID" sz="1800" dirty="0"/>
              <a:t> yang </a:t>
            </a:r>
            <a:r>
              <a:rPr lang="en-ID" sz="1800" dirty="0" err="1"/>
              <a:t>dihasilkan</a:t>
            </a:r>
            <a:r>
              <a:rPr lang="en-ID" sz="1800" dirty="0"/>
              <a:t> di </a:t>
            </a:r>
            <a:r>
              <a:rPr lang="en-ID" sz="1800" dirty="0" err="1"/>
              <a:t>lapisan</a:t>
            </a:r>
            <a:r>
              <a:rPr lang="en-ID" sz="1800" dirty="0"/>
              <a:t> 0, . . . , 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−1. Karena </a:t>
            </a:r>
            <a:r>
              <a:rPr lang="en-ID" sz="1800" dirty="0" err="1">
                <a:effectLst/>
              </a:rPr>
              <a:t>konektivitasnya</a:t>
            </a:r>
            <a:r>
              <a:rPr lang="en-ID" sz="1800" dirty="0"/>
              <a:t> yang </a:t>
            </a:r>
            <a:r>
              <a:rPr lang="en-ID" sz="1800" dirty="0" err="1"/>
              <a:t>padat</a:t>
            </a:r>
            <a:r>
              <a:rPr lang="en-ID" sz="1800" dirty="0"/>
              <a:t>, kami </a:t>
            </a:r>
            <a:r>
              <a:rPr lang="en-ID" sz="1800" dirty="0" err="1"/>
              <a:t>menyebut</a:t>
            </a:r>
            <a:r>
              <a:rPr lang="en-ID" sz="1800" dirty="0"/>
              <a:t> </a:t>
            </a:r>
            <a:r>
              <a:rPr lang="en-ID" sz="1800" dirty="0" err="1"/>
              <a:t>arsitektur</a:t>
            </a:r>
            <a:r>
              <a:rPr lang="en-ID" sz="1800" dirty="0"/>
              <a:t> </a:t>
            </a:r>
            <a:r>
              <a:rPr lang="en-ID" sz="1800" dirty="0" err="1"/>
              <a:t>jaringan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Dense Convolutional Network (</a:t>
            </a:r>
            <a:r>
              <a:rPr lang="en-ID" sz="1800" dirty="0" err="1"/>
              <a:t>DenseNet</a:t>
            </a:r>
            <a:r>
              <a:rPr lang="en-ID" sz="1800" dirty="0"/>
              <a:t>).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kemudahan</a:t>
            </a:r>
            <a:r>
              <a:rPr lang="en-ID" sz="1800" dirty="0"/>
              <a:t> </a:t>
            </a:r>
            <a:r>
              <a:rPr lang="en-ID" sz="1800" dirty="0" err="1"/>
              <a:t>implementasi</a:t>
            </a:r>
            <a:r>
              <a:rPr lang="en-ID" sz="1800" dirty="0"/>
              <a:t>, kami </a:t>
            </a:r>
            <a:r>
              <a:rPr lang="en-ID" sz="1800" dirty="0" err="1"/>
              <a:t>menggabungkan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input </a:t>
            </a:r>
            <a:r>
              <a:rPr lang="en-ID" sz="1800" i="1" dirty="0">
                <a:latin typeface="Montserrat" panose="020B0604020202020204" charset="0"/>
              </a:rPr>
              <a:t>H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(·)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persamaan</a:t>
            </a:r>
            <a:r>
              <a:rPr lang="en-ID" sz="1800" dirty="0"/>
              <a:t>. (2)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tensor.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komposit</a:t>
            </a:r>
            <a:r>
              <a:rPr lang="en-ID" sz="1800" dirty="0"/>
              <a:t>. </a:t>
            </a:r>
            <a:r>
              <a:rPr lang="en-ID" sz="1800" dirty="0" err="1"/>
              <a:t>Termotivasi</a:t>
            </a:r>
            <a:r>
              <a:rPr lang="en-ID" sz="1800" dirty="0"/>
              <a:t> oleh, kami </a:t>
            </a:r>
            <a:r>
              <a:rPr lang="en-ID" sz="1800" dirty="0" err="1"/>
              <a:t>mendefinisikan</a:t>
            </a:r>
            <a:r>
              <a:rPr lang="en-ID" sz="1800" dirty="0"/>
              <a:t> </a:t>
            </a:r>
            <a:r>
              <a:rPr lang="en-ID" sz="1800" i="1" dirty="0">
                <a:latin typeface="Montserrat" panose="020B0604020202020204" charset="0"/>
              </a:rPr>
              <a:t>H</a:t>
            </a:r>
            <a:r>
              <a:rPr lang="en-ID" sz="1800" i="1" dirty="0">
                <a:latin typeface="Brush Script MT" panose="03060802040406070304" pitchFamily="66" charset="0"/>
              </a:rPr>
              <a:t>l</a:t>
            </a:r>
            <a:r>
              <a:rPr lang="en-ID" sz="1800" dirty="0"/>
              <a:t>(·)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komposit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berturut-turut</a:t>
            </a:r>
            <a:r>
              <a:rPr lang="en-ID" sz="1800" dirty="0"/>
              <a:t>: </a:t>
            </a:r>
            <a:r>
              <a:rPr lang="en-ID" sz="1800" dirty="0" err="1"/>
              <a:t>normalisasi</a:t>
            </a:r>
            <a:r>
              <a:rPr lang="en-ID" sz="1800" dirty="0"/>
              <a:t> batch (BN), </a:t>
            </a:r>
            <a:r>
              <a:rPr lang="en-ID" sz="1800" dirty="0" err="1"/>
              <a:t>diikuti</a:t>
            </a:r>
            <a:r>
              <a:rPr lang="en-ID" sz="1800" dirty="0"/>
              <a:t> oleh unit linier yang </a:t>
            </a:r>
            <a:r>
              <a:rPr lang="en-ID" sz="1800" dirty="0" err="1"/>
              <a:t>diperbaiki</a:t>
            </a:r>
            <a:r>
              <a:rPr lang="en-ID" sz="1800" dirty="0"/>
              <a:t> (</a:t>
            </a:r>
            <a:r>
              <a:rPr lang="en-ID" sz="1800" dirty="0" err="1"/>
              <a:t>ReLU</a:t>
            </a:r>
            <a:r>
              <a:rPr lang="en-ID" sz="1800" dirty="0"/>
              <a:t>) dan </a:t>
            </a:r>
            <a:r>
              <a:rPr lang="en-ID" sz="1800" dirty="0" err="1"/>
              <a:t>konvolusi</a:t>
            </a:r>
            <a:r>
              <a:rPr lang="en-ID" sz="1800" dirty="0"/>
              <a:t> 3 × 3 (</a:t>
            </a:r>
            <a:r>
              <a:rPr lang="en-ID" sz="1800" dirty="0" err="1"/>
              <a:t>Konv</a:t>
            </a:r>
            <a:r>
              <a:rPr lang="en-ID" sz="1800" dirty="0"/>
              <a:t>. ).</a:t>
            </a:r>
          </a:p>
        </p:txBody>
      </p:sp>
    </p:spTree>
    <p:extLst>
      <p:ext uri="{BB962C8B-B14F-4D97-AF65-F5344CB8AC3E}">
        <p14:creationId xmlns:p14="http://schemas.microsoft.com/office/powerpoint/2010/main" val="241030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D77D6D8-4F6E-42CB-8CBD-74B743F7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9206" y="1051871"/>
            <a:ext cx="6177435" cy="303975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79E3C02-E802-472C-9CA8-5015707AAC47}"/>
              </a:ext>
            </a:extLst>
          </p:cNvPr>
          <p:cNvSpPr/>
          <p:nvPr/>
        </p:nvSpPr>
        <p:spPr>
          <a:xfrm>
            <a:off x="6512482" y="1556087"/>
            <a:ext cx="24360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Arsitektur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DenseNet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ImageNet.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Laju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pertumbuhan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semua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jaringan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k = 32.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Perhatikan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bahwa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setiap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lapisan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"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konv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" yang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ditunjukkan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pada: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tabel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sesuai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urutan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BN-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ReLU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-Conv.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561938-F886-41AF-9A5A-BAF3CDE37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7401" y="223801"/>
            <a:ext cx="4949197" cy="29201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F4F091-C735-4393-BE4F-CEA759E7A2F9}"/>
              </a:ext>
            </a:extLst>
          </p:cNvPr>
          <p:cNvSpPr/>
          <p:nvPr/>
        </p:nvSpPr>
        <p:spPr>
          <a:xfrm>
            <a:off x="152400" y="3237167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Tingkat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kesalahan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(%) pada set data CIFAR dan SVHN. k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menunjukkan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tingkat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pertumbuhan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jaringan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. Hasil yang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melampaui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semua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metode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bersaing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hasil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berani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dan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hasil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terbaik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secara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keseluruhan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berwarna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biru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. “+”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menunjukkan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augmentasi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data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standar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(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terjemahan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dan /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atau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pencerminan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).</a:t>
            </a:r>
          </a:p>
          <a:p>
            <a:pPr algn="just"/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menunjukkan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hasil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dijalankan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oleh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diri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kita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sendiri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Semua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hasil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DenseNets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tanpa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augmentasi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data (C10, C100, SVHN)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diperoleh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Dropout.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DenseNets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mencapai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tingkat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kesalahan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lebih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rendah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saat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parameter yang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lebih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sedikit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daripada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ResNet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Tanpa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augmentasi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data,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DenseNet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berkinerja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lebih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baik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 margin yang </a:t>
            </a:r>
            <a:r>
              <a:rPr lang="en-ID" dirty="0" err="1">
                <a:solidFill>
                  <a:schemeClr val="bg1"/>
                </a:solidFill>
                <a:latin typeface="Montserrat" panose="020B0604020202020204" charset="0"/>
              </a:rPr>
              <a:t>besar</a:t>
            </a:r>
            <a:r>
              <a:rPr lang="en-ID" dirty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58B3D00B-5F83-4A5E-9371-8D7637141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FB6AD4-92DE-4C1D-A051-7A65C4FCEF43}"/>
              </a:ext>
            </a:extLst>
          </p:cNvPr>
          <p:cNvSpPr/>
          <p:nvPr/>
        </p:nvSpPr>
        <p:spPr>
          <a:xfrm>
            <a:off x="371476" y="623495"/>
            <a:ext cx="4800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Dense Convolutional Network(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DenseNet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),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menghubungkan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setiap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lapisan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ke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setiap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lapisan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lainnya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dengan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cara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feed-forward.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Sedangkan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jaringan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konvolusi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tradisional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dengan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lapisan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L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memiliki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koneksi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L -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satu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di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antara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setiap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lapisan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dan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lapisan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berikutnya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-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jaringan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kami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memiliki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koneksi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langsung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L(L+1)/2.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Untuk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setiap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lapisan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, peta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fitur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dari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semua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lapisan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sebelumnya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digunakan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sebagai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input, dan peta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fiturnya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sendiri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digunakan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sebagai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input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ke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semua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lapisan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berikutnya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.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DenseNets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memiliki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beberapa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keuntungan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yang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menarik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: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mereka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mengurangi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masalah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gradien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menghilang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memperkuat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propagasi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fitur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mendorong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penggunaan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kembali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fitur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, dan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secara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substansial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mengurangi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Montserrat" panose="020B0604020202020204" charset="0"/>
              </a:rPr>
              <a:t>jumlah</a:t>
            </a:r>
            <a:r>
              <a:rPr lang="en-ID" sz="1500" dirty="0">
                <a:solidFill>
                  <a:schemeClr val="bg1"/>
                </a:solidFill>
                <a:latin typeface="Montserrat" panose="020B0604020202020204" charset="0"/>
              </a:rPr>
              <a:t> parameter.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BC9E207-587B-4F71-A791-F73E0366E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99678"/>
              </p:ext>
            </p:extLst>
          </p:nvPr>
        </p:nvGraphicFramePr>
        <p:xfrm>
          <a:off x="5333998" y="1601470"/>
          <a:ext cx="3438526" cy="1940560"/>
        </p:xfrm>
        <a:graphic>
          <a:graphicData uri="http://schemas.openxmlformats.org/drawingml/2006/table">
            <a:tbl>
              <a:tblPr firstRow="1" bandRow="1">
                <a:tableStyleId>{C0D59259-10C5-4F33-B157-89004E5BDAD1}</a:tableStyleId>
              </a:tblPr>
              <a:tblGrid>
                <a:gridCol w="1304926">
                  <a:extLst>
                    <a:ext uri="{9D8B030D-6E8A-4147-A177-3AD203B41FA5}">
                      <a16:colId xmlns:a16="http://schemas.microsoft.com/office/drawing/2014/main" val="2420242050"/>
                    </a:ext>
                  </a:extLst>
                </a:gridCol>
                <a:gridCol w="1070436">
                  <a:extLst>
                    <a:ext uri="{9D8B030D-6E8A-4147-A177-3AD203B41FA5}">
                      <a16:colId xmlns:a16="http://schemas.microsoft.com/office/drawing/2014/main" val="2564848966"/>
                    </a:ext>
                  </a:extLst>
                </a:gridCol>
                <a:gridCol w="1063164">
                  <a:extLst>
                    <a:ext uri="{9D8B030D-6E8A-4147-A177-3AD203B41FA5}">
                      <a16:colId xmlns:a16="http://schemas.microsoft.com/office/drawing/2014/main" val="259146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Model Structure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Top-1 error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Top-5 error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3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densenet121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25.35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7.83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2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densenet169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24.00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7.00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densenet201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22.80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6.43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6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densenet161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22.35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6.20</a:t>
                      </a:r>
                      <a:endParaRPr lang="en-ID" sz="1200" dirty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655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04B9-402D-4CBA-8B72-0B20B7EED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900" y="2249400"/>
            <a:ext cx="4792200" cy="6447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478217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614</Words>
  <Application>Microsoft Office PowerPoint</Application>
  <PresentationFormat>On-screen Show (16:9)</PresentationFormat>
  <Paragraphs>32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Montserrat ExtraBold</vt:lpstr>
      <vt:lpstr>Brush Script MT</vt:lpstr>
      <vt:lpstr>Arial</vt:lpstr>
      <vt:lpstr>Futuristic Background by Slidesgo</vt:lpstr>
      <vt:lpstr>DenseNet</vt:lpstr>
      <vt:lpstr>Anggota Kelompok</vt:lpstr>
      <vt:lpstr>Introduction</vt:lpstr>
      <vt:lpstr>DenseNet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DenseNet</dc:title>
  <dc:creator>HRis ✨</dc:creator>
  <cp:lastModifiedBy>HARITS RAMBY</cp:lastModifiedBy>
  <cp:revision>8</cp:revision>
  <dcterms:modified xsi:type="dcterms:W3CDTF">2022-07-08T19:40:24Z</dcterms:modified>
</cp:coreProperties>
</file>