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8117-1E17-4FB1-9DE9-E80FEE63D586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3CCA-9AC1-4FDF-A58C-F99468A03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36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8117-1E17-4FB1-9DE9-E80FEE63D586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3CCA-9AC1-4FDF-A58C-F99468A03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31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8117-1E17-4FB1-9DE9-E80FEE63D586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3CCA-9AC1-4FDF-A58C-F99468A03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8117-1E17-4FB1-9DE9-E80FEE63D586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3CCA-9AC1-4FDF-A58C-F99468A03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97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8117-1E17-4FB1-9DE9-E80FEE63D586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3CCA-9AC1-4FDF-A58C-F99468A03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94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8117-1E17-4FB1-9DE9-E80FEE63D586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3CCA-9AC1-4FDF-A58C-F99468A03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45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8117-1E17-4FB1-9DE9-E80FEE63D586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3CCA-9AC1-4FDF-A58C-F99468A03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08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8117-1E17-4FB1-9DE9-E80FEE63D586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3CCA-9AC1-4FDF-A58C-F99468A03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09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8117-1E17-4FB1-9DE9-E80FEE63D586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3CCA-9AC1-4FDF-A58C-F99468A03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55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8117-1E17-4FB1-9DE9-E80FEE63D586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3CCA-9AC1-4FDF-A58C-F99468A03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18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8117-1E17-4FB1-9DE9-E80FEE63D586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43CCA-9AC1-4FDF-A58C-F99468A03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43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68117-1E17-4FB1-9DE9-E80FEE63D586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43CCA-9AC1-4FDF-A58C-F99468A03E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5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Калькулятор С.С.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99416" y="5202238"/>
            <a:ext cx="3792583" cy="1655762"/>
          </a:xfrm>
        </p:spPr>
        <p:txBody>
          <a:bodyPr/>
          <a:lstStyle/>
          <a:p>
            <a:r>
              <a:rPr lang="ru-RU" dirty="0" smtClean="0"/>
              <a:t>Харитонов Тимофей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900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78280" y="1810974"/>
            <a:ext cx="10515600" cy="59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Упрощение перевода из систем счислений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3113269"/>
            <a:ext cx="10515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 smtClean="0">
                <a:latin typeface="+mj-lt"/>
              </a:rPr>
              <a:t>Задачи</a:t>
            </a:r>
            <a:endParaRPr lang="ru-RU" sz="4400" dirty="0"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78280" y="3920296"/>
            <a:ext cx="1051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Разработка алгоритма перевода </a:t>
            </a:r>
            <a:r>
              <a:rPr lang="ru-RU" sz="2800" dirty="0" err="1" smtClean="0"/>
              <a:t>с.с</a:t>
            </a:r>
            <a:r>
              <a:rPr lang="ru-RU" sz="2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Создание программы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 smtClean="0"/>
              <a:t>Визуализация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7677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12966" y="2551975"/>
            <a:ext cx="3851366" cy="14270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Python(</a:t>
            </a:r>
            <a:r>
              <a:rPr lang="ru-RU" dirty="0" smtClean="0"/>
              <a:t>код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en-US" dirty="0" smtClean="0"/>
              <a:t>SQL</a:t>
            </a:r>
            <a:r>
              <a:rPr lang="ru-RU" dirty="0" smtClean="0"/>
              <a:t>(хранение данных)</a:t>
            </a:r>
          </a:p>
          <a:p>
            <a:r>
              <a:rPr lang="en-US" dirty="0" err="1" smtClean="0"/>
              <a:t>PyQT</a:t>
            </a:r>
            <a:r>
              <a:rPr lang="ru-RU" dirty="0" smtClean="0"/>
              <a:t>(Визуализация)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1026" name="Picture 2" descr="SQL для анализа данны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834" y="1690688"/>
            <a:ext cx="4264621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67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0086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Улучшить визуализацию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Оптимизировать программу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Добавить больше </a:t>
            </a:r>
            <a:r>
              <a:rPr lang="ru-RU" dirty="0" smtClean="0"/>
              <a:t>возможностей(</a:t>
            </a:r>
            <a:r>
              <a:rPr lang="ru-RU" dirty="0" smtClean="0"/>
              <a:t>проверка устного перевода </a:t>
            </a:r>
            <a:r>
              <a:rPr lang="ru-RU" dirty="0" err="1" smtClean="0"/>
              <a:t>с.с</a:t>
            </a:r>
            <a:r>
              <a:rPr lang="ru-RU" dirty="0" smtClean="0"/>
              <a:t>.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525" y="4143575"/>
            <a:ext cx="4838950" cy="203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593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43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Калькулятор С.С.</vt:lpstr>
      <vt:lpstr>Цель</vt:lpstr>
      <vt:lpstr>Структура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 С.С.</dc:title>
  <dc:creator>Пользователь Windows</dc:creator>
  <cp:lastModifiedBy>Пользователь Windows</cp:lastModifiedBy>
  <cp:revision>2</cp:revision>
  <dcterms:created xsi:type="dcterms:W3CDTF">2020-11-15T12:09:47Z</dcterms:created>
  <dcterms:modified xsi:type="dcterms:W3CDTF">2020-11-18T16:42:31Z</dcterms:modified>
</cp:coreProperties>
</file>