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36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3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7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4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5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8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9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1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3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8117-1E17-4FB1-9DE9-E80FEE63D586}" type="datetimeFigureOut">
              <a:rPr lang="ru-RU" smtClean="0"/>
              <a:t>19.01.2021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5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Гонки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99416" y="5202238"/>
            <a:ext cx="3792583" cy="1655762"/>
          </a:xfrm>
        </p:spPr>
        <p:txBody>
          <a:bodyPr/>
          <a:lstStyle/>
          <a:p>
            <a:r>
              <a:rPr lang="ru-RU" dirty="0" smtClean="0"/>
              <a:t>Харитонов Тимофей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0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8280" y="1810974"/>
            <a:ext cx="10515600" cy="591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 smtClean="0"/>
              <a:t>Создание игры для развлечения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113269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Задачи</a:t>
            </a:r>
            <a:endParaRPr lang="ru-RU" sz="44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8280" y="3920296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Разработка </a:t>
            </a:r>
            <a:r>
              <a:rPr lang="ru-RU" sz="2800" dirty="0" smtClean="0"/>
              <a:t>логики игры</a:t>
            </a:r>
            <a:endParaRPr lang="ru-RU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Создание программы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Визуализация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67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2965" y="2551975"/>
            <a:ext cx="4161357" cy="1427026"/>
          </a:xfrm>
        </p:spPr>
        <p:txBody>
          <a:bodyPr>
            <a:normAutofit/>
          </a:bodyPr>
          <a:lstStyle/>
          <a:p>
            <a:r>
              <a:rPr lang="en-US" dirty="0" smtClean="0"/>
              <a:t>Python(</a:t>
            </a:r>
            <a:r>
              <a:rPr lang="ru-RU" dirty="0" smtClean="0"/>
              <a:t>код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smtClean="0"/>
              <a:t>Визуализация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 descr="SQL для анализа данны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34" y="1690688"/>
            <a:ext cx="4264621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7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0086" y="1825625"/>
            <a:ext cx="528501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Улучшить визуализацию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Оптимизировать программу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больше </a:t>
            </a:r>
            <a:r>
              <a:rPr lang="ru-RU" dirty="0" smtClean="0"/>
              <a:t>возможностей(магази</a:t>
            </a:r>
            <a:r>
              <a:rPr lang="ru-RU" dirty="0" smtClean="0"/>
              <a:t>н автомобилей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179" y="1649308"/>
            <a:ext cx="2796211" cy="47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59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Гонки</vt:lpstr>
      <vt:lpstr>Цель</vt:lpstr>
      <vt:lpstr>Структура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С.С.</dc:title>
  <dc:creator>Пользователь Windows</dc:creator>
  <cp:lastModifiedBy>Пользователь Windows</cp:lastModifiedBy>
  <cp:revision>3</cp:revision>
  <dcterms:created xsi:type="dcterms:W3CDTF">2020-11-15T12:09:47Z</dcterms:created>
  <dcterms:modified xsi:type="dcterms:W3CDTF">2021-01-19T15:06:00Z</dcterms:modified>
</cp:coreProperties>
</file>