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2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6CB6-F5C6-4AC6-80CB-85D685328A9A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FB2C-00FF-426A-9F7C-CB49146E5F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65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6CB6-F5C6-4AC6-80CB-85D685328A9A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FB2C-00FF-426A-9F7C-CB49146E5F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81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6CB6-F5C6-4AC6-80CB-85D685328A9A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FB2C-00FF-426A-9F7C-CB49146E5F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84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6CB6-F5C6-4AC6-80CB-85D685328A9A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FB2C-00FF-426A-9F7C-CB49146E5F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773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6CB6-F5C6-4AC6-80CB-85D685328A9A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FB2C-00FF-426A-9F7C-CB49146E5F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55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6CB6-F5C6-4AC6-80CB-85D685328A9A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FB2C-00FF-426A-9F7C-CB49146E5F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0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6CB6-F5C6-4AC6-80CB-85D685328A9A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FB2C-00FF-426A-9F7C-CB49146E5F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65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6CB6-F5C6-4AC6-80CB-85D685328A9A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FB2C-00FF-426A-9F7C-CB49146E5F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33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6CB6-F5C6-4AC6-80CB-85D685328A9A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FB2C-00FF-426A-9F7C-CB49146E5F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30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6CB6-F5C6-4AC6-80CB-85D685328A9A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FB2C-00FF-426A-9F7C-CB49146E5F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777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6CB6-F5C6-4AC6-80CB-85D685328A9A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FB2C-00FF-426A-9F7C-CB49146E5F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51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F6CB6-F5C6-4AC6-80CB-85D685328A9A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0FB2C-00FF-426A-9F7C-CB49146E5F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59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64450" y="1988841"/>
            <a:ext cx="8254751" cy="1470025"/>
          </a:xfrm>
        </p:spPr>
        <p:txBody>
          <a:bodyPr>
            <a:normAutofit/>
          </a:bodyPr>
          <a:lstStyle/>
          <a:p>
            <a:r>
              <a:rPr lang="ru-RU" sz="7200" b="1" dirty="0">
                <a:solidFill>
                  <a:schemeClr val="bg1"/>
                </a:solidFill>
              </a:rPr>
              <a:t> </a:t>
            </a:r>
            <a:r>
              <a:rPr lang="en-US" sz="7200" b="1" dirty="0" err="1" smtClean="0">
                <a:solidFill>
                  <a:schemeClr val="bg1"/>
                </a:solidFill>
              </a:rPr>
              <a:t>Telemeetting</a:t>
            </a:r>
            <a:endParaRPr lang="ru-RU" sz="7200" b="1" dirty="0">
              <a:solidFill>
                <a:schemeClr val="bg1"/>
              </a:solidFill>
            </a:endParaRPr>
          </a:p>
        </p:txBody>
      </p:sp>
      <p:sp>
        <p:nvSpPr>
          <p:cNvPr id="3" name="AutoShape 2" descr="Смайлик-эмодзи 🙂 'Легкая улыбка' ВК (ВКонтакте), Инстаграм ...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7312828" y="5769352"/>
            <a:ext cx="290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</a:rPr>
              <a:t>Харитонов </a:t>
            </a:r>
            <a:r>
              <a:rPr lang="ru-RU" sz="2400" b="1" dirty="0" smtClean="0">
                <a:solidFill>
                  <a:schemeClr val="bg1"/>
                </a:solidFill>
              </a:rPr>
              <a:t>Тимофей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5588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66879" y="327533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 smtClean="0">
                <a:solidFill>
                  <a:schemeClr val="bg1"/>
                </a:solidFill>
              </a:rPr>
              <a:t>Цель</a:t>
            </a:r>
            <a:endParaRPr lang="ru-RU" sz="4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22309" y="1417004"/>
            <a:ext cx="112331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Создание удобного приложения для проведения мероприятий</a:t>
            </a:r>
            <a:endParaRPr lang="ru-RU" sz="32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123216" y="2566481"/>
            <a:ext cx="20313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Задачи</a:t>
            </a:r>
            <a:endParaRPr lang="ru-RU" sz="48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68200" y="3989611"/>
            <a:ext cx="104613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3200" dirty="0" smtClean="0">
                <a:solidFill>
                  <a:schemeClr val="bg1"/>
                </a:solidFill>
              </a:rPr>
              <a:t>Разработка логики программы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200" dirty="0" smtClean="0">
                <a:solidFill>
                  <a:schemeClr val="bg1"/>
                </a:solidFill>
              </a:rPr>
              <a:t>Написание кода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3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66880" y="-25803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Bot</a:t>
            </a:r>
            <a:endParaRPr lang="ru-RU" sz="4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29864" y="1039905"/>
            <a:ext cx="43394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1. </a:t>
            </a:r>
            <a:r>
              <a:rPr lang="ru-RU" sz="3200" dirty="0">
                <a:solidFill>
                  <a:schemeClr val="bg1"/>
                </a:solidFill>
              </a:rPr>
              <a:t>Программирование</a:t>
            </a:r>
            <a:endParaRPr lang="ru-RU" sz="3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087473" y="1039905"/>
            <a:ext cx="29523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</a:rPr>
              <a:t>2. Размещение</a:t>
            </a:r>
            <a:endParaRPr lang="ru-RU" sz="3200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627415" y="3125000"/>
            <a:ext cx="2376264" cy="648072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NGINX Web Server</a:t>
            </a:r>
            <a:endParaRPr lang="ru-RU" sz="2000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7654319" y="4212721"/>
            <a:ext cx="2376264" cy="648072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</a:t>
            </a:r>
            <a:r>
              <a:rPr lang="en-US" sz="2000"/>
              <a:t>WSGI</a:t>
            </a:r>
            <a:r>
              <a:rPr lang="en-US" sz="2000" dirty="0"/>
              <a:t> server</a:t>
            </a:r>
            <a:endParaRPr lang="ru-RU" sz="2000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682784" y="5389842"/>
            <a:ext cx="2376264" cy="648072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Python Flask App</a:t>
            </a:r>
            <a:endParaRPr lang="ru-RU" sz="2000" dirty="0"/>
          </a:p>
        </p:txBody>
      </p:sp>
      <p:sp>
        <p:nvSpPr>
          <p:cNvPr id="8" name="Облако 7"/>
          <p:cNvSpPr/>
          <p:nvPr/>
        </p:nvSpPr>
        <p:spPr>
          <a:xfrm>
            <a:off x="7713319" y="1609778"/>
            <a:ext cx="2317265" cy="1074652"/>
          </a:xfrm>
          <a:prstGeom prst="cloud">
            <a:avLst/>
          </a:prstGeom>
          <a:solidFill>
            <a:schemeClr val="tx1"/>
          </a:solidFill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Network</a:t>
            </a:r>
          </a:p>
          <a:p>
            <a:pPr algn="ctr"/>
            <a:r>
              <a:rPr lang="en-US" sz="2400" dirty="0"/>
              <a:t>(Telegram)</a:t>
            </a:r>
            <a:endParaRPr lang="ru-RU" sz="2400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8842451" y="3773073"/>
            <a:ext cx="0" cy="40151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8870916" y="4925199"/>
            <a:ext cx="0" cy="40151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8847389" y="2723485"/>
            <a:ext cx="0" cy="349098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969" y="2393159"/>
            <a:ext cx="2231241" cy="2231241"/>
          </a:xfrm>
          <a:prstGeom prst="rect">
            <a:avLst/>
          </a:prstGeom>
        </p:spPr>
      </p:pic>
      <p:sp>
        <p:nvSpPr>
          <p:cNvPr id="27" name="Прямоугольник 26"/>
          <p:cNvSpPr/>
          <p:nvPr/>
        </p:nvSpPr>
        <p:spPr>
          <a:xfrm>
            <a:off x="2583969" y="4925199"/>
            <a:ext cx="27703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Python</a:t>
            </a:r>
            <a:r>
              <a:rPr lang="ru-RU" sz="5400" dirty="0">
                <a:solidFill>
                  <a:schemeClr val="bg1"/>
                </a:solidFill>
              </a:rPr>
              <a:t> </a:t>
            </a:r>
            <a:endParaRPr lang="ru-RU" sz="5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7483399" y="2922854"/>
            <a:ext cx="2736304" cy="3403093"/>
          </a:xfrm>
          <a:prstGeom prst="rect">
            <a:avLst/>
          </a:prstGeom>
          <a:noFill/>
          <a:ln w="63500" cmpd="sng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354337" y="3690214"/>
            <a:ext cx="20097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Server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Yandex</a:t>
            </a:r>
            <a:r>
              <a:rPr lang="en-US" sz="2400" dirty="0">
                <a:solidFill>
                  <a:schemeClr val="bg1"/>
                </a:solidFill>
              </a:rPr>
              <a:t> cloud)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5869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66880" y="575775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Python Flask App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66880" y="1937356"/>
            <a:ext cx="987836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 smtClean="0">
                <a:solidFill>
                  <a:schemeClr val="bg1"/>
                </a:solidFill>
              </a:rPr>
              <a:t>Python</a:t>
            </a:r>
            <a:r>
              <a:rPr lang="ru-RU" sz="3200" dirty="0" smtClean="0">
                <a:solidFill>
                  <a:schemeClr val="bg1"/>
                </a:solidFill>
              </a:rPr>
              <a:t>(код)</a:t>
            </a:r>
          </a:p>
          <a:p>
            <a:pPr marL="514350" indent="-514350">
              <a:buAutoNum type="arabicPeriod"/>
            </a:pPr>
            <a:r>
              <a:rPr lang="en-US" sz="3200" dirty="0" smtClean="0">
                <a:solidFill>
                  <a:schemeClr val="bg1"/>
                </a:solidFill>
              </a:rPr>
              <a:t>SQL(</a:t>
            </a:r>
            <a:r>
              <a:rPr lang="ru-RU" sz="3200" dirty="0" smtClean="0">
                <a:solidFill>
                  <a:schemeClr val="bg1"/>
                </a:solidFill>
              </a:rPr>
              <a:t>хранение баз пользователей</a:t>
            </a:r>
            <a:r>
              <a:rPr lang="en-US" sz="3200" dirty="0" smtClean="0">
                <a:solidFill>
                  <a:schemeClr val="bg1"/>
                </a:solidFill>
              </a:rPr>
              <a:t>)</a:t>
            </a:r>
            <a:endParaRPr lang="ru-RU" sz="32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Telebot</a:t>
            </a:r>
            <a:r>
              <a:rPr lang="en-US" sz="3200" dirty="0" smtClean="0">
                <a:solidFill>
                  <a:schemeClr val="bg1"/>
                </a:solidFill>
              </a:rPr>
              <a:t> (</a:t>
            </a:r>
            <a:r>
              <a:rPr lang="ru-RU" sz="3200" dirty="0" smtClean="0">
                <a:solidFill>
                  <a:schemeClr val="bg1"/>
                </a:solidFill>
              </a:rPr>
              <a:t>библиотека для </a:t>
            </a:r>
            <a:r>
              <a:rPr lang="ru-RU" sz="3200" dirty="0" err="1" smtClean="0">
                <a:solidFill>
                  <a:schemeClr val="bg1"/>
                </a:solidFill>
              </a:rPr>
              <a:t>обрабоки</a:t>
            </a:r>
            <a:r>
              <a:rPr lang="ru-RU" sz="3200" dirty="0" smtClean="0">
                <a:solidFill>
                  <a:schemeClr val="bg1"/>
                </a:solidFill>
              </a:rPr>
              <a:t> и создании </a:t>
            </a:r>
            <a:r>
              <a:rPr lang="en-US" sz="3200" dirty="0" smtClean="0">
                <a:solidFill>
                  <a:schemeClr val="bg1"/>
                </a:solidFill>
              </a:rPr>
              <a:t>telegram </a:t>
            </a:r>
            <a:r>
              <a:rPr lang="ru-RU" sz="3200" dirty="0" smtClean="0">
                <a:solidFill>
                  <a:schemeClr val="bg1"/>
                </a:solidFill>
              </a:rPr>
              <a:t>запросов</a:t>
            </a:r>
            <a:r>
              <a:rPr lang="en-US" sz="3200" dirty="0" smtClean="0">
                <a:solidFill>
                  <a:schemeClr val="bg1"/>
                </a:solidFill>
              </a:rPr>
              <a:t>)</a:t>
            </a:r>
            <a:endParaRPr lang="ru-RU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71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55992" y="220024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КАК РАБОТАЕТ </a:t>
            </a:r>
            <a:r>
              <a:rPr lang="en-US" sz="4800" b="1" dirty="0" err="1" smtClean="0">
                <a:solidFill>
                  <a:schemeClr val="bg1"/>
                </a:solidFill>
              </a:rPr>
              <a:t>Telemeetting</a:t>
            </a:r>
            <a:r>
              <a:rPr lang="en-US" sz="4800" b="1" dirty="0" smtClean="0">
                <a:solidFill>
                  <a:schemeClr val="bg1"/>
                </a:solidFill>
              </a:rPr>
              <a:t>:</a:t>
            </a:r>
            <a:endParaRPr lang="ru-RU" sz="4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54984" y="5819030"/>
            <a:ext cx="551425" cy="10389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bg1"/>
                </a:solidFill>
              </a:rPr>
              <a:t>1</a:t>
            </a:r>
            <a:r>
              <a:rPr lang="en-US" sz="5400" dirty="0"/>
              <a:t> </a:t>
            </a:r>
            <a:endParaRPr lang="ru-RU" sz="54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910477" y="5819030"/>
            <a:ext cx="576784" cy="1038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dirty="0" smtClean="0"/>
              <a:t> </a:t>
            </a:r>
            <a:endParaRPr lang="ru-RU" sz="54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7254818" y="5819030"/>
            <a:ext cx="775718" cy="1038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2</a:t>
            </a:r>
            <a:r>
              <a:rPr lang="en-US" sz="5400" dirty="0" smtClean="0"/>
              <a:t> </a:t>
            </a:r>
            <a:endParaRPr lang="ru-RU" sz="5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268062" y="5970960"/>
            <a:ext cx="28061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Регистрируетесь.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740318" y="5970959"/>
            <a:ext cx="3450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Начинаете пользоваться 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/>
          <a:srcRect t="39119"/>
          <a:stretch/>
        </p:blipFill>
        <p:spPr>
          <a:xfrm>
            <a:off x="1834494" y="1469622"/>
            <a:ext cx="3239689" cy="427344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/>
          <a:srcRect t="39442"/>
          <a:stretch/>
        </p:blipFill>
        <p:spPr>
          <a:xfrm>
            <a:off x="7642677" y="1482177"/>
            <a:ext cx="3256960" cy="427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5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82657" y="83867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 smtClean="0">
                <a:solidFill>
                  <a:schemeClr val="bg1"/>
                </a:solidFill>
              </a:rPr>
              <a:t>Заключение</a:t>
            </a:r>
            <a:endParaRPr lang="ru-RU" sz="48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23963" y="2331404"/>
            <a:ext cx="104613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3200" dirty="0" smtClean="0">
                <a:solidFill>
                  <a:schemeClr val="bg1"/>
                </a:solidFill>
              </a:rPr>
              <a:t>Оптимизация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200" dirty="0" smtClean="0">
                <a:solidFill>
                  <a:schemeClr val="bg1"/>
                </a:solidFill>
              </a:rPr>
              <a:t>Добавление новых функций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200" dirty="0" smtClean="0">
                <a:solidFill>
                  <a:schemeClr val="bg1"/>
                </a:solidFill>
              </a:rPr>
              <a:t>Улучшить «дружелюбность» </a:t>
            </a:r>
            <a:r>
              <a:rPr lang="ru-RU" sz="3200" dirty="0" err="1" smtClean="0">
                <a:solidFill>
                  <a:schemeClr val="bg1"/>
                </a:solidFill>
              </a:rPr>
              <a:t>бта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49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85</Words>
  <Application>Microsoft Office PowerPoint</Application>
  <PresentationFormat>Широкоэкранный</PresentationFormat>
  <Paragraphs>32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 Telemeetting</vt:lpstr>
      <vt:lpstr>Презентация PowerPoint</vt:lpstr>
      <vt:lpstr>Презентация PowerPoint</vt:lpstr>
      <vt:lpstr>Презентация PowerPoint</vt:lpstr>
      <vt:lpstr>КАК РАБОТАЕТ Telemeetting: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Telemeetting</dc:title>
  <dc:creator>Пользователь Windows</dc:creator>
  <cp:lastModifiedBy>Пользователь Windows</cp:lastModifiedBy>
  <cp:revision>5</cp:revision>
  <dcterms:created xsi:type="dcterms:W3CDTF">2021-04-25T15:46:17Z</dcterms:created>
  <dcterms:modified xsi:type="dcterms:W3CDTF">2021-04-25T16:11:17Z</dcterms:modified>
</cp:coreProperties>
</file>