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1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77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3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7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6CB6-F5C6-4AC6-80CB-85D685328A9A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FB2C-00FF-426A-9F7C-CB49146E5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4450" y="1988841"/>
            <a:ext cx="8254751" cy="1470025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Telemeetting</a:t>
            </a:r>
            <a:endParaRPr lang="ru-RU" sz="7200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Смайлик-эмодзи 🙂 'Легкая улыбка' ВК (ВКонтакте), Инстаграм ...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312828" y="5769352"/>
            <a:ext cx="290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Харитонов </a:t>
            </a:r>
            <a:r>
              <a:rPr lang="ru-RU" sz="2400" b="1" dirty="0" smtClean="0">
                <a:solidFill>
                  <a:schemeClr val="bg1"/>
                </a:solidFill>
              </a:rPr>
              <a:t>Тимофей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58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6879" y="32753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Цель</a:t>
            </a:r>
            <a:endParaRPr lang="ru-RU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2309" y="1417004"/>
            <a:ext cx="1123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Создание удобного приложения для проведения мероприятий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23216" y="256648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Задачи</a:t>
            </a:r>
            <a:endParaRPr lang="ru-RU" sz="4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68200" y="3989611"/>
            <a:ext cx="10461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Разработка логики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Написание кода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6880" y="-258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Bot</a:t>
            </a:r>
            <a:endParaRPr lang="ru-RU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9864" y="1039905"/>
            <a:ext cx="4339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1. </a:t>
            </a:r>
            <a:r>
              <a:rPr lang="ru-RU" sz="3200" dirty="0">
                <a:solidFill>
                  <a:schemeClr val="bg1"/>
                </a:solidFill>
              </a:rPr>
              <a:t>Программирование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87473" y="1039905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2. Размещение</a:t>
            </a:r>
            <a:endParaRPr lang="ru-RU" sz="3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627415" y="3125000"/>
            <a:ext cx="2376264" cy="648072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NGINX Web Server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654319" y="4212721"/>
            <a:ext cx="2376264" cy="648072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</a:t>
            </a:r>
            <a:r>
              <a:rPr lang="en-US" sz="2000"/>
              <a:t>WSGI</a:t>
            </a:r>
            <a:r>
              <a:rPr lang="en-US" sz="2000" dirty="0"/>
              <a:t> server</a:t>
            </a:r>
            <a:endParaRPr lang="ru-RU" sz="20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682784" y="5389842"/>
            <a:ext cx="2376264" cy="648072"/>
          </a:xfrm>
          <a:prstGeom prst="roundRect">
            <a:avLst/>
          </a:prstGeom>
          <a:solidFill>
            <a:schemeClr val="tx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Python Flask App</a:t>
            </a:r>
            <a:endParaRPr lang="ru-RU" sz="2000" dirty="0"/>
          </a:p>
        </p:txBody>
      </p:sp>
      <p:sp>
        <p:nvSpPr>
          <p:cNvPr id="8" name="Облако 7"/>
          <p:cNvSpPr/>
          <p:nvPr/>
        </p:nvSpPr>
        <p:spPr>
          <a:xfrm>
            <a:off x="7713319" y="1609778"/>
            <a:ext cx="2317265" cy="1074652"/>
          </a:xfrm>
          <a:prstGeom prst="cloud">
            <a:avLst/>
          </a:prstGeom>
          <a:solidFill>
            <a:schemeClr val="tx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  <a:p>
            <a:pPr algn="ctr"/>
            <a:r>
              <a:rPr lang="en-US" sz="2400" dirty="0"/>
              <a:t>(Telegram)</a:t>
            </a:r>
            <a:endParaRPr lang="ru-RU" sz="24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8842451" y="3773073"/>
            <a:ext cx="0" cy="40151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8870916" y="4925199"/>
            <a:ext cx="0" cy="40151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847389" y="2723485"/>
            <a:ext cx="0" cy="34909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69" y="2393159"/>
            <a:ext cx="2231241" cy="2231241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2583969" y="4925199"/>
            <a:ext cx="2770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Python</a:t>
            </a:r>
            <a:r>
              <a:rPr lang="ru-RU" sz="5400" dirty="0">
                <a:solidFill>
                  <a:schemeClr val="bg1"/>
                </a:solidFill>
              </a:rPr>
              <a:t> </a:t>
            </a:r>
            <a:endParaRPr lang="ru-RU" sz="5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483399" y="2922854"/>
            <a:ext cx="2736304" cy="3403093"/>
          </a:xfrm>
          <a:prstGeom prst="rect">
            <a:avLst/>
          </a:prstGeom>
          <a:noFill/>
          <a:ln w="6350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54337" y="3690214"/>
            <a:ext cx="200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Yandex</a:t>
            </a:r>
            <a:r>
              <a:rPr lang="en-US" sz="2400" dirty="0">
                <a:solidFill>
                  <a:schemeClr val="bg1"/>
                </a:solidFill>
              </a:rPr>
              <a:t> cloud)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6880" y="57577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Python Flask App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66880" y="1937356"/>
            <a:ext cx="9878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Python</a:t>
            </a:r>
            <a:r>
              <a:rPr lang="ru-RU" sz="3200" dirty="0" smtClean="0">
                <a:solidFill>
                  <a:schemeClr val="bg1"/>
                </a:solidFill>
              </a:rPr>
              <a:t>(код)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</a:rPr>
              <a:t>SQL(</a:t>
            </a:r>
            <a:r>
              <a:rPr lang="ru-RU" sz="3200" dirty="0" smtClean="0">
                <a:solidFill>
                  <a:schemeClr val="bg1"/>
                </a:solidFill>
              </a:rPr>
              <a:t>хранение баз пользователей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Telebot</a:t>
            </a:r>
            <a:r>
              <a:rPr lang="en-US" sz="3200" dirty="0" smtClean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библиотека </a:t>
            </a:r>
            <a:r>
              <a:rPr lang="ru-RU" sz="3200" smtClean="0">
                <a:solidFill>
                  <a:schemeClr val="bg1"/>
                </a:solidFill>
              </a:rPr>
              <a:t>для </a:t>
            </a:r>
            <a:r>
              <a:rPr lang="ru-RU" sz="3200" smtClean="0">
                <a:solidFill>
                  <a:schemeClr val="bg1"/>
                </a:solidFill>
              </a:rPr>
              <a:t>обработки </a:t>
            </a:r>
            <a:r>
              <a:rPr lang="ru-RU" sz="3200" dirty="0" smtClean="0">
                <a:solidFill>
                  <a:schemeClr val="bg1"/>
                </a:solidFill>
              </a:rPr>
              <a:t>и создании </a:t>
            </a:r>
            <a:r>
              <a:rPr lang="en-US" sz="3200" dirty="0" smtClean="0">
                <a:solidFill>
                  <a:schemeClr val="bg1"/>
                </a:solidFill>
              </a:rPr>
              <a:t>telegram </a:t>
            </a:r>
            <a:r>
              <a:rPr lang="ru-RU" sz="3200" dirty="0" smtClean="0">
                <a:solidFill>
                  <a:schemeClr val="bg1"/>
                </a:solidFill>
              </a:rPr>
              <a:t>запросов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5992" y="2200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КАК РАБОТАЕТ </a:t>
            </a:r>
            <a:r>
              <a:rPr lang="en-US" sz="4800" b="1" dirty="0" err="1" smtClean="0">
                <a:solidFill>
                  <a:schemeClr val="bg1"/>
                </a:solidFill>
              </a:rPr>
              <a:t>Telemeetting</a:t>
            </a:r>
            <a:r>
              <a:rPr lang="en-US" sz="4800" b="1" dirty="0" smtClean="0">
                <a:solidFill>
                  <a:schemeClr val="bg1"/>
                </a:solidFill>
              </a:rPr>
              <a:t>: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4984" y="5819030"/>
            <a:ext cx="551425" cy="1038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1</a:t>
            </a:r>
            <a:r>
              <a:rPr lang="en-US" sz="5400" dirty="0"/>
              <a:t> </a:t>
            </a:r>
            <a:endParaRPr lang="ru-RU" sz="5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10477" y="5819030"/>
            <a:ext cx="576784" cy="103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/>
              <a:t> </a:t>
            </a:r>
            <a:endParaRPr lang="ru-RU" sz="5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254818" y="5819030"/>
            <a:ext cx="775718" cy="103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2</a:t>
            </a:r>
            <a:r>
              <a:rPr lang="en-US" sz="5400" dirty="0" smtClean="0"/>
              <a:t> </a:t>
            </a:r>
            <a:endParaRPr lang="ru-RU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68062" y="5970960"/>
            <a:ext cx="2806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Регистрируетесь.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40318" y="5970959"/>
            <a:ext cx="3450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Начинаете пользоваться 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39119"/>
          <a:stretch/>
        </p:blipFill>
        <p:spPr>
          <a:xfrm>
            <a:off x="1834494" y="1469622"/>
            <a:ext cx="3239689" cy="42734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39442"/>
          <a:stretch/>
        </p:blipFill>
        <p:spPr>
          <a:xfrm>
            <a:off x="7642677" y="1482177"/>
            <a:ext cx="3256960" cy="42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82657" y="8386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Заключение</a:t>
            </a:r>
            <a:endParaRPr lang="ru-RU" sz="4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23963" y="2331404"/>
            <a:ext cx="10461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Оптимизация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Добавление новых функций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Улучшить «дружелюбность» </a:t>
            </a:r>
            <a:r>
              <a:rPr lang="ru-RU" sz="3200" dirty="0" smtClean="0">
                <a:solidFill>
                  <a:schemeClr val="bg1"/>
                </a:solidFill>
              </a:rPr>
              <a:t>бота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85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Telemeetting</vt:lpstr>
      <vt:lpstr>Презентация PowerPoint</vt:lpstr>
      <vt:lpstr>Презентация PowerPoint</vt:lpstr>
      <vt:lpstr>Презентация PowerPoint</vt:lpstr>
      <vt:lpstr>КАК РАБОТАЕТ Telemeetting: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Telemeetting</dc:title>
  <dc:creator>Пользователь Windows</dc:creator>
  <cp:lastModifiedBy>Пользователь Windows</cp:lastModifiedBy>
  <cp:revision>6</cp:revision>
  <dcterms:created xsi:type="dcterms:W3CDTF">2021-04-25T15:46:17Z</dcterms:created>
  <dcterms:modified xsi:type="dcterms:W3CDTF">2021-04-26T12:27:48Z</dcterms:modified>
</cp:coreProperties>
</file>