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Open Sa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penSans-italic.fntdata"/><Relationship Id="rId10" Type="http://schemas.openxmlformats.org/officeDocument/2006/relationships/font" Target="fonts/OpenSans-bold.fntdata"/><Relationship Id="rId12" Type="http://schemas.openxmlformats.org/officeDocument/2006/relationships/font" Target="fonts/OpenSans-boldItalic.fntdata"/><Relationship Id="rId9" Type="http://schemas.openxmlformats.org/officeDocument/2006/relationships/font" Target="fonts/Open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6d4cc2e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6d4cc2e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d6d4cc2e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d6d4cc2e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6d4cc2e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d6d4cc2e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 see that ‘Music’ category is the least popular of the 6 categories of family movies.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Which category of family movies is least popular?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00" y="1418425"/>
            <a:ext cx="4550700" cy="30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Animation and Comedy Categories are (on-average) rented for less than 5 days.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Which category of family movies are rented </a:t>
            </a: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(on average)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for &lt; 5 days ?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00" y="1418450"/>
            <a:ext cx="4550700" cy="30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Most no. of rentals (In store1 and store2 combined) occur in 7th month of the year.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In which month of the year does most rentals occur?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588" y="1418455"/>
            <a:ext cx="3272119" cy="30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Eleanor Hunt is a valuable customer, who makes a lot of business for the dvd-rental stores. 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Who among the top 10 customers pays most? 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275" y="1418450"/>
            <a:ext cx="4550700" cy="30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