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46" y="1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19F3-A816-4491-8D39-B5C2C3881F94}" type="datetimeFigureOut">
              <a:rPr lang="id-ID" smtClean="0"/>
              <a:t>30/10/2015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DC50-724A-4ECA-8420-45D87CA10B8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1200" spc="0" smtClean="0">
                <a:latin typeface="Tahoma"/>
                <a:cs typeface="Tahoma"/>
              </a:rPr>
              <a:t>data</a:t>
            </a:r>
            <a:r>
              <a:rPr lang="id-ID" sz="1200" spc="116" smtClean="0">
                <a:latin typeface="Tahoma"/>
                <a:cs typeface="Tahoma"/>
              </a:rPr>
              <a:t> </a:t>
            </a:r>
            <a:r>
              <a:rPr lang="id-ID" sz="1200" spc="0" smtClean="0">
                <a:latin typeface="Tahoma"/>
                <a:cs typeface="Tahoma"/>
              </a:rPr>
              <a:t>p</a:t>
            </a:r>
            <a:r>
              <a:rPr lang="id-ID" sz="1200" spc="-9" smtClean="0">
                <a:latin typeface="Tahoma"/>
                <a:cs typeface="Tahoma"/>
              </a:rPr>
              <a:t>r</a:t>
            </a:r>
            <a:r>
              <a:rPr lang="id-ID" sz="1200" spc="0" smtClean="0">
                <a:latin typeface="Tahoma"/>
                <a:cs typeface="Tahoma"/>
              </a:rPr>
              <a:t>ognos</a:t>
            </a:r>
            <a:r>
              <a:rPr lang="id-ID" sz="1200" spc="-9" smtClean="0">
                <a:latin typeface="Tahoma"/>
                <a:cs typeface="Tahoma"/>
              </a:rPr>
              <a:t>a = data yang dipakai sebagai helper</a:t>
            </a:r>
            <a:r>
              <a:rPr lang="id-ID" sz="1200" spc="-9" baseline="0" smtClean="0">
                <a:latin typeface="Tahoma"/>
                <a:cs typeface="Tahoma"/>
              </a:rPr>
              <a:t> analisa tingkat produksi mencapai tidaknya target, yang diinput setahun dua kali, februari dan agustus.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2DC50-724A-4ECA-8420-45D87CA10B84}" type="slidenum">
              <a:rPr lang="id-ID" smtClean="0"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Tgl</a:t>
            </a:r>
            <a:r>
              <a:rPr lang="id-ID" baseline="0" dirty="0" smtClean="0"/>
              <a:t> test ambil last well test sebelum lifting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2DC50-724A-4ECA-8420-45D87CA10B84}" type="slidenum">
              <a:rPr lang="id-ID" smtClean="0"/>
              <a:t>20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jpe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jpe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47.jpeg"/><Relationship Id="rId18" Type="http://schemas.openxmlformats.org/officeDocument/2006/relationships/image" Target="../media/image52.jpeg"/><Relationship Id="rId3" Type="http://schemas.openxmlformats.org/officeDocument/2006/relationships/image" Target="../media/image2.jpeg"/><Relationship Id="rId21" Type="http://schemas.openxmlformats.org/officeDocument/2006/relationships/image" Target="../media/image55.jpeg"/><Relationship Id="rId7" Type="http://schemas.openxmlformats.org/officeDocument/2006/relationships/image" Target="../media/image41.jpeg"/><Relationship Id="rId12" Type="http://schemas.openxmlformats.org/officeDocument/2006/relationships/image" Target="../media/image46.jpeg"/><Relationship Id="rId17" Type="http://schemas.openxmlformats.org/officeDocument/2006/relationships/image" Target="../media/image51.jpeg"/><Relationship Id="rId2" Type="http://schemas.openxmlformats.org/officeDocument/2006/relationships/image" Target="../media/image1.png"/><Relationship Id="rId16" Type="http://schemas.openxmlformats.org/officeDocument/2006/relationships/image" Target="../media/image50.jpeg"/><Relationship Id="rId20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jpeg"/><Relationship Id="rId24" Type="http://schemas.openxmlformats.org/officeDocument/2006/relationships/image" Target="../media/image58.jpeg"/><Relationship Id="rId5" Type="http://schemas.openxmlformats.org/officeDocument/2006/relationships/image" Target="../media/image39.jpeg"/><Relationship Id="rId15" Type="http://schemas.openxmlformats.org/officeDocument/2006/relationships/image" Target="../media/image49.jpeg"/><Relationship Id="rId23" Type="http://schemas.openxmlformats.org/officeDocument/2006/relationships/image" Target="../media/image57.jpeg"/><Relationship Id="rId10" Type="http://schemas.openxmlformats.org/officeDocument/2006/relationships/image" Target="../media/image44.jpeg"/><Relationship Id="rId19" Type="http://schemas.openxmlformats.org/officeDocument/2006/relationships/image" Target="../media/image53.jpe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jpeg"/><Relationship Id="rId22" Type="http://schemas.openxmlformats.org/officeDocument/2006/relationships/image" Target="../media/image5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sdm.go.id" TargetMode="External"/><Relationship Id="rId4" Type="http://schemas.openxmlformats.org/officeDocument/2006/relationships/image" Target="../media/image6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4571" y="2865119"/>
            <a:ext cx="10062972" cy="1442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134" y="707897"/>
            <a:ext cx="1076706" cy="1118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81882" y="1953894"/>
            <a:ext cx="2303997" cy="180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50"/>
              </a:spcBef>
            </a:pPr>
            <a:r>
              <a:rPr sz="1200" spc="0" dirty="0" smtClean="0">
                <a:latin typeface="Tw Cen MT Condensed"/>
                <a:cs typeface="Tw Cen MT Condensed"/>
              </a:rPr>
              <a:t>KEMENTERIAN</a:t>
            </a:r>
            <a:r>
              <a:rPr sz="1200" spc="38" dirty="0" smtClean="0">
                <a:latin typeface="Tw Cen MT Condensed"/>
                <a:cs typeface="Tw Cen MT Condensed"/>
              </a:rPr>
              <a:t> </a:t>
            </a:r>
            <a:r>
              <a:rPr sz="1200" spc="0" dirty="0" smtClean="0">
                <a:latin typeface="Tw Cen MT Condensed"/>
                <a:cs typeface="Tw Cen MT Condensed"/>
              </a:rPr>
              <a:t>ENE</a:t>
            </a:r>
            <a:r>
              <a:rPr sz="1200" spc="-19" dirty="0" smtClean="0">
                <a:latin typeface="Tw Cen MT Condensed"/>
                <a:cs typeface="Tw Cen MT Condensed"/>
              </a:rPr>
              <a:t>R</a:t>
            </a:r>
            <a:r>
              <a:rPr sz="1200" spc="0" dirty="0" smtClean="0">
                <a:latin typeface="Tw Cen MT Condensed"/>
                <a:cs typeface="Tw Cen MT Condensed"/>
              </a:rPr>
              <a:t>GI</a:t>
            </a:r>
            <a:r>
              <a:rPr sz="1200" spc="14" dirty="0" smtClean="0">
                <a:latin typeface="Tw Cen MT Condensed"/>
                <a:cs typeface="Tw Cen MT Condensed"/>
              </a:rPr>
              <a:t> </a:t>
            </a:r>
            <a:r>
              <a:rPr sz="1200" spc="-50" dirty="0" smtClean="0">
                <a:latin typeface="Tw Cen MT Condensed"/>
                <a:cs typeface="Tw Cen MT Condensed"/>
              </a:rPr>
              <a:t>D</a:t>
            </a:r>
            <a:r>
              <a:rPr sz="1200" spc="0" dirty="0" smtClean="0">
                <a:latin typeface="Tw Cen MT Condensed"/>
                <a:cs typeface="Tw Cen MT Condensed"/>
              </a:rPr>
              <a:t>AN</a:t>
            </a:r>
            <a:r>
              <a:rPr sz="1200" spc="4" dirty="0" smtClean="0">
                <a:latin typeface="Tw Cen MT Condensed"/>
                <a:cs typeface="Tw Cen MT Condensed"/>
              </a:rPr>
              <a:t> </a:t>
            </a:r>
            <a:r>
              <a:rPr sz="1200" spc="0" dirty="0" smtClean="0">
                <a:latin typeface="Tw Cen MT Condensed"/>
                <a:cs typeface="Tw Cen MT Condensed"/>
              </a:rPr>
              <a:t>SUMBER</a:t>
            </a:r>
            <a:r>
              <a:rPr sz="1200" spc="17" dirty="0" smtClean="0">
                <a:latin typeface="Tw Cen MT Condensed"/>
                <a:cs typeface="Tw Cen MT Condensed"/>
              </a:rPr>
              <a:t> </a:t>
            </a:r>
            <a:r>
              <a:rPr sz="1200" spc="-50" dirty="0" smtClean="0">
                <a:latin typeface="Tw Cen MT Condensed"/>
                <a:cs typeface="Tw Cen MT Condensed"/>
              </a:rPr>
              <a:t>D</a:t>
            </a:r>
            <a:r>
              <a:rPr sz="1200" spc="-59" dirty="0" smtClean="0">
                <a:latin typeface="Tw Cen MT Condensed"/>
                <a:cs typeface="Tw Cen MT Condensed"/>
              </a:rPr>
              <a:t>A</a:t>
            </a:r>
            <a:r>
              <a:rPr sz="1200" spc="-54" dirty="0" smtClean="0">
                <a:latin typeface="Tw Cen MT Condensed"/>
                <a:cs typeface="Tw Cen MT Condensed"/>
              </a:rPr>
              <a:t>Y</a:t>
            </a:r>
            <a:r>
              <a:rPr sz="1200" spc="0" dirty="0" smtClean="0">
                <a:latin typeface="Tw Cen MT Condensed"/>
                <a:cs typeface="Tw Cen MT Condensed"/>
              </a:rPr>
              <a:t>A</a:t>
            </a:r>
            <a:r>
              <a:rPr sz="1200" spc="19" dirty="0" smtClean="0">
                <a:latin typeface="Tw Cen MT Condensed"/>
                <a:cs typeface="Tw Cen MT Condensed"/>
              </a:rPr>
              <a:t> </a:t>
            </a:r>
            <a:r>
              <a:rPr sz="1200" spc="0" dirty="0" smtClean="0">
                <a:latin typeface="Tw Cen MT Condensed"/>
                <a:cs typeface="Tw Cen MT Condensed"/>
              </a:rPr>
              <a:t>MINERAL</a:t>
            </a:r>
            <a:endParaRPr sz="1200">
              <a:latin typeface="Tw Cen MT Condensed"/>
              <a:cs typeface="Tw Cen MT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8150" y="3024785"/>
            <a:ext cx="3647767" cy="992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672">
              <a:lnSpc>
                <a:spcPts val="500"/>
              </a:lnSpc>
              <a:spcBef>
                <a:spcPts val="26"/>
              </a:spcBef>
            </a:pPr>
            <a:endParaRPr sz="500"/>
          </a:p>
          <a:p>
            <a:pPr marL="12700" indent="13567">
              <a:lnSpc>
                <a:spcPts val="4848"/>
              </a:lnSpc>
            </a:pPr>
            <a:r>
              <a:rPr sz="4050" b="1" spc="0" dirty="0" smtClean="0">
                <a:solidFill>
                  <a:srgbClr val="FFFFFF"/>
                </a:solidFill>
                <a:latin typeface="Agency FB"/>
                <a:cs typeface="Agency FB"/>
              </a:rPr>
              <a:t>RAPAT KOORDINASI </a:t>
            </a:r>
            <a:endParaRPr sz="4050">
              <a:latin typeface="Agency FB"/>
              <a:cs typeface="Agency FB"/>
            </a:endParaRPr>
          </a:p>
          <a:p>
            <a:pPr marL="12700">
              <a:lnSpc>
                <a:spcPts val="4848"/>
              </a:lnSpc>
            </a:pPr>
            <a:r>
              <a:rPr sz="4050" b="1" spc="0" dirty="0" smtClean="0">
                <a:solidFill>
                  <a:srgbClr val="FFFFFF"/>
                </a:solidFill>
                <a:latin typeface="Agency FB"/>
                <a:cs typeface="Agency FB"/>
              </a:rPr>
              <a:t>SISTEM MONITORING</a:t>
            </a:r>
            <a:endParaRPr sz="4050">
              <a:latin typeface="Agency FB"/>
              <a:cs typeface="Agency F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383" y="3475865"/>
            <a:ext cx="2752586" cy="541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60"/>
              </a:lnSpc>
              <a:spcBef>
                <a:spcPts val="213"/>
              </a:spcBef>
            </a:pPr>
            <a:r>
              <a:rPr sz="4050" b="1" spc="0" dirty="0" smtClean="0">
                <a:solidFill>
                  <a:srgbClr val="FFFFFF"/>
                </a:solidFill>
                <a:latin typeface="Agency FB"/>
                <a:cs typeface="Agency FB"/>
              </a:rPr>
              <a:t>PEMELIHARAAN</a:t>
            </a:r>
            <a:endParaRPr sz="4050">
              <a:latin typeface="Agency FB"/>
              <a:cs typeface="Agency F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6101" y="3475865"/>
            <a:ext cx="1393146" cy="541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60"/>
              </a:lnSpc>
              <a:spcBef>
                <a:spcPts val="213"/>
              </a:spcBef>
            </a:pPr>
            <a:r>
              <a:rPr sz="4050" b="1" spc="0" dirty="0" smtClean="0">
                <a:solidFill>
                  <a:srgbClr val="FFFFFF"/>
                </a:solidFill>
                <a:latin typeface="Agency FB"/>
                <a:cs typeface="Agency FB"/>
              </a:rPr>
              <a:t>LIFTING</a:t>
            </a:r>
            <a:endParaRPr sz="4050">
              <a:latin typeface="Agency FB"/>
              <a:cs typeface="Agency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1799" y="3475865"/>
            <a:ext cx="1206300" cy="541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60"/>
              </a:lnSpc>
              <a:spcBef>
                <a:spcPts val="213"/>
              </a:spcBef>
            </a:pPr>
            <a:r>
              <a:rPr sz="4050" b="1" spc="0" dirty="0" smtClean="0">
                <a:solidFill>
                  <a:srgbClr val="FFFFFF"/>
                </a:solidFill>
                <a:latin typeface="Agency FB"/>
                <a:cs typeface="Agency FB"/>
              </a:rPr>
              <a:t>MIGAS</a:t>
            </a:r>
            <a:endParaRPr sz="4050">
              <a:latin typeface="Agency FB"/>
              <a:cs typeface="Agency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8828" y="6102588"/>
            <a:ext cx="3921449" cy="616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7161" marR="758336" algn="ctr">
              <a:lnSpc>
                <a:spcPct val="89029"/>
              </a:lnSpc>
              <a:spcBef>
                <a:spcPts val="15"/>
              </a:spcBef>
            </a:pPr>
            <a:r>
              <a:rPr sz="2000" b="1" spc="0" dirty="0" smtClean="0">
                <a:latin typeface="Tw Cen MT Condensed"/>
                <a:cs typeface="Tw Cen MT Condensed"/>
              </a:rPr>
              <a:t>Jaka</a:t>
            </a:r>
            <a:r>
              <a:rPr sz="2000" b="1" spc="59" dirty="0" smtClean="0">
                <a:latin typeface="Tw Cen MT Condensed"/>
                <a:cs typeface="Tw Cen MT Condensed"/>
              </a:rPr>
              <a:t>r</a:t>
            </a:r>
            <a:r>
              <a:rPr sz="2000" b="1" spc="0" dirty="0" smtClean="0">
                <a:latin typeface="Tw Cen MT Condensed"/>
                <a:cs typeface="Tw Cen MT Condensed"/>
              </a:rPr>
              <a:t>ta,</a:t>
            </a:r>
            <a:r>
              <a:rPr sz="2000" b="1" spc="68" dirty="0" smtClean="0">
                <a:latin typeface="Tw Cen MT Condensed"/>
                <a:cs typeface="Tw Cen MT Condensed"/>
              </a:rPr>
              <a:t> </a:t>
            </a:r>
            <a:r>
              <a:rPr sz="2000" b="1" spc="0" dirty="0" smtClean="0">
                <a:latin typeface="Tw Cen MT Condensed"/>
                <a:cs typeface="Tw Cen MT Condensed"/>
              </a:rPr>
              <a:t>15</a:t>
            </a:r>
            <a:r>
              <a:rPr sz="2000" b="1" spc="22" dirty="0" smtClean="0">
                <a:latin typeface="Tw Cen MT Condensed"/>
                <a:cs typeface="Tw Cen MT Condensed"/>
              </a:rPr>
              <a:t> </a:t>
            </a:r>
            <a:r>
              <a:rPr sz="2000" b="1" spc="0" dirty="0" smtClean="0">
                <a:latin typeface="Tw Cen MT Condensed"/>
                <a:cs typeface="Tw Cen MT Condensed"/>
              </a:rPr>
              <a:t>Oktober</a:t>
            </a:r>
            <a:r>
              <a:rPr sz="2000" b="1" spc="66" dirty="0" smtClean="0">
                <a:latin typeface="Tw Cen MT Condensed"/>
                <a:cs typeface="Tw Cen MT Condensed"/>
              </a:rPr>
              <a:t> </a:t>
            </a:r>
            <a:r>
              <a:rPr sz="2000" b="1" spc="0" dirty="0" smtClean="0">
                <a:latin typeface="Tw Cen MT Condensed"/>
                <a:cs typeface="Tw Cen MT Condensed"/>
              </a:rPr>
              <a:t>2015</a:t>
            </a:r>
            <a:endParaRPr sz="2000">
              <a:latin typeface="Tw Cen MT Condensed"/>
              <a:cs typeface="Tw Cen MT Condensed"/>
            </a:endParaRPr>
          </a:p>
          <a:p>
            <a:pPr algn="ctr">
              <a:lnSpc>
                <a:spcPct val="89029"/>
              </a:lnSpc>
              <a:spcBef>
                <a:spcPts val="698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DIREK</a:t>
            </a:r>
            <a:r>
              <a:rPr sz="1800" b="1" spc="-29" dirty="0" smtClean="0">
                <a:latin typeface="Tw Cen MT Condensed"/>
                <a:cs typeface="Tw Cen MT Condensed"/>
              </a:rPr>
              <a:t>T</a:t>
            </a:r>
            <a:r>
              <a:rPr sz="1800" b="1" spc="0" dirty="0" smtClean="0">
                <a:latin typeface="Tw Cen MT Condensed"/>
                <a:cs typeface="Tw Cen MT Condensed"/>
              </a:rPr>
              <a:t>OR</a:t>
            </a:r>
            <a:r>
              <a:rPr sz="1800" b="1" spc="-84" dirty="0" smtClean="0">
                <a:latin typeface="Tw Cen MT Condensed"/>
                <a:cs typeface="Tw Cen MT Condensed"/>
              </a:rPr>
              <a:t>A</a:t>
            </a:r>
            <a:r>
              <a:rPr sz="1800" b="1" spc="0" dirty="0" smtClean="0">
                <a:latin typeface="Tw Cen MT Condensed"/>
                <a:cs typeface="Tw Cen MT Condensed"/>
              </a:rPr>
              <a:t>T</a:t>
            </a:r>
            <a:r>
              <a:rPr sz="1800" b="1" spc="79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JENDERAL</a:t>
            </a:r>
            <a:r>
              <a:rPr sz="1800" b="1" spc="63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MIN</a:t>
            </a:r>
            <a:r>
              <a:rPr sz="1800" b="1" spc="-59" dirty="0" smtClean="0">
                <a:latin typeface="Tw Cen MT Condensed"/>
                <a:cs typeface="Tw Cen MT Condensed"/>
              </a:rPr>
              <a:t>Y</a:t>
            </a:r>
            <a:r>
              <a:rPr sz="1800" b="1" spc="0" dirty="0" smtClean="0">
                <a:latin typeface="Tw Cen MT Condensed"/>
                <a:cs typeface="Tw Cen MT Condensed"/>
              </a:rPr>
              <a:t>AK</a:t>
            </a:r>
            <a:r>
              <a:rPr sz="1800" b="1" spc="52" dirty="0" smtClean="0">
                <a:latin typeface="Tw Cen MT Condensed"/>
                <a:cs typeface="Tw Cen MT Condensed"/>
              </a:rPr>
              <a:t> </a:t>
            </a:r>
            <a:r>
              <a:rPr sz="1800" b="1" spc="-50" dirty="0" smtClean="0">
                <a:latin typeface="Tw Cen MT Condensed"/>
                <a:cs typeface="Tw Cen MT Condensed"/>
              </a:rPr>
              <a:t>D</a:t>
            </a:r>
            <a:r>
              <a:rPr sz="1800" b="1" spc="4" dirty="0" smtClean="0">
                <a:latin typeface="Tw Cen MT Condensed"/>
                <a:cs typeface="Tw Cen MT Condensed"/>
              </a:rPr>
              <a:t>A</a:t>
            </a:r>
            <a:r>
              <a:rPr sz="1800" b="1" spc="0" dirty="0" smtClean="0">
                <a:latin typeface="Tw Cen MT Condensed"/>
                <a:cs typeface="Tw Cen MT Condensed"/>
              </a:rPr>
              <a:t>N</a:t>
            </a:r>
            <a:r>
              <a:rPr sz="1800" b="1" spc="27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GAS</a:t>
            </a:r>
            <a:r>
              <a:rPr sz="1800" b="1" spc="25" dirty="0" smtClean="0">
                <a:latin typeface="Tw Cen MT Condensed"/>
                <a:cs typeface="Tw Cen MT Condensed"/>
              </a:rPr>
              <a:t> </a:t>
            </a:r>
            <a:r>
              <a:rPr sz="1800" b="1" spc="-20" dirty="0" smtClean="0">
                <a:latin typeface="Tw Cen MT Condensed"/>
                <a:cs typeface="Tw Cen MT Condensed"/>
              </a:rPr>
              <a:t>B</a:t>
            </a:r>
            <a:r>
              <a:rPr sz="1800" b="1" spc="4" dirty="0" smtClean="0">
                <a:latin typeface="Tw Cen MT Condensed"/>
                <a:cs typeface="Tw Cen MT Condensed"/>
              </a:rPr>
              <a:t>U</a:t>
            </a:r>
            <a:r>
              <a:rPr sz="1800" b="1" spc="0" dirty="0" smtClean="0">
                <a:latin typeface="Tw Cen MT Condensed"/>
                <a:cs typeface="Tw Cen MT Condensed"/>
              </a:rPr>
              <a:t>MI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10" y="1410461"/>
            <a:ext cx="9594342" cy="406908"/>
          </a:xfrm>
          <a:custGeom>
            <a:avLst/>
            <a:gdLst/>
            <a:ahLst/>
            <a:cxnLst/>
            <a:rect l="l" t="t" r="r" b="b"/>
            <a:pathLst>
              <a:path w="9594342" h="406908">
                <a:moveTo>
                  <a:pt x="0" y="67818"/>
                </a:moveTo>
                <a:lnTo>
                  <a:pt x="0" y="339090"/>
                </a:lnTo>
                <a:lnTo>
                  <a:pt x="17769" y="384764"/>
                </a:lnTo>
                <a:lnTo>
                  <a:pt x="53401" y="405359"/>
                </a:lnTo>
                <a:lnTo>
                  <a:pt x="67818" y="406908"/>
                </a:lnTo>
                <a:lnTo>
                  <a:pt x="9526524" y="406907"/>
                </a:lnTo>
                <a:lnTo>
                  <a:pt x="9572198" y="389138"/>
                </a:lnTo>
                <a:lnTo>
                  <a:pt x="9592793" y="353506"/>
                </a:lnTo>
                <a:lnTo>
                  <a:pt x="9594342" y="339089"/>
                </a:lnTo>
                <a:lnTo>
                  <a:pt x="9594342" y="67817"/>
                </a:lnTo>
                <a:lnTo>
                  <a:pt x="9576572" y="22143"/>
                </a:lnTo>
                <a:lnTo>
                  <a:pt x="9540940" y="1548"/>
                </a:lnTo>
                <a:lnTo>
                  <a:pt x="9526524" y="0"/>
                </a:lnTo>
                <a:lnTo>
                  <a:pt x="67818" y="0"/>
                </a:lnTo>
                <a:lnTo>
                  <a:pt x="22143" y="17769"/>
                </a:lnTo>
                <a:lnTo>
                  <a:pt x="1548" y="53401"/>
                </a:lnTo>
                <a:lnTo>
                  <a:pt x="0" y="67818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314" y="1404365"/>
            <a:ext cx="9606534" cy="419100"/>
          </a:xfrm>
          <a:custGeom>
            <a:avLst/>
            <a:gdLst/>
            <a:ahLst/>
            <a:cxnLst/>
            <a:rect l="l" t="t" r="r" b="b"/>
            <a:pathLst>
              <a:path w="9606534" h="419100">
                <a:moveTo>
                  <a:pt x="12954" y="344424"/>
                </a:moveTo>
                <a:lnTo>
                  <a:pt x="12954" y="67818"/>
                </a:lnTo>
                <a:lnTo>
                  <a:pt x="0" y="73914"/>
                </a:lnTo>
                <a:lnTo>
                  <a:pt x="0" y="352806"/>
                </a:lnTo>
                <a:lnTo>
                  <a:pt x="1524" y="359664"/>
                </a:lnTo>
                <a:lnTo>
                  <a:pt x="3048" y="367284"/>
                </a:lnTo>
                <a:lnTo>
                  <a:pt x="26670" y="402336"/>
                </a:lnTo>
                <a:lnTo>
                  <a:pt x="38862" y="409956"/>
                </a:lnTo>
                <a:lnTo>
                  <a:pt x="9539478" y="406146"/>
                </a:lnTo>
                <a:lnTo>
                  <a:pt x="67818" y="406146"/>
                </a:lnTo>
                <a:lnTo>
                  <a:pt x="60960" y="404622"/>
                </a:lnTo>
                <a:lnTo>
                  <a:pt x="61722" y="405384"/>
                </a:lnTo>
                <a:lnTo>
                  <a:pt x="67056" y="406146"/>
                </a:lnTo>
                <a:lnTo>
                  <a:pt x="61722" y="405384"/>
                </a:lnTo>
                <a:lnTo>
                  <a:pt x="55626" y="403098"/>
                </a:lnTo>
                <a:lnTo>
                  <a:pt x="55626" y="403860"/>
                </a:lnTo>
                <a:lnTo>
                  <a:pt x="49530" y="401574"/>
                </a:lnTo>
                <a:lnTo>
                  <a:pt x="50292" y="401574"/>
                </a:lnTo>
                <a:lnTo>
                  <a:pt x="44196" y="398526"/>
                </a:lnTo>
                <a:lnTo>
                  <a:pt x="44958" y="399288"/>
                </a:lnTo>
                <a:lnTo>
                  <a:pt x="39624" y="395478"/>
                </a:lnTo>
                <a:lnTo>
                  <a:pt x="39624" y="396240"/>
                </a:lnTo>
                <a:lnTo>
                  <a:pt x="35052" y="391668"/>
                </a:lnTo>
                <a:lnTo>
                  <a:pt x="35052" y="392430"/>
                </a:lnTo>
                <a:lnTo>
                  <a:pt x="30480" y="387858"/>
                </a:lnTo>
                <a:lnTo>
                  <a:pt x="30480" y="388620"/>
                </a:lnTo>
                <a:lnTo>
                  <a:pt x="26670" y="384048"/>
                </a:lnTo>
                <a:lnTo>
                  <a:pt x="22860" y="378714"/>
                </a:lnTo>
                <a:lnTo>
                  <a:pt x="23622" y="379476"/>
                </a:lnTo>
                <a:lnTo>
                  <a:pt x="19812" y="374142"/>
                </a:lnTo>
                <a:lnTo>
                  <a:pt x="17526" y="368808"/>
                </a:lnTo>
                <a:lnTo>
                  <a:pt x="15240" y="362712"/>
                </a:lnTo>
                <a:lnTo>
                  <a:pt x="15240" y="363474"/>
                </a:lnTo>
                <a:lnTo>
                  <a:pt x="13716" y="356616"/>
                </a:lnTo>
                <a:lnTo>
                  <a:pt x="13716" y="357378"/>
                </a:lnTo>
                <a:lnTo>
                  <a:pt x="12954" y="351282"/>
                </a:lnTo>
                <a:lnTo>
                  <a:pt x="13716" y="357378"/>
                </a:lnTo>
                <a:lnTo>
                  <a:pt x="12954" y="350520"/>
                </a:lnTo>
                <a:lnTo>
                  <a:pt x="12954" y="344424"/>
                </a:lnTo>
                <a:close/>
              </a:path>
              <a:path w="9606534" h="419100">
                <a:moveTo>
                  <a:pt x="55626" y="16002"/>
                </a:moveTo>
                <a:lnTo>
                  <a:pt x="61722" y="13716"/>
                </a:lnTo>
                <a:lnTo>
                  <a:pt x="67056" y="12954"/>
                </a:lnTo>
                <a:lnTo>
                  <a:pt x="35875" y="10655"/>
                </a:lnTo>
                <a:lnTo>
                  <a:pt x="24880" y="18651"/>
                </a:lnTo>
                <a:lnTo>
                  <a:pt x="15461" y="28374"/>
                </a:lnTo>
                <a:lnTo>
                  <a:pt x="8043" y="39528"/>
                </a:lnTo>
                <a:lnTo>
                  <a:pt x="3047" y="51816"/>
                </a:lnTo>
                <a:lnTo>
                  <a:pt x="1523" y="59436"/>
                </a:lnTo>
                <a:lnTo>
                  <a:pt x="0" y="66294"/>
                </a:lnTo>
                <a:lnTo>
                  <a:pt x="0" y="73914"/>
                </a:lnTo>
                <a:lnTo>
                  <a:pt x="12954" y="67818"/>
                </a:lnTo>
                <a:lnTo>
                  <a:pt x="12954" y="68580"/>
                </a:lnTo>
                <a:lnTo>
                  <a:pt x="13716" y="61722"/>
                </a:lnTo>
                <a:lnTo>
                  <a:pt x="13716" y="62484"/>
                </a:lnTo>
                <a:lnTo>
                  <a:pt x="15240" y="55626"/>
                </a:lnTo>
                <a:lnTo>
                  <a:pt x="15240" y="56388"/>
                </a:lnTo>
                <a:lnTo>
                  <a:pt x="17525" y="50292"/>
                </a:lnTo>
                <a:lnTo>
                  <a:pt x="19811" y="44958"/>
                </a:lnTo>
                <a:lnTo>
                  <a:pt x="23621" y="39624"/>
                </a:lnTo>
                <a:lnTo>
                  <a:pt x="22859" y="40386"/>
                </a:lnTo>
                <a:lnTo>
                  <a:pt x="26670" y="35052"/>
                </a:lnTo>
                <a:lnTo>
                  <a:pt x="26670" y="35814"/>
                </a:lnTo>
                <a:lnTo>
                  <a:pt x="30480" y="30480"/>
                </a:lnTo>
                <a:lnTo>
                  <a:pt x="30480" y="31242"/>
                </a:lnTo>
                <a:lnTo>
                  <a:pt x="35051" y="26670"/>
                </a:lnTo>
                <a:lnTo>
                  <a:pt x="35051" y="27432"/>
                </a:lnTo>
                <a:lnTo>
                  <a:pt x="39623" y="22860"/>
                </a:lnTo>
                <a:lnTo>
                  <a:pt x="39623" y="23622"/>
                </a:lnTo>
                <a:lnTo>
                  <a:pt x="44957" y="19812"/>
                </a:lnTo>
                <a:lnTo>
                  <a:pt x="44195" y="20574"/>
                </a:lnTo>
                <a:lnTo>
                  <a:pt x="50291" y="17526"/>
                </a:lnTo>
                <a:lnTo>
                  <a:pt x="49529" y="17526"/>
                </a:lnTo>
                <a:lnTo>
                  <a:pt x="55626" y="15240"/>
                </a:lnTo>
                <a:lnTo>
                  <a:pt x="55626" y="16002"/>
                </a:lnTo>
                <a:close/>
              </a:path>
              <a:path w="9606534" h="419100">
                <a:moveTo>
                  <a:pt x="9592818" y="357378"/>
                </a:moveTo>
                <a:lnTo>
                  <a:pt x="9593580" y="351282"/>
                </a:lnTo>
                <a:lnTo>
                  <a:pt x="9593580" y="350520"/>
                </a:lnTo>
                <a:lnTo>
                  <a:pt x="9592818" y="357378"/>
                </a:lnTo>
                <a:close/>
              </a:path>
              <a:path w="9606534" h="419100">
                <a:moveTo>
                  <a:pt x="9593580" y="67818"/>
                </a:moveTo>
                <a:lnTo>
                  <a:pt x="9606534" y="352806"/>
                </a:lnTo>
                <a:lnTo>
                  <a:pt x="9606534" y="66294"/>
                </a:lnTo>
                <a:lnTo>
                  <a:pt x="9593580" y="67818"/>
                </a:lnTo>
                <a:close/>
              </a:path>
              <a:path w="9606534" h="419100">
                <a:moveTo>
                  <a:pt x="61722" y="13716"/>
                </a:moveTo>
                <a:lnTo>
                  <a:pt x="60960" y="14478"/>
                </a:lnTo>
                <a:lnTo>
                  <a:pt x="67818" y="12954"/>
                </a:lnTo>
                <a:lnTo>
                  <a:pt x="9538716" y="12954"/>
                </a:lnTo>
                <a:lnTo>
                  <a:pt x="9545574" y="14478"/>
                </a:lnTo>
                <a:lnTo>
                  <a:pt x="9544812" y="13716"/>
                </a:lnTo>
                <a:lnTo>
                  <a:pt x="9539478" y="12954"/>
                </a:lnTo>
                <a:lnTo>
                  <a:pt x="9565984" y="8143"/>
                </a:lnTo>
                <a:lnTo>
                  <a:pt x="9553392" y="2946"/>
                </a:lnTo>
                <a:lnTo>
                  <a:pt x="9540240" y="0"/>
                </a:lnTo>
                <a:lnTo>
                  <a:pt x="73914" y="0"/>
                </a:lnTo>
                <a:lnTo>
                  <a:pt x="60905" y="1035"/>
                </a:lnTo>
                <a:lnTo>
                  <a:pt x="48024" y="4684"/>
                </a:lnTo>
                <a:lnTo>
                  <a:pt x="35875" y="10655"/>
                </a:lnTo>
                <a:lnTo>
                  <a:pt x="67056" y="12954"/>
                </a:lnTo>
                <a:lnTo>
                  <a:pt x="61722" y="13716"/>
                </a:lnTo>
                <a:close/>
              </a:path>
              <a:path w="9606534" h="419100">
                <a:moveTo>
                  <a:pt x="73914" y="419100"/>
                </a:moveTo>
                <a:lnTo>
                  <a:pt x="9540240" y="419100"/>
                </a:lnTo>
                <a:lnTo>
                  <a:pt x="9582557" y="399881"/>
                </a:lnTo>
                <a:lnTo>
                  <a:pt x="9603665" y="366735"/>
                </a:lnTo>
                <a:lnTo>
                  <a:pt x="9606534" y="352806"/>
                </a:lnTo>
                <a:lnTo>
                  <a:pt x="9593580" y="67818"/>
                </a:lnTo>
                <a:lnTo>
                  <a:pt x="9606534" y="66294"/>
                </a:lnTo>
                <a:lnTo>
                  <a:pt x="9605010" y="59436"/>
                </a:lnTo>
                <a:lnTo>
                  <a:pt x="9601952" y="47223"/>
                </a:lnTo>
                <a:lnTo>
                  <a:pt x="9595998" y="35131"/>
                </a:lnTo>
                <a:lnTo>
                  <a:pt x="9587726" y="24447"/>
                </a:lnTo>
                <a:lnTo>
                  <a:pt x="9577575" y="15380"/>
                </a:lnTo>
                <a:lnTo>
                  <a:pt x="9565984" y="8143"/>
                </a:lnTo>
                <a:lnTo>
                  <a:pt x="9539478" y="12954"/>
                </a:lnTo>
                <a:lnTo>
                  <a:pt x="9544812" y="13716"/>
                </a:lnTo>
                <a:lnTo>
                  <a:pt x="9550908" y="16002"/>
                </a:lnTo>
                <a:lnTo>
                  <a:pt x="9550908" y="15240"/>
                </a:lnTo>
                <a:lnTo>
                  <a:pt x="9557004" y="17526"/>
                </a:lnTo>
                <a:lnTo>
                  <a:pt x="9556242" y="17526"/>
                </a:lnTo>
                <a:lnTo>
                  <a:pt x="9562338" y="20574"/>
                </a:lnTo>
                <a:lnTo>
                  <a:pt x="9561576" y="19812"/>
                </a:lnTo>
                <a:lnTo>
                  <a:pt x="9566910" y="23622"/>
                </a:lnTo>
                <a:lnTo>
                  <a:pt x="9566910" y="22860"/>
                </a:lnTo>
                <a:lnTo>
                  <a:pt x="9571482" y="27432"/>
                </a:lnTo>
                <a:lnTo>
                  <a:pt x="9571482" y="26670"/>
                </a:lnTo>
                <a:lnTo>
                  <a:pt x="9576054" y="31242"/>
                </a:lnTo>
                <a:lnTo>
                  <a:pt x="9576054" y="30480"/>
                </a:lnTo>
                <a:lnTo>
                  <a:pt x="9579864" y="35814"/>
                </a:lnTo>
                <a:lnTo>
                  <a:pt x="9579864" y="35052"/>
                </a:lnTo>
                <a:lnTo>
                  <a:pt x="9583674" y="40386"/>
                </a:lnTo>
                <a:lnTo>
                  <a:pt x="9582912" y="39624"/>
                </a:lnTo>
                <a:lnTo>
                  <a:pt x="9586722" y="44958"/>
                </a:lnTo>
                <a:lnTo>
                  <a:pt x="9589008" y="50292"/>
                </a:lnTo>
                <a:lnTo>
                  <a:pt x="9591294" y="56388"/>
                </a:lnTo>
                <a:lnTo>
                  <a:pt x="9591294" y="55626"/>
                </a:lnTo>
                <a:lnTo>
                  <a:pt x="9592818" y="62484"/>
                </a:lnTo>
                <a:lnTo>
                  <a:pt x="9592818" y="61722"/>
                </a:lnTo>
                <a:lnTo>
                  <a:pt x="9593580" y="68580"/>
                </a:lnTo>
                <a:lnTo>
                  <a:pt x="9593580" y="351282"/>
                </a:lnTo>
                <a:lnTo>
                  <a:pt x="9592818" y="357378"/>
                </a:lnTo>
                <a:lnTo>
                  <a:pt x="9592818" y="356616"/>
                </a:lnTo>
                <a:lnTo>
                  <a:pt x="9591294" y="363474"/>
                </a:lnTo>
                <a:lnTo>
                  <a:pt x="9591294" y="362712"/>
                </a:lnTo>
                <a:lnTo>
                  <a:pt x="9589008" y="368808"/>
                </a:lnTo>
                <a:lnTo>
                  <a:pt x="9586722" y="374142"/>
                </a:lnTo>
                <a:lnTo>
                  <a:pt x="9582912" y="379476"/>
                </a:lnTo>
                <a:lnTo>
                  <a:pt x="9583674" y="378714"/>
                </a:lnTo>
                <a:lnTo>
                  <a:pt x="9579864" y="384048"/>
                </a:lnTo>
                <a:lnTo>
                  <a:pt x="9576054" y="388620"/>
                </a:lnTo>
                <a:lnTo>
                  <a:pt x="9576054" y="387858"/>
                </a:lnTo>
                <a:lnTo>
                  <a:pt x="9571482" y="392430"/>
                </a:lnTo>
                <a:lnTo>
                  <a:pt x="9571482" y="391668"/>
                </a:lnTo>
                <a:lnTo>
                  <a:pt x="9566910" y="396240"/>
                </a:lnTo>
                <a:lnTo>
                  <a:pt x="9566910" y="395478"/>
                </a:lnTo>
                <a:lnTo>
                  <a:pt x="9561576" y="399288"/>
                </a:lnTo>
                <a:lnTo>
                  <a:pt x="9562338" y="398526"/>
                </a:lnTo>
                <a:lnTo>
                  <a:pt x="9556242" y="401574"/>
                </a:lnTo>
                <a:lnTo>
                  <a:pt x="9557004" y="401574"/>
                </a:lnTo>
                <a:lnTo>
                  <a:pt x="9550908" y="403860"/>
                </a:lnTo>
                <a:lnTo>
                  <a:pt x="9550908" y="403098"/>
                </a:lnTo>
                <a:lnTo>
                  <a:pt x="9544812" y="405384"/>
                </a:lnTo>
                <a:lnTo>
                  <a:pt x="9545574" y="404622"/>
                </a:lnTo>
                <a:lnTo>
                  <a:pt x="9538716" y="406146"/>
                </a:lnTo>
                <a:lnTo>
                  <a:pt x="9539478" y="406146"/>
                </a:lnTo>
                <a:lnTo>
                  <a:pt x="38862" y="409956"/>
                </a:lnTo>
                <a:lnTo>
                  <a:pt x="49001" y="414817"/>
                </a:lnTo>
                <a:lnTo>
                  <a:pt x="61239" y="418312"/>
                </a:lnTo>
                <a:lnTo>
                  <a:pt x="73914" y="4191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" y="3035808"/>
            <a:ext cx="9594342" cy="386334"/>
          </a:xfrm>
          <a:custGeom>
            <a:avLst/>
            <a:gdLst/>
            <a:ahLst/>
            <a:cxnLst/>
            <a:rect l="l" t="t" r="r" b="b"/>
            <a:pathLst>
              <a:path w="9594342" h="386334">
                <a:moveTo>
                  <a:pt x="0" y="64008"/>
                </a:moveTo>
                <a:lnTo>
                  <a:pt x="48" y="324811"/>
                </a:lnTo>
                <a:lnTo>
                  <a:pt x="15071" y="363268"/>
                </a:lnTo>
                <a:lnTo>
                  <a:pt x="50245" y="384706"/>
                </a:lnTo>
                <a:lnTo>
                  <a:pt x="64770" y="386334"/>
                </a:lnTo>
                <a:lnTo>
                  <a:pt x="9532110" y="386285"/>
                </a:lnTo>
                <a:lnTo>
                  <a:pt x="9571144" y="371328"/>
                </a:lnTo>
                <a:lnTo>
                  <a:pt x="9592712" y="336573"/>
                </a:lnTo>
                <a:lnTo>
                  <a:pt x="9594342" y="322325"/>
                </a:lnTo>
                <a:lnTo>
                  <a:pt x="9594293" y="61522"/>
                </a:lnTo>
                <a:lnTo>
                  <a:pt x="9579270" y="23065"/>
                </a:lnTo>
                <a:lnTo>
                  <a:pt x="9544096" y="1627"/>
                </a:lnTo>
                <a:lnTo>
                  <a:pt x="9529572" y="0"/>
                </a:lnTo>
                <a:lnTo>
                  <a:pt x="62231" y="48"/>
                </a:lnTo>
                <a:lnTo>
                  <a:pt x="23197" y="15005"/>
                </a:lnTo>
                <a:lnTo>
                  <a:pt x="1629" y="49760"/>
                </a:lnTo>
                <a:lnTo>
                  <a:pt x="0" y="64008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314" y="3092958"/>
            <a:ext cx="9606534" cy="373380"/>
          </a:xfrm>
          <a:custGeom>
            <a:avLst/>
            <a:gdLst/>
            <a:ahLst/>
            <a:cxnLst/>
            <a:rect l="l" t="t" r="r" b="b"/>
            <a:pathLst>
              <a:path w="9606534" h="373380">
                <a:moveTo>
                  <a:pt x="9593580" y="761"/>
                </a:moveTo>
                <a:lnTo>
                  <a:pt x="9606534" y="272033"/>
                </a:lnTo>
                <a:lnTo>
                  <a:pt x="9606534" y="0"/>
                </a:lnTo>
                <a:lnTo>
                  <a:pt x="9593580" y="761"/>
                </a:lnTo>
                <a:close/>
              </a:path>
              <a:path w="9606534" h="373380">
                <a:moveTo>
                  <a:pt x="15240" y="282702"/>
                </a:moveTo>
                <a:lnTo>
                  <a:pt x="13716" y="276606"/>
                </a:lnTo>
                <a:lnTo>
                  <a:pt x="12954" y="271272"/>
                </a:lnTo>
                <a:lnTo>
                  <a:pt x="13716" y="276606"/>
                </a:lnTo>
                <a:lnTo>
                  <a:pt x="12954" y="270510"/>
                </a:lnTo>
                <a:lnTo>
                  <a:pt x="12954" y="1524"/>
                </a:lnTo>
                <a:lnTo>
                  <a:pt x="13716" y="-4571"/>
                </a:lnTo>
                <a:lnTo>
                  <a:pt x="15240" y="-10667"/>
                </a:lnTo>
                <a:lnTo>
                  <a:pt x="15240" y="-9905"/>
                </a:lnTo>
                <a:lnTo>
                  <a:pt x="17526" y="-16001"/>
                </a:lnTo>
                <a:lnTo>
                  <a:pt x="16764" y="-15239"/>
                </a:lnTo>
                <a:lnTo>
                  <a:pt x="22859" y="-25907"/>
                </a:lnTo>
                <a:lnTo>
                  <a:pt x="22097" y="-25145"/>
                </a:lnTo>
                <a:lnTo>
                  <a:pt x="29718" y="-34289"/>
                </a:lnTo>
                <a:lnTo>
                  <a:pt x="29718" y="-33527"/>
                </a:lnTo>
                <a:lnTo>
                  <a:pt x="34290" y="-38099"/>
                </a:lnTo>
                <a:lnTo>
                  <a:pt x="33528" y="-37337"/>
                </a:lnTo>
                <a:lnTo>
                  <a:pt x="38099" y="-41147"/>
                </a:lnTo>
                <a:lnTo>
                  <a:pt x="43433" y="-44195"/>
                </a:lnTo>
                <a:lnTo>
                  <a:pt x="42671" y="-43433"/>
                </a:lnTo>
                <a:lnTo>
                  <a:pt x="48006" y="-46481"/>
                </a:lnTo>
                <a:lnTo>
                  <a:pt x="53340" y="-48005"/>
                </a:lnTo>
                <a:lnTo>
                  <a:pt x="59436" y="-49529"/>
                </a:lnTo>
                <a:lnTo>
                  <a:pt x="25217" y="-47178"/>
                </a:lnTo>
                <a:lnTo>
                  <a:pt x="15800" y="-37742"/>
                </a:lnTo>
                <a:lnTo>
                  <a:pt x="8303" y="-26535"/>
                </a:lnTo>
                <a:lnTo>
                  <a:pt x="3047" y="-13715"/>
                </a:lnTo>
                <a:lnTo>
                  <a:pt x="0" y="0"/>
                </a:lnTo>
                <a:lnTo>
                  <a:pt x="12954" y="762"/>
                </a:lnTo>
                <a:lnTo>
                  <a:pt x="0" y="6858"/>
                </a:lnTo>
                <a:lnTo>
                  <a:pt x="0" y="272034"/>
                </a:lnTo>
                <a:lnTo>
                  <a:pt x="3048" y="285750"/>
                </a:lnTo>
                <a:lnTo>
                  <a:pt x="9262" y="300169"/>
                </a:lnTo>
                <a:lnTo>
                  <a:pt x="16985" y="311383"/>
                </a:lnTo>
                <a:lnTo>
                  <a:pt x="34290" y="310134"/>
                </a:lnTo>
                <a:lnTo>
                  <a:pt x="33527" y="309371"/>
                </a:lnTo>
                <a:lnTo>
                  <a:pt x="29718" y="305562"/>
                </a:lnTo>
                <a:lnTo>
                  <a:pt x="33528" y="309372"/>
                </a:lnTo>
                <a:lnTo>
                  <a:pt x="29718" y="306324"/>
                </a:lnTo>
                <a:lnTo>
                  <a:pt x="22098" y="297180"/>
                </a:lnTo>
                <a:lnTo>
                  <a:pt x="22860" y="297942"/>
                </a:lnTo>
                <a:lnTo>
                  <a:pt x="16764" y="287274"/>
                </a:lnTo>
                <a:lnTo>
                  <a:pt x="17526" y="288036"/>
                </a:lnTo>
                <a:lnTo>
                  <a:pt x="15240" y="281940"/>
                </a:lnTo>
                <a:lnTo>
                  <a:pt x="15240" y="282702"/>
                </a:lnTo>
                <a:close/>
              </a:path>
              <a:path w="9606534" h="373380">
                <a:moveTo>
                  <a:pt x="9543288" y="335279"/>
                </a:moveTo>
                <a:lnTo>
                  <a:pt x="9558457" y="332469"/>
                </a:lnTo>
                <a:lnTo>
                  <a:pt x="9570820" y="326970"/>
                </a:lnTo>
                <a:lnTo>
                  <a:pt x="9581833" y="319088"/>
                </a:lnTo>
                <a:lnTo>
                  <a:pt x="9591204" y="309239"/>
                </a:lnTo>
                <a:lnTo>
                  <a:pt x="9598640" y="297837"/>
                </a:lnTo>
                <a:lnTo>
                  <a:pt x="9603847" y="285297"/>
                </a:lnTo>
                <a:lnTo>
                  <a:pt x="9606534" y="272033"/>
                </a:lnTo>
                <a:lnTo>
                  <a:pt x="9593580" y="761"/>
                </a:lnTo>
                <a:lnTo>
                  <a:pt x="9606534" y="0"/>
                </a:lnTo>
                <a:lnTo>
                  <a:pt x="9589851" y="-38549"/>
                </a:lnTo>
                <a:lnTo>
                  <a:pt x="9556830" y="-60402"/>
                </a:lnTo>
                <a:lnTo>
                  <a:pt x="9535668" y="-64008"/>
                </a:lnTo>
                <a:lnTo>
                  <a:pt x="70104" y="-64007"/>
                </a:lnTo>
                <a:lnTo>
                  <a:pt x="61811" y="-63257"/>
                </a:lnTo>
                <a:lnTo>
                  <a:pt x="48542" y="-60095"/>
                </a:lnTo>
                <a:lnTo>
                  <a:pt x="36238" y="-54682"/>
                </a:lnTo>
                <a:lnTo>
                  <a:pt x="25217" y="-47178"/>
                </a:lnTo>
                <a:lnTo>
                  <a:pt x="59436" y="-49529"/>
                </a:lnTo>
                <a:lnTo>
                  <a:pt x="58674" y="-49529"/>
                </a:lnTo>
                <a:lnTo>
                  <a:pt x="70866" y="-51053"/>
                </a:lnTo>
                <a:lnTo>
                  <a:pt x="9535668" y="-51054"/>
                </a:lnTo>
                <a:lnTo>
                  <a:pt x="9541764" y="-50292"/>
                </a:lnTo>
                <a:lnTo>
                  <a:pt x="9547860" y="-49530"/>
                </a:lnTo>
                <a:lnTo>
                  <a:pt x="9547098" y="-49530"/>
                </a:lnTo>
                <a:lnTo>
                  <a:pt x="9553194" y="-48006"/>
                </a:lnTo>
                <a:lnTo>
                  <a:pt x="9558528" y="-46482"/>
                </a:lnTo>
                <a:lnTo>
                  <a:pt x="9563862" y="-43434"/>
                </a:lnTo>
                <a:lnTo>
                  <a:pt x="9563100" y="-44196"/>
                </a:lnTo>
                <a:lnTo>
                  <a:pt x="9568434" y="-41148"/>
                </a:lnTo>
                <a:lnTo>
                  <a:pt x="9573006" y="-37338"/>
                </a:lnTo>
                <a:lnTo>
                  <a:pt x="9572244" y="-38100"/>
                </a:lnTo>
                <a:lnTo>
                  <a:pt x="9576816" y="-33528"/>
                </a:lnTo>
                <a:lnTo>
                  <a:pt x="9576816" y="-34290"/>
                </a:lnTo>
                <a:lnTo>
                  <a:pt x="9584436" y="-25146"/>
                </a:lnTo>
                <a:lnTo>
                  <a:pt x="9583674" y="-25908"/>
                </a:lnTo>
                <a:lnTo>
                  <a:pt x="9589770" y="-15240"/>
                </a:lnTo>
                <a:lnTo>
                  <a:pt x="9589008" y="-16002"/>
                </a:lnTo>
                <a:lnTo>
                  <a:pt x="9591294" y="-9906"/>
                </a:lnTo>
                <a:lnTo>
                  <a:pt x="9591294" y="-10668"/>
                </a:lnTo>
                <a:lnTo>
                  <a:pt x="9592818" y="-4572"/>
                </a:lnTo>
                <a:lnTo>
                  <a:pt x="9593580" y="1523"/>
                </a:lnTo>
                <a:lnTo>
                  <a:pt x="9593580" y="271271"/>
                </a:lnTo>
                <a:lnTo>
                  <a:pt x="9592818" y="277367"/>
                </a:lnTo>
                <a:lnTo>
                  <a:pt x="9592818" y="276605"/>
                </a:lnTo>
                <a:lnTo>
                  <a:pt x="9591294" y="282701"/>
                </a:lnTo>
                <a:lnTo>
                  <a:pt x="9591294" y="281939"/>
                </a:lnTo>
                <a:lnTo>
                  <a:pt x="9589008" y="288035"/>
                </a:lnTo>
                <a:lnTo>
                  <a:pt x="9589770" y="287273"/>
                </a:lnTo>
                <a:lnTo>
                  <a:pt x="9583674" y="297941"/>
                </a:lnTo>
                <a:lnTo>
                  <a:pt x="9584436" y="297179"/>
                </a:lnTo>
                <a:lnTo>
                  <a:pt x="9576816" y="306323"/>
                </a:lnTo>
                <a:lnTo>
                  <a:pt x="9576816" y="305561"/>
                </a:lnTo>
                <a:lnTo>
                  <a:pt x="9572244" y="310133"/>
                </a:lnTo>
                <a:lnTo>
                  <a:pt x="9573006" y="309371"/>
                </a:lnTo>
                <a:lnTo>
                  <a:pt x="9568434" y="313181"/>
                </a:lnTo>
                <a:lnTo>
                  <a:pt x="9563100" y="316229"/>
                </a:lnTo>
                <a:lnTo>
                  <a:pt x="9563862" y="316229"/>
                </a:lnTo>
                <a:lnTo>
                  <a:pt x="9553194" y="320801"/>
                </a:lnTo>
                <a:lnTo>
                  <a:pt x="9553194" y="320039"/>
                </a:lnTo>
                <a:lnTo>
                  <a:pt x="9547098" y="321563"/>
                </a:lnTo>
                <a:lnTo>
                  <a:pt x="9547860" y="321563"/>
                </a:lnTo>
                <a:lnTo>
                  <a:pt x="9541764" y="323087"/>
                </a:lnTo>
                <a:lnTo>
                  <a:pt x="9541764" y="322325"/>
                </a:lnTo>
                <a:lnTo>
                  <a:pt x="9535668" y="323087"/>
                </a:lnTo>
                <a:lnTo>
                  <a:pt x="70866" y="323088"/>
                </a:lnTo>
                <a:lnTo>
                  <a:pt x="64770" y="322326"/>
                </a:lnTo>
                <a:lnTo>
                  <a:pt x="64770" y="323088"/>
                </a:lnTo>
                <a:lnTo>
                  <a:pt x="58674" y="321564"/>
                </a:lnTo>
                <a:lnTo>
                  <a:pt x="59436" y="321564"/>
                </a:lnTo>
                <a:lnTo>
                  <a:pt x="53340" y="320040"/>
                </a:lnTo>
                <a:lnTo>
                  <a:pt x="53340" y="320802"/>
                </a:lnTo>
                <a:lnTo>
                  <a:pt x="42672" y="316230"/>
                </a:lnTo>
                <a:lnTo>
                  <a:pt x="43434" y="316230"/>
                </a:lnTo>
                <a:lnTo>
                  <a:pt x="38100" y="313182"/>
                </a:lnTo>
                <a:lnTo>
                  <a:pt x="33527" y="309371"/>
                </a:lnTo>
                <a:lnTo>
                  <a:pt x="34290" y="310134"/>
                </a:lnTo>
                <a:lnTo>
                  <a:pt x="16985" y="311383"/>
                </a:lnTo>
                <a:lnTo>
                  <a:pt x="57248" y="334579"/>
                </a:lnTo>
                <a:lnTo>
                  <a:pt x="70104" y="336042"/>
                </a:lnTo>
                <a:lnTo>
                  <a:pt x="9535668" y="336041"/>
                </a:lnTo>
                <a:lnTo>
                  <a:pt x="9543288" y="335279"/>
                </a:lnTo>
                <a:close/>
              </a:path>
              <a:path w="9606534" h="373380">
                <a:moveTo>
                  <a:pt x="0" y="6858"/>
                </a:moveTo>
                <a:lnTo>
                  <a:pt x="12954" y="762"/>
                </a:lnTo>
                <a:lnTo>
                  <a:pt x="0" y="0"/>
                </a:lnTo>
                <a:lnTo>
                  <a:pt x="0" y="6858"/>
                </a:lnTo>
                <a:close/>
              </a:path>
              <a:path w="9606534" h="373380">
                <a:moveTo>
                  <a:pt x="33528" y="309372"/>
                </a:moveTo>
                <a:lnTo>
                  <a:pt x="29718" y="305562"/>
                </a:lnTo>
                <a:lnTo>
                  <a:pt x="29718" y="306324"/>
                </a:lnTo>
                <a:lnTo>
                  <a:pt x="33528" y="309372"/>
                </a:lnTo>
                <a:close/>
              </a:path>
              <a:path w="9606534" h="373380">
                <a:moveTo>
                  <a:pt x="9592818" y="277367"/>
                </a:moveTo>
                <a:lnTo>
                  <a:pt x="9593580" y="271271"/>
                </a:lnTo>
                <a:lnTo>
                  <a:pt x="9593580" y="270509"/>
                </a:lnTo>
                <a:lnTo>
                  <a:pt x="9592818" y="27736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410" y="5416295"/>
            <a:ext cx="9594342" cy="404622"/>
          </a:xfrm>
          <a:custGeom>
            <a:avLst/>
            <a:gdLst/>
            <a:ahLst/>
            <a:cxnLst/>
            <a:rect l="l" t="t" r="r" b="b"/>
            <a:pathLst>
              <a:path w="9594342" h="404622">
                <a:moveTo>
                  <a:pt x="0" y="67056"/>
                </a:moveTo>
                <a:lnTo>
                  <a:pt x="0" y="337566"/>
                </a:lnTo>
                <a:lnTo>
                  <a:pt x="17560" y="382363"/>
                </a:lnTo>
                <a:lnTo>
                  <a:pt x="53322" y="403058"/>
                </a:lnTo>
                <a:lnTo>
                  <a:pt x="67818" y="404622"/>
                </a:lnTo>
                <a:lnTo>
                  <a:pt x="9526524" y="404622"/>
                </a:lnTo>
                <a:lnTo>
                  <a:pt x="9571968" y="387139"/>
                </a:lnTo>
                <a:lnTo>
                  <a:pt x="9592776" y="351795"/>
                </a:lnTo>
                <a:lnTo>
                  <a:pt x="9594342" y="337566"/>
                </a:lnTo>
                <a:lnTo>
                  <a:pt x="9594342" y="67056"/>
                </a:lnTo>
                <a:lnTo>
                  <a:pt x="9576781" y="21955"/>
                </a:lnTo>
                <a:lnTo>
                  <a:pt x="9541019" y="1528"/>
                </a:lnTo>
                <a:lnTo>
                  <a:pt x="9526524" y="0"/>
                </a:lnTo>
                <a:lnTo>
                  <a:pt x="67818" y="0"/>
                </a:lnTo>
                <a:lnTo>
                  <a:pt x="22373" y="17216"/>
                </a:lnTo>
                <a:lnTo>
                  <a:pt x="1565" y="52597"/>
                </a:lnTo>
                <a:lnTo>
                  <a:pt x="0" y="6705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314" y="5409437"/>
            <a:ext cx="9606534" cy="418338"/>
          </a:xfrm>
          <a:custGeom>
            <a:avLst/>
            <a:gdLst/>
            <a:ahLst/>
            <a:cxnLst/>
            <a:rect l="l" t="t" r="r" b="b"/>
            <a:pathLst>
              <a:path w="9606534" h="418338">
                <a:moveTo>
                  <a:pt x="54864" y="16002"/>
                </a:moveTo>
                <a:lnTo>
                  <a:pt x="61722" y="14478"/>
                </a:lnTo>
                <a:lnTo>
                  <a:pt x="60960" y="14478"/>
                </a:lnTo>
                <a:lnTo>
                  <a:pt x="67818" y="12954"/>
                </a:lnTo>
                <a:lnTo>
                  <a:pt x="67056" y="12954"/>
                </a:lnTo>
                <a:lnTo>
                  <a:pt x="35999" y="10340"/>
                </a:lnTo>
                <a:lnTo>
                  <a:pt x="25088" y="18113"/>
                </a:lnTo>
                <a:lnTo>
                  <a:pt x="15755" y="27740"/>
                </a:lnTo>
                <a:lnTo>
                  <a:pt x="8307" y="39036"/>
                </a:lnTo>
                <a:lnTo>
                  <a:pt x="3047" y="51816"/>
                </a:lnTo>
                <a:lnTo>
                  <a:pt x="1523" y="59436"/>
                </a:lnTo>
                <a:lnTo>
                  <a:pt x="0" y="66294"/>
                </a:lnTo>
                <a:lnTo>
                  <a:pt x="12954" y="67056"/>
                </a:lnTo>
                <a:lnTo>
                  <a:pt x="0" y="73914"/>
                </a:lnTo>
                <a:lnTo>
                  <a:pt x="0" y="351282"/>
                </a:lnTo>
                <a:lnTo>
                  <a:pt x="1524" y="358902"/>
                </a:lnTo>
                <a:lnTo>
                  <a:pt x="3048" y="365760"/>
                </a:lnTo>
                <a:lnTo>
                  <a:pt x="5334" y="372618"/>
                </a:lnTo>
                <a:lnTo>
                  <a:pt x="9336" y="381130"/>
                </a:lnTo>
                <a:lnTo>
                  <a:pt x="17694" y="392233"/>
                </a:lnTo>
                <a:lnTo>
                  <a:pt x="35052" y="391668"/>
                </a:lnTo>
                <a:lnTo>
                  <a:pt x="34290" y="390906"/>
                </a:lnTo>
                <a:lnTo>
                  <a:pt x="30480" y="387096"/>
                </a:lnTo>
                <a:lnTo>
                  <a:pt x="30480" y="387858"/>
                </a:lnTo>
                <a:lnTo>
                  <a:pt x="26670" y="382524"/>
                </a:lnTo>
                <a:lnTo>
                  <a:pt x="26670" y="383286"/>
                </a:lnTo>
                <a:lnTo>
                  <a:pt x="22860" y="377952"/>
                </a:lnTo>
                <a:lnTo>
                  <a:pt x="22860" y="378714"/>
                </a:lnTo>
                <a:lnTo>
                  <a:pt x="19812" y="372618"/>
                </a:lnTo>
                <a:lnTo>
                  <a:pt x="19812" y="373380"/>
                </a:lnTo>
                <a:lnTo>
                  <a:pt x="17526" y="367284"/>
                </a:lnTo>
                <a:lnTo>
                  <a:pt x="17526" y="368046"/>
                </a:lnTo>
                <a:lnTo>
                  <a:pt x="15240" y="361950"/>
                </a:lnTo>
                <a:lnTo>
                  <a:pt x="15240" y="362712"/>
                </a:lnTo>
                <a:lnTo>
                  <a:pt x="13716" y="355854"/>
                </a:lnTo>
                <a:lnTo>
                  <a:pt x="13716" y="356616"/>
                </a:lnTo>
                <a:lnTo>
                  <a:pt x="12954" y="350520"/>
                </a:lnTo>
                <a:lnTo>
                  <a:pt x="13716" y="356616"/>
                </a:lnTo>
                <a:lnTo>
                  <a:pt x="12954" y="349758"/>
                </a:lnTo>
                <a:lnTo>
                  <a:pt x="12954" y="67818"/>
                </a:lnTo>
                <a:lnTo>
                  <a:pt x="13716" y="61722"/>
                </a:lnTo>
                <a:lnTo>
                  <a:pt x="15240" y="55626"/>
                </a:lnTo>
                <a:lnTo>
                  <a:pt x="15240" y="56388"/>
                </a:lnTo>
                <a:lnTo>
                  <a:pt x="17525" y="50292"/>
                </a:lnTo>
                <a:lnTo>
                  <a:pt x="19811" y="44958"/>
                </a:lnTo>
                <a:lnTo>
                  <a:pt x="22859" y="39624"/>
                </a:lnTo>
                <a:lnTo>
                  <a:pt x="22859" y="40386"/>
                </a:lnTo>
                <a:lnTo>
                  <a:pt x="26670" y="35052"/>
                </a:lnTo>
                <a:lnTo>
                  <a:pt x="30480" y="30480"/>
                </a:lnTo>
                <a:lnTo>
                  <a:pt x="30480" y="31242"/>
                </a:lnTo>
                <a:lnTo>
                  <a:pt x="34290" y="27432"/>
                </a:lnTo>
                <a:lnTo>
                  <a:pt x="35051" y="26670"/>
                </a:lnTo>
                <a:lnTo>
                  <a:pt x="34290" y="27432"/>
                </a:lnTo>
                <a:lnTo>
                  <a:pt x="39623" y="22860"/>
                </a:lnTo>
                <a:lnTo>
                  <a:pt x="39623" y="23622"/>
                </a:lnTo>
                <a:lnTo>
                  <a:pt x="44957" y="19812"/>
                </a:lnTo>
                <a:lnTo>
                  <a:pt x="44195" y="20574"/>
                </a:lnTo>
                <a:lnTo>
                  <a:pt x="50291" y="17526"/>
                </a:lnTo>
                <a:lnTo>
                  <a:pt x="49529" y="17526"/>
                </a:lnTo>
                <a:lnTo>
                  <a:pt x="55626" y="15240"/>
                </a:lnTo>
                <a:lnTo>
                  <a:pt x="54864" y="16002"/>
                </a:lnTo>
                <a:close/>
              </a:path>
              <a:path w="9606534" h="418338">
                <a:moveTo>
                  <a:pt x="0" y="73914"/>
                </a:moveTo>
                <a:lnTo>
                  <a:pt x="12954" y="67056"/>
                </a:lnTo>
                <a:lnTo>
                  <a:pt x="0" y="66294"/>
                </a:lnTo>
                <a:lnTo>
                  <a:pt x="0" y="73914"/>
                </a:lnTo>
                <a:close/>
              </a:path>
              <a:path w="9606534" h="418338">
                <a:moveTo>
                  <a:pt x="9592818" y="356616"/>
                </a:moveTo>
                <a:lnTo>
                  <a:pt x="9593580" y="350520"/>
                </a:lnTo>
                <a:lnTo>
                  <a:pt x="9593580" y="349758"/>
                </a:lnTo>
                <a:lnTo>
                  <a:pt x="9592818" y="356616"/>
                </a:lnTo>
                <a:close/>
              </a:path>
              <a:path w="9606534" h="418338">
                <a:moveTo>
                  <a:pt x="9593580" y="67056"/>
                </a:moveTo>
                <a:lnTo>
                  <a:pt x="9606534" y="351282"/>
                </a:lnTo>
                <a:lnTo>
                  <a:pt x="9606534" y="66294"/>
                </a:lnTo>
                <a:lnTo>
                  <a:pt x="9593580" y="67056"/>
                </a:lnTo>
                <a:close/>
              </a:path>
              <a:path w="9606534" h="418338">
                <a:moveTo>
                  <a:pt x="61331" y="1101"/>
                </a:moveTo>
                <a:lnTo>
                  <a:pt x="48182" y="4608"/>
                </a:lnTo>
                <a:lnTo>
                  <a:pt x="35999" y="10340"/>
                </a:lnTo>
                <a:lnTo>
                  <a:pt x="67056" y="12954"/>
                </a:lnTo>
                <a:lnTo>
                  <a:pt x="9538716" y="12954"/>
                </a:lnTo>
                <a:lnTo>
                  <a:pt x="9545574" y="14478"/>
                </a:lnTo>
                <a:lnTo>
                  <a:pt x="9539478" y="12954"/>
                </a:lnTo>
                <a:lnTo>
                  <a:pt x="9566228" y="7943"/>
                </a:lnTo>
                <a:lnTo>
                  <a:pt x="9553527" y="2985"/>
                </a:lnTo>
                <a:lnTo>
                  <a:pt x="9540240" y="762"/>
                </a:lnTo>
                <a:lnTo>
                  <a:pt x="9532620" y="0"/>
                </a:lnTo>
                <a:lnTo>
                  <a:pt x="73914" y="0"/>
                </a:lnTo>
                <a:lnTo>
                  <a:pt x="61331" y="1101"/>
                </a:lnTo>
                <a:close/>
              </a:path>
              <a:path w="9606534" h="418338">
                <a:moveTo>
                  <a:pt x="9583674" y="39624"/>
                </a:moveTo>
                <a:lnTo>
                  <a:pt x="9586722" y="44958"/>
                </a:lnTo>
                <a:lnTo>
                  <a:pt x="9589008" y="50292"/>
                </a:lnTo>
                <a:lnTo>
                  <a:pt x="9591294" y="56388"/>
                </a:lnTo>
                <a:lnTo>
                  <a:pt x="9591294" y="55626"/>
                </a:lnTo>
                <a:lnTo>
                  <a:pt x="9592818" y="61722"/>
                </a:lnTo>
                <a:lnTo>
                  <a:pt x="9593580" y="67818"/>
                </a:lnTo>
                <a:lnTo>
                  <a:pt x="9593580" y="350520"/>
                </a:lnTo>
                <a:lnTo>
                  <a:pt x="9592818" y="356616"/>
                </a:lnTo>
                <a:lnTo>
                  <a:pt x="9592818" y="355854"/>
                </a:lnTo>
                <a:lnTo>
                  <a:pt x="9591294" y="362712"/>
                </a:lnTo>
                <a:lnTo>
                  <a:pt x="9591294" y="361950"/>
                </a:lnTo>
                <a:lnTo>
                  <a:pt x="9589008" y="368046"/>
                </a:lnTo>
                <a:lnTo>
                  <a:pt x="9589008" y="367284"/>
                </a:lnTo>
                <a:lnTo>
                  <a:pt x="9586722" y="373380"/>
                </a:lnTo>
                <a:lnTo>
                  <a:pt x="9586722" y="372618"/>
                </a:lnTo>
                <a:lnTo>
                  <a:pt x="9583674" y="378714"/>
                </a:lnTo>
                <a:lnTo>
                  <a:pt x="9583674" y="377952"/>
                </a:lnTo>
                <a:lnTo>
                  <a:pt x="9579864" y="383286"/>
                </a:lnTo>
                <a:lnTo>
                  <a:pt x="9579864" y="382524"/>
                </a:lnTo>
                <a:lnTo>
                  <a:pt x="9576054" y="387858"/>
                </a:lnTo>
                <a:lnTo>
                  <a:pt x="9576054" y="387096"/>
                </a:lnTo>
                <a:lnTo>
                  <a:pt x="9572243" y="390905"/>
                </a:lnTo>
                <a:lnTo>
                  <a:pt x="9566910" y="394716"/>
                </a:lnTo>
                <a:lnTo>
                  <a:pt x="9561576" y="397764"/>
                </a:lnTo>
                <a:lnTo>
                  <a:pt x="9562338" y="397764"/>
                </a:lnTo>
                <a:lnTo>
                  <a:pt x="9556242" y="400812"/>
                </a:lnTo>
                <a:lnTo>
                  <a:pt x="9557004" y="400050"/>
                </a:lnTo>
                <a:lnTo>
                  <a:pt x="9550908" y="402336"/>
                </a:lnTo>
                <a:lnTo>
                  <a:pt x="9551670" y="402336"/>
                </a:lnTo>
                <a:lnTo>
                  <a:pt x="9544812" y="403860"/>
                </a:lnTo>
                <a:lnTo>
                  <a:pt x="9545574" y="403860"/>
                </a:lnTo>
                <a:lnTo>
                  <a:pt x="9538716" y="404622"/>
                </a:lnTo>
                <a:lnTo>
                  <a:pt x="9539478" y="404622"/>
                </a:lnTo>
                <a:lnTo>
                  <a:pt x="9532620" y="405384"/>
                </a:lnTo>
                <a:lnTo>
                  <a:pt x="73914" y="405384"/>
                </a:lnTo>
                <a:lnTo>
                  <a:pt x="67056" y="404622"/>
                </a:lnTo>
                <a:lnTo>
                  <a:pt x="67818" y="404622"/>
                </a:lnTo>
                <a:lnTo>
                  <a:pt x="60960" y="403860"/>
                </a:lnTo>
                <a:lnTo>
                  <a:pt x="61722" y="403860"/>
                </a:lnTo>
                <a:lnTo>
                  <a:pt x="54864" y="402336"/>
                </a:lnTo>
                <a:lnTo>
                  <a:pt x="55626" y="402336"/>
                </a:lnTo>
                <a:lnTo>
                  <a:pt x="49530" y="400050"/>
                </a:lnTo>
                <a:lnTo>
                  <a:pt x="50292" y="400812"/>
                </a:lnTo>
                <a:lnTo>
                  <a:pt x="44196" y="397764"/>
                </a:lnTo>
                <a:lnTo>
                  <a:pt x="44958" y="397764"/>
                </a:lnTo>
                <a:lnTo>
                  <a:pt x="39624" y="394716"/>
                </a:lnTo>
                <a:lnTo>
                  <a:pt x="34290" y="390906"/>
                </a:lnTo>
                <a:lnTo>
                  <a:pt x="35052" y="391668"/>
                </a:lnTo>
                <a:lnTo>
                  <a:pt x="17694" y="392233"/>
                </a:lnTo>
                <a:lnTo>
                  <a:pt x="26670" y="400812"/>
                </a:lnTo>
                <a:lnTo>
                  <a:pt x="73914" y="418338"/>
                </a:lnTo>
                <a:lnTo>
                  <a:pt x="9532620" y="418338"/>
                </a:lnTo>
                <a:lnTo>
                  <a:pt x="9572298" y="406587"/>
                </a:lnTo>
                <a:lnTo>
                  <a:pt x="9582861" y="398575"/>
                </a:lnTo>
                <a:lnTo>
                  <a:pt x="9571482" y="391668"/>
                </a:lnTo>
                <a:lnTo>
                  <a:pt x="9572244" y="390906"/>
                </a:lnTo>
                <a:lnTo>
                  <a:pt x="9591742" y="388899"/>
                </a:lnTo>
                <a:lnTo>
                  <a:pt x="9598764" y="377698"/>
                </a:lnTo>
                <a:lnTo>
                  <a:pt x="9603753" y="365112"/>
                </a:lnTo>
                <a:lnTo>
                  <a:pt x="9606534" y="351282"/>
                </a:lnTo>
                <a:lnTo>
                  <a:pt x="9593580" y="67056"/>
                </a:lnTo>
                <a:lnTo>
                  <a:pt x="9606534" y="66294"/>
                </a:lnTo>
                <a:lnTo>
                  <a:pt x="9605010" y="59436"/>
                </a:lnTo>
                <a:lnTo>
                  <a:pt x="9602177" y="47851"/>
                </a:lnTo>
                <a:lnTo>
                  <a:pt x="9596315" y="35587"/>
                </a:lnTo>
                <a:lnTo>
                  <a:pt x="9588071" y="24606"/>
                </a:lnTo>
                <a:lnTo>
                  <a:pt x="9571482" y="26670"/>
                </a:lnTo>
                <a:lnTo>
                  <a:pt x="9572244" y="27432"/>
                </a:lnTo>
                <a:lnTo>
                  <a:pt x="9576054" y="30480"/>
                </a:lnTo>
                <a:lnTo>
                  <a:pt x="9579864" y="35052"/>
                </a:lnTo>
                <a:lnTo>
                  <a:pt x="9583674" y="40386"/>
                </a:lnTo>
                <a:lnTo>
                  <a:pt x="9583674" y="39624"/>
                </a:lnTo>
                <a:close/>
              </a:path>
              <a:path w="9606534" h="418338">
                <a:moveTo>
                  <a:pt x="9582861" y="398575"/>
                </a:moveTo>
                <a:lnTo>
                  <a:pt x="9591742" y="388899"/>
                </a:lnTo>
                <a:lnTo>
                  <a:pt x="9572244" y="390906"/>
                </a:lnTo>
                <a:lnTo>
                  <a:pt x="9571482" y="391668"/>
                </a:lnTo>
                <a:lnTo>
                  <a:pt x="9582861" y="398575"/>
                </a:lnTo>
                <a:close/>
              </a:path>
              <a:path w="9606534" h="418338">
                <a:moveTo>
                  <a:pt x="9545574" y="14478"/>
                </a:moveTo>
                <a:lnTo>
                  <a:pt x="9544812" y="14478"/>
                </a:lnTo>
                <a:lnTo>
                  <a:pt x="9551670" y="16002"/>
                </a:lnTo>
                <a:lnTo>
                  <a:pt x="9550908" y="15240"/>
                </a:lnTo>
                <a:lnTo>
                  <a:pt x="9557004" y="17526"/>
                </a:lnTo>
                <a:lnTo>
                  <a:pt x="9556242" y="17526"/>
                </a:lnTo>
                <a:lnTo>
                  <a:pt x="9562338" y="20574"/>
                </a:lnTo>
                <a:lnTo>
                  <a:pt x="9561576" y="19812"/>
                </a:lnTo>
                <a:lnTo>
                  <a:pt x="9566910" y="23622"/>
                </a:lnTo>
                <a:lnTo>
                  <a:pt x="9566910" y="22860"/>
                </a:lnTo>
                <a:lnTo>
                  <a:pt x="9572243" y="27432"/>
                </a:lnTo>
                <a:lnTo>
                  <a:pt x="9576054" y="31242"/>
                </a:lnTo>
                <a:lnTo>
                  <a:pt x="9576054" y="30480"/>
                </a:lnTo>
                <a:lnTo>
                  <a:pt x="9572244" y="27432"/>
                </a:lnTo>
                <a:lnTo>
                  <a:pt x="9571482" y="26670"/>
                </a:lnTo>
                <a:lnTo>
                  <a:pt x="9588071" y="24606"/>
                </a:lnTo>
                <a:lnTo>
                  <a:pt x="9577892" y="15271"/>
                </a:lnTo>
                <a:lnTo>
                  <a:pt x="9566228" y="7943"/>
                </a:lnTo>
                <a:lnTo>
                  <a:pt x="9539478" y="12954"/>
                </a:lnTo>
                <a:lnTo>
                  <a:pt x="9545574" y="1447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742" y="425463"/>
            <a:ext cx="6695714" cy="775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SISTEM INFORMASI</a:t>
            </a:r>
            <a:r>
              <a:rPr sz="4275" b="1" spc="-118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-44" baseline="2189" dirty="0" smtClean="0">
                <a:latin typeface="Tw Cen MT Condensed"/>
                <a:cs typeface="Tw Cen MT Condensed"/>
              </a:rPr>
              <a:t>V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L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UME</a:t>
            </a:r>
            <a:r>
              <a:rPr sz="4275" b="1" spc="-88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P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R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ODUKSI</a:t>
            </a:r>
            <a:r>
              <a:rPr sz="4275" b="1" spc="-101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-69" baseline="2189" dirty="0" smtClean="0">
                <a:latin typeface="Tw Cen MT Condensed"/>
                <a:cs typeface="Tw Cen MT Condensed"/>
              </a:rPr>
              <a:t>D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AN</a:t>
            </a:r>
            <a:r>
              <a:rPr sz="4275" b="1" spc="-49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LIFTING</a:t>
            </a:r>
            <a:endParaRPr sz="2850">
              <a:latin typeface="Tw Cen MT Condensed"/>
              <a:cs typeface="Tw Cen MT Condensed"/>
            </a:endParaRPr>
          </a:p>
          <a:p>
            <a:pPr marL="12700" marR="54178">
              <a:lnSpc>
                <a:spcPct val="89029"/>
              </a:lnSpc>
            </a:pPr>
            <a:r>
              <a:rPr sz="2850" b="1" spc="0" dirty="0" smtClean="0">
                <a:latin typeface="Tw Cen MT Condensed"/>
                <a:cs typeface="Tw Cen MT Condensed"/>
              </a:rPr>
              <a:t>MIN</a:t>
            </a:r>
            <a:r>
              <a:rPr sz="2850" b="1" spc="-100" dirty="0" smtClean="0">
                <a:latin typeface="Tw Cen MT Condensed"/>
                <a:cs typeface="Tw Cen MT Condensed"/>
              </a:rPr>
              <a:t>Y</a:t>
            </a:r>
            <a:r>
              <a:rPr sz="2850" b="1" spc="0" dirty="0" smtClean="0">
                <a:latin typeface="Tw Cen MT Condensed"/>
                <a:cs typeface="Tw Cen MT Condensed"/>
              </a:rPr>
              <a:t>AK</a:t>
            </a:r>
            <a:r>
              <a:rPr sz="2850" b="1" spc="-82" dirty="0" smtClean="0">
                <a:latin typeface="Tw Cen MT Condensed"/>
                <a:cs typeface="Tw Cen MT Condensed"/>
              </a:rPr>
              <a:t> </a:t>
            </a:r>
            <a:r>
              <a:rPr sz="2850" b="1" spc="-69" dirty="0" smtClean="0">
                <a:latin typeface="Tw Cen MT Condensed"/>
                <a:cs typeface="Tw Cen MT Condensed"/>
              </a:rPr>
              <a:t>D</a:t>
            </a:r>
            <a:r>
              <a:rPr sz="2850" b="1" spc="0" dirty="0" smtClean="0">
                <a:latin typeface="Tw Cen MT Condensed"/>
                <a:cs typeface="Tw Cen MT Condensed"/>
              </a:rPr>
              <a:t>AN</a:t>
            </a:r>
            <a:r>
              <a:rPr sz="2850" b="1" spc="-44" dirty="0" smtClean="0">
                <a:latin typeface="Tw Cen MT Condensed"/>
                <a:cs typeface="Tw Cen MT Condensed"/>
              </a:rPr>
              <a:t> </a:t>
            </a:r>
            <a:r>
              <a:rPr sz="2850" b="1" spc="0" dirty="0" smtClean="0">
                <a:latin typeface="Tw Cen MT Condensed"/>
                <a:cs typeface="Tw Cen MT Condensed"/>
              </a:rPr>
              <a:t>GAS</a:t>
            </a:r>
            <a:r>
              <a:rPr sz="2850" b="1" spc="-39" dirty="0" smtClean="0">
                <a:latin typeface="Tw Cen MT Condensed"/>
                <a:cs typeface="Tw Cen MT Condensed"/>
              </a:rPr>
              <a:t> </a:t>
            </a:r>
            <a:r>
              <a:rPr sz="2850" b="1" spc="-25" dirty="0" smtClean="0">
                <a:latin typeface="Tw Cen MT Condensed"/>
                <a:cs typeface="Tw Cen MT Condensed"/>
              </a:rPr>
              <a:t>B</a:t>
            </a:r>
            <a:r>
              <a:rPr sz="2850" b="1" spc="0" dirty="0" smtClean="0">
                <a:latin typeface="Tw Cen MT Condensed"/>
                <a:cs typeface="Tw Cen MT Condensed"/>
              </a:rPr>
              <a:t>UMI</a:t>
            </a:r>
            <a:r>
              <a:rPr sz="2850" b="1" spc="-27" dirty="0" smtClean="0">
                <a:latin typeface="Tw Cen MT Condensed"/>
                <a:cs typeface="Tw Cen MT Condensed"/>
              </a:rPr>
              <a:t> </a:t>
            </a:r>
            <a:r>
              <a:rPr sz="2850" b="1" spc="0" dirty="0" smtClean="0">
                <a:latin typeface="Tw Cen MT Condensed"/>
                <a:cs typeface="Tw Cen MT Condensed"/>
              </a:rPr>
              <a:t>(WEB</a:t>
            </a:r>
            <a:r>
              <a:rPr sz="2850" b="1" spc="-50" dirty="0" smtClean="0">
                <a:latin typeface="Tw Cen MT Condensed"/>
                <a:cs typeface="Tw Cen MT Condensed"/>
              </a:rPr>
              <a:t> </a:t>
            </a:r>
            <a:r>
              <a:rPr sz="2850" b="1" spc="0" dirty="0" smtClean="0">
                <a:latin typeface="Tw Cen MT Condensed"/>
                <a:cs typeface="Tw Cen MT Condensed"/>
              </a:rPr>
              <a:t>SISTEM)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510" y="1938591"/>
            <a:ext cx="159222" cy="508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37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240" y="1938591"/>
            <a:ext cx="8737430" cy="101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207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Mendap</a:t>
            </a:r>
            <a:r>
              <a:rPr sz="2400" spc="-9" baseline="3413" dirty="0" smtClean="0">
                <a:latin typeface="Calibri"/>
                <a:cs typeface="Calibri"/>
              </a:rPr>
              <a:t>a</a:t>
            </a:r>
            <a:r>
              <a:rPr sz="2400" spc="0" baseline="3413" dirty="0" smtClean="0">
                <a:latin typeface="Calibri"/>
                <a:cs typeface="Calibri"/>
              </a:rPr>
              <a:t>t</a:t>
            </a:r>
            <a:r>
              <a:rPr sz="2400" spc="-29" baseline="3413" dirty="0" smtClean="0">
                <a:latin typeface="Calibri"/>
                <a:cs typeface="Calibri"/>
              </a:rPr>
              <a:t>k</a:t>
            </a:r>
            <a:r>
              <a:rPr sz="2400" spc="0" baseline="3413" dirty="0" smtClean="0">
                <a:latin typeface="Calibri"/>
                <a:cs typeface="Calibri"/>
              </a:rPr>
              <a:t>an</a:t>
            </a:r>
            <a:r>
              <a:rPr sz="2400" spc="-22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d</a:t>
            </a:r>
            <a:r>
              <a:rPr sz="2400" spc="-14" baseline="3413" dirty="0" smtClean="0">
                <a:latin typeface="Calibri"/>
                <a:cs typeface="Calibri"/>
              </a:rPr>
              <a:t>a</a:t>
            </a:r>
            <a:r>
              <a:rPr sz="2400" spc="-25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-12" baseline="3413" dirty="0" smtClean="0">
                <a:latin typeface="Calibri"/>
                <a:cs typeface="Calibri"/>
              </a:rPr>
              <a:t> </a:t>
            </a:r>
            <a:r>
              <a:rPr sz="2400" spc="-14" baseline="3413" dirty="0" smtClean="0">
                <a:latin typeface="Calibri"/>
                <a:cs typeface="Calibri"/>
              </a:rPr>
              <a:t>a</a:t>
            </a:r>
            <a:r>
              <a:rPr sz="2400" spc="-25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au</a:t>
            </a:r>
            <a:r>
              <a:rPr sz="2400" spc="-12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in</a:t>
            </a:r>
            <a:r>
              <a:rPr sz="2400" spc="-39" baseline="3413" dirty="0" smtClean="0">
                <a:latin typeface="Calibri"/>
                <a:cs typeface="Calibri"/>
              </a:rPr>
              <a:t>f</a:t>
            </a:r>
            <a:r>
              <a:rPr sz="2400" spc="-4" baseline="3413" dirty="0" smtClean="0">
                <a:latin typeface="Calibri"/>
                <a:cs typeface="Calibri"/>
              </a:rPr>
              <a:t>o</a:t>
            </a:r>
            <a:r>
              <a:rPr sz="2400" spc="0" baseline="3413" dirty="0" smtClean="0">
                <a:latin typeface="Calibri"/>
                <a:cs typeface="Calibri"/>
              </a:rPr>
              <a:t>rmasi</a:t>
            </a:r>
            <a:r>
              <a:rPr sz="2400" spc="-21" baseline="3413" dirty="0" smtClean="0">
                <a:latin typeface="Calibri"/>
                <a:cs typeface="Calibri"/>
              </a:rPr>
              <a:t> </a:t>
            </a:r>
            <a:r>
              <a:rPr sz="2400" spc="-19" baseline="3413" dirty="0" smtClean="0">
                <a:latin typeface="Calibri"/>
                <a:cs typeface="Calibri"/>
              </a:rPr>
              <a:t>v</a:t>
            </a:r>
            <a:r>
              <a:rPr sz="2400" spc="0" baseline="3413" dirty="0" smtClean="0">
                <a:latin typeface="Calibri"/>
                <a:cs typeface="Calibri"/>
              </a:rPr>
              <a:t>olume</a:t>
            </a:r>
            <a:r>
              <a:rPr sz="2400" spc="-2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lifting</a:t>
            </a:r>
            <a:r>
              <a:rPr sz="2400" spc="-37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mi</a:t>
            </a:r>
            <a:r>
              <a:rPr sz="2400" spc="-29" baseline="3413" dirty="0" smtClean="0">
                <a:latin typeface="Calibri"/>
                <a:cs typeface="Calibri"/>
              </a:rPr>
              <a:t>n</a:t>
            </a:r>
            <a:r>
              <a:rPr sz="2400" spc="-25" baseline="3413" dirty="0" smtClean="0">
                <a:latin typeface="Calibri"/>
                <a:cs typeface="Calibri"/>
              </a:rPr>
              <a:t>y</a:t>
            </a:r>
            <a:r>
              <a:rPr sz="2400" spc="0" baseline="3413" dirty="0" smtClean="0">
                <a:latin typeface="Calibri"/>
                <a:cs typeface="Calibri"/>
              </a:rPr>
              <a:t>ak</a:t>
            </a:r>
            <a:r>
              <a:rPr sz="2400" spc="-27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dan </a:t>
            </a:r>
            <a:r>
              <a:rPr sz="2400" spc="-29" baseline="3413" dirty="0" smtClean="0">
                <a:latin typeface="Calibri"/>
                <a:cs typeface="Calibri"/>
              </a:rPr>
              <a:t>g</a:t>
            </a:r>
            <a:r>
              <a:rPr sz="2400" spc="0" baseline="3413" dirty="0" smtClean="0">
                <a:latin typeface="Calibri"/>
                <a:cs typeface="Calibri"/>
              </a:rPr>
              <a:t>as</a:t>
            </a:r>
            <a:r>
              <a:rPr sz="2400" spc="7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bumi se</a:t>
            </a:r>
            <a:r>
              <a:rPr sz="2400" spc="-19" baseline="3413" dirty="0" smtClean="0">
                <a:latin typeface="Calibri"/>
                <a:cs typeface="Calibri"/>
              </a:rPr>
              <a:t>c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-29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7" baseline="3413" dirty="0" smtClean="0">
                <a:latin typeface="Calibri"/>
                <a:cs typeface="Calibri"/>
              </a:rPr>
              <a:t> </a:t>
            </a:r>
            <a:r>
              <a:rPr sz="2400" spc="4" baseline="3413" dirty="0" smtClean="0">
                <a:latin typeface="Calibri"/>
                <a:cs typeface="Calibri"/>
              </a:rPr>
              <a:t>a</a:t>
            </a:r>
            <a:r>
              <a:rPr sz="2400" spc="-19" baseline="3413" dirty="0" smtClean="0">
                <a:latin typeface="Calibri"/>
                <a:cs typeface="Calibri"/>
              </a:rPr>
              <a:t>k</a:t>
            </a:r>
            <a:r>
              <a:rPr sz="2400" spc="0" baseline="3413" dirty="0" smtClean="0">
                <a:latin typeface="Calibri"/>
                <a:cs typeface="Calibri"/>
              </a:rPr>
              <a:t>u</a:t>
            </a:r>
            <a:r>
              <a:rPr sz="2400" spc="-29" baseline="3413" dirty="0" smtClean="0">
                <a:latin typeface="Calibri"/>
                <a:cs typeface="Calibri"/>
              </a:rPr>
              <a:t>r</a:t>
            </a:r>
            <a:r>
              <a:rPr sz="2400" spc="-14" baseline="3413" dirty="0" smtClean="0">
                <a:latin typeface="Calibri"/>
                <a:cs typeface="Calibri"/>
              </a:rPr>
              <a:t>a</a:t>
            </a:r>
            <a:r>
              <a:rPr sz="2400" spc="0" baseline="3413" dirty="0" smtClean="0">
                <a:latin typeface="Calibri"/>
                <a:cs typeface="Calibri"/>
              </a:rPr>
              <a:t>t</a:t>
            </a:r>
            <a:r>
              <a:rPr sz="2400" spc="326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dari</a:t>
            </a:r>
            <a:r>
              <a:rPr sz="2400" spc="-11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KK</a:t>
            </a:r>
            <a:r>
              <a:rPr sz="2400" spc="-19" baseline="3413" dirty="0" smtClean="0">
                <a:latin typeface="Calibri"/>
                <a:cs typeface="Calibri"/>
              </a:rPr>
              <a:t>K</a:t>
            </a:r>
            <a:r>
              <a:rPr sz="2400" spc="0" baseline="3413" dirty="0" smtClean="0">
                <a:latin typeface="Calibri"/>
                <a:cs typeface="Calibri"/>
              </a:rPr>
              <a:t>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37"/>
              </a:spcBef>
            </a:pPr>
            <a:r>
              <a:rPr sz="1600" spc="-4" dirty="0" smtClean="0">
                <a:latin typeface="Calibri"/>
                <a:cs typeface="Calibri"/>
              </a:rPr>
              <a:t>D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5" dirty="0" smtClean="0">
                <a:latin typeface="Calibri"/>
                <a:cs typeface="Calibri"/>
              </a:rPr>
              <a:t> 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e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sebut</a:t>
            </a:r>
            <a:r>
              <a:rPr sz="1600" spc="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diolah</a:t>
            </a:r>
            <a:r>
              <a:rPr sz="1600" spc="-4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ser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pembagian</a:t>
            </a:r>
            <a:r>
              <a:rPr sz="1600" spc="-25" dirty="0" smtClean="0">
                <a:latin typeface="Calibri"/>
                <a:cs typeface="Calibri"/>
              </a:rPr>
              <a:t>ny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sesuai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den</a:t>
            </a:r>
            <a:r>
              <a:rPr sz="1600" spc="-29" dirty="0" smtClean="0">
                <a:latin typeface="Calibri"/>
                <a:cs typeface="Calibri"/>
              </a:rPr>
              <a:t>g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n</a:t>
            </a:r>
            <a:r>
              <a:rPr sz="1600" spc="-1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masin</a:t>
            </a:r>
            <a:r>
              <a:rPr sz="1600" spc="-14" dirty="0" smtClean="0">
                <a:latin typeface="Calibri"/>
                <a:cs typeface="Calibri"/>
              </a:rPr>
              <a:t>g</a:t>
            </a:r>
            <a:r>
              <a:rPr sz="1600" spc="0" dirty="0" smtClean="0">
                <a:latin typeface="Calibri"/>
                <a:cs typeface="Calibri"/>
              </a:rPr>
              <a:t>‐masing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dae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h</a:t>
            </a:r>
            <a:r>
              <a:rPr sz="1600" spc="-1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penghasil melalui</a:t>
            </a:r>
            <a:r>
              <a:rPr sz="1600" spc="-52" dirty="0" smtClean="0">
                <a:latin typeface="Calibri"/>
                <a:cs typeface="Calibri"/>
              </a:rPr>
              <a:t> 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pli</a:t>
            </a:r>
            <a:r>
              <a:rPr sz="1600" spc="-2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asi</a:t>
            </a:r>
            <a:endParaRPr sz="1600">
              <a:latin typeface="Calibri"/>
              <a:cs typeface="Calibri"/>
            </a:endParaRPr>
          </a:p>
          <a:p>
            <a:pPr marL="12720" marR="37207">
              <a:lnSpc>
                <a:spcPts val="1780"/>
              </a:lnSpc>
              <a:spcBef>
                <a:spcPts val="89"/>
              </a:spcBef>
            </a:pPr>
            <a:r>
              <a:rPr sz="2400" spc="0" baseline="1706" dirty="0" smtClean="0">
                <a:latin typeface="Calibri"/>
                <a:cs typeface="Calibri"/>
              </a:rPr>
              <a:t>Back Allo</a:t>
            </a:r>
            <a:r>
              <a:rPr sz="2400" spc="-19" baseline="1706" dirty="0" smtClean="0">
                <a:latin typeface="Calibri"/>
                <a:cs typeface="Calibri"/>
              </a:rPr>
              <a:t>c</a:t>
            </a:r>
            <a:r>
              <a:rPr sz="2400" spc="-1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tion</a:t>
            </a:r>
            <a:r>
              <a:rPr sz="2400" spc="-39" baseline="1706" dirty="0" smtClean="0">
                <a:latin typeface="Calibri"/>
                <a:cs typeface="Calibri"/>
              </a:rPr>
              <a:t> </a:t>
            </a:r>
            <a:r>
              <a:rPr sz="2400" spc="-25" baseline="1706" dirty="0" smtClean="0">
                <a:latin typeface="Calibri"/>
                <a:cs typeface="Calibri"/>
              </a:rPr>
              <a:t>y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ng</a:t>
            </a:r>
            <a:r>
              <a:rPr sz="2400" spc="-7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be</a:t>
            </a:r>
            <a:r>
              <a:rPr sz="2400" spc="-29" baseline="1706" dirty="0" smtClean="0">
                <a:latin typeface="Calibri"/>
                <a:cs typeface="Calibri"/>
              </a:rPr>
              <a:t>r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da</a:t>
            </a:r>
            <a:r>
              <a:rPr sz="2400" spc="-1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dalam si</a:t>
            </a:r>
            <a:r>
              <a:rPr sz="2400" spc="-14" baseline="1706" dirty="0" smtClean="0">
                <a:latin typeface="Calibri"/>
                <a:cs typeface="Calibri"/>
              </a:rPr>
              <a:t>s</a:t>
            </a:r>
            <a:r>
              <a:rPr sz="2400" spc="-19" baseline="1706" dirty="0" smtClean="0">
                <a:latin typeface="Calibri"/>
                <a:cs typeface="Calibri"/>
              </a:rPr>
              <a:t>t</a:t>
            </a:r>
            <a:r>
              <a:rPr sz="2400" spc="0" baseline="1706" dirty="0" smtClean="0">
                <a:latin typeface="Calibri"/>
                <a:cs typeface="Calibri"/>
              </a:rPr>
              <a:t>em.</a:t>
            </a:r>
            <a:endParaRPr sz="1600">
              <a:latin typeface="Calibri"/>
              <a:cs typeface="Calibri"/>
            </a:endParaRPr>
          </a:p>
          <a:p>
            <a:pPr marL="12700" marR="37207">
              <a:lnSpc>
                <a:spcPct val="101725"/>
              </a:lnSpc>
              <a:spcBef>
                <a:spcPts val="140"/>
              </a:spcBef>
            </a:pPr>
            <a:r>
              <a:rPr sz="1600" spc="0" dirty="0" smtClean="0">
                <a:latin typeface="Calibri"/>
                <a:cs typeface="Calibri"/>
              </a:rPr>
              <a:t>Menjadi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pembanding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(Self Assesme</a:t>
            </a:r>
            <a:r>
              <a:rPr sz="1600" spc="-14" dirty="0" smtClean="0">
                <a:latin typeface="Calibri"/>
                <a:cs typeface="Calibri"/>
              </a:rPr>
              <a:t>n</a:t>
            </a:r>
            <a:r>
              <a:rPr sz="1600" spc="0" dirty="0" smtClean="0">
                <a:latin typeface="Calibri"/>
                <a:cs typeface="Calibri"/>
              </a:rPr>
              <a:t>t)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dari</a:t>
            </a:r>
            <a:r>
              <a:rPr sz="1600" spc="-1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2" dirty="0" smtClean="0">
                <a:latin typeface="Calibri"/>
                <a:cs typeface="Calibri"/>
              </a:rPr>
              <a:t> </a:t>
            </a:r>
            <a:r>
              <a:rPr sz="1600" spc="-25" dirty="0" smtClean="0">
                <a:latin typeface="Calibri"/>
                <a:cs typeface="Calibri"/>
              </a:rPr>
              <a:t>y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ng</a:t>
            </a:r>
            <a:r>
              <a:rPr sz="1600" spc="-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disampai</a:t>
            </a:r>
            <a:r>
              <a:rPr sz="1600" spc="-29" dirty="0" smtClean="0">
                <a:latin typeface="Calibri"/>
                <a:cs typeface="Calibri"/>
              </a:rPr>
              <a:t>k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n</a:t>
            </a:r>
            <a:r>
              <a:rPr sz="1600" spc="-7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oleh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KK</a:t>
            </a:r>
            <a:r>
              <a:rPr sz="1600" spc="-1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510" y="2718879"/>
            <a:ext cx="159222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510" y="3601275"/>
            <a:ext cx="159243" cy="1616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 marR="20">
              <a:lnSpc>
                <a:spcPct val="101725"/>
              </a:lnSpc>
              <a:spcBef>
                <a:spcPts val="137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 marR="20">
              <a:lnSpc>
                <a:spcPct val="101725"/>
              </a:lnSpc>
              <a:spcBef>
                <a:spcPts val="225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20">
              <a:lnSpc>
                <a:spcPct val="101725"/>
              </a:lnSpc>
              <a:spcBef>
                <a:spcPts val="229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20" marR="0">
              <a:lnSpc>
                <a:spcPct val="101725"/>
              </a:lnSpc>
              <a:spcBef>
                <a:spcPts val="225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20" marR="0">
              <a:lnSpc>
                <a:spcPct val="101725"/>
              </a:lnSpc>
              <a:spcBef>
                <a:spcPts val="229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240" y="3601275"/>
            <a:ext cx="4357957" cy="1616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1750"/>
              </a:lnSpc>
              <a:spcBef>
                <a:spcPts val="87"/>
              </a:spcBef>
            </a:pPr>
            <a:r>
              <a:rPr sz="2400" spc="-4" baseline="3413" dirty="0" smtClean="0">
                <a:latin typeface="Calibri"/>
                <a:cs typeface="Calibri"/>
              </a:rPr>
              <a:t>D</a:t>
            </a:r>
            <a:r>
              <a:rPr sz="2400" spc="-14" baseline="3413" dirty="0" smtClean="0">
                <a:latin typeface="Calibri"/>
                <a:cs typeface="Calibri"/>
              </a:rPr>
              <a:t>a</a:t>
            </a:r>
            <a:r>
              <a:rPr sz="2400" spc="-25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-15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Sumu</a:t>
            </a:r>
            <a:r>
              <a:rPr sz="2400" spc="-175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 marR="24507">
              <a:lnSpc>
                <a:spcPct val="101725"/>
              </a:lnSpc>
              <a:spcBef>
                <a:spcPts val="137"/>
              </a:spcBef>
            </a:pPr>
            <a:r>
              <a:rPr sz="1600" spc="-4" dirty="0" smtClean="0">
                <a:latin typeface="Calibri"/>
                <a:cs typeface="Calibri"/>
              </a:rPr>
              <a:t>D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5" dirty="0" smtClean="0">
                <a:latin typeface="Calibri"/>
                <a:cs typeface="Calibri"/>
              </a:rPr>
              <a:t> </a:t>
            </a:r>
            <a:r>
              <a:rPr sz="1600" spc="-19" dirty="0" smtClean="0">
                <a:latin typeface="Calibri"/>
                <a:cs typeface="Calibri"/>
              </a:rPr>
              <a:t>v</a:t>
            </a:r>
            <a:r>
              <a:rPr sz="1600" spc="-4" dirty="0" smtClean="0">
                <a:latin typeface="Calibri"/>
                <a:cs typeface="Calibri"/>
              </a:rPr>
              <a:t>o</a:t>
            </a:r>
            <a:r>
              <a:rPr sz="1600" spc="0" dirty="0" smtClean="0">
                <a:latin typeface="Calibri"/>
                <a:cs typeface="Calibri"/>
              </a:rPr>
              <a:t>lume</a:t>
            </a:r>
            <a:r>
              <a:rPr sz="1600" spc="-13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lifting.</a:t>
            </a:r>
            <a:endParaRPr sz="1600">
              <a:latin typeface="Calibri"/>
              <a:cs typeface="Calibri"/>
            </a:endParaRPr>
          </a:p>
          <a:p>
            <a:pPr marL="12700" marR="24507">
              <a:lnSpc>
                <a:spcPct val="101725"/>
              </a:lnSpc>
              <a:spcBef>
                <a:spcPts val="225"/>
              </a:spcBef>
            </a:pPr>
            <a:r>
              <a:rPr sz="1600" spc="-4" dirty="0" smtClean="0">
                <a:latin typeface="Calibri"/>
                <a:cs typeface="Calibri"/>
              </a:rPr>
              <a:t>D</a:t>
            </a:r>
            <a:r>
              <a:rPr sz="1600" spc="0" dirty="0" smtClean="0">
                <a:latin typeface="Calibri"/>
                <a:cs typeface="Calibri"/>
              </a:rPr>
              <a:t>i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g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m</a:t>
            </a:r>
            <a:r>
              <a:rPr sz="1600" spc="-23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Alir</a:t>
            </a:r>
            <a:r>
              <a:rPr sz="1600" spc="-2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mi</a:t>
            </a:r>
            <a:r>
              <a:rPr sz="1600" spc="-29" dirty="0" smtClean="0">
                <a:latin typeface="Calibri"/>
                <a:cs typeface="Calibri"/>
              </a:rPr>
              <a:t>n</a:t>
            </a:r>
            <a:r>
              <a:rPr sz="1600" spc="-25" dirty="0" smtClean="0">
                <a:latin typeface="Calibri"/>
                <a:cs typeface="Calibri"/>
              </a:rPr>
              <a:t>y</a:t>
            </a:r>
            <a:r>
              <a:rPr sz="1600" spc="0" dirty="0" smtClean="0">
                <a:latin typeface="Calibri"/>
                <a:cs typeface="Calibri"/>
              </a:rPr>
              <a:t>ak</a:t>
            </a:r>
            <a:r>
              <a:rPr sz="1600" spc="-22" dirty="0" smtClean="0">
                <a:latin typeface="Calibri"/>
                <a:cs typeface="Calibri"/>
              </a:rPr>
              <a:t> 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u</a:t>
            </a:r>
            <a:r>
              <a:rPr sz="1600" spc="-20" dirty="0" smtClean="0">
                <a:latin typeface="Calibri"/>
                <a:cs typeface="Calibri"/>
              </a:rPr>
              <a:t> </a:t>
            </a:r>
            <a:r>
              <a:rPr sz="1600" spc="-29" dirty="0" smtClean="0">
                <a:latin typeface="Calibri"/>
                <a:cs typeface="Calibri"/>
              </a:rPr>
              <a:t>g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s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bumi</a:t>
            </a:r>
            <a:r>
              <a:rPr sz="1600" spc="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dari</a:t>
            </a:r>
            <a:r>
              <a:rPr sz="1600" spc="-2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sumu</a:t>
            </a:r>
            <a:r>
              <a:rPr sz="1600" spc="-175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20" indent="0">
              <a:lnSpc>
                <a:spcPts val="1953"/>
              </a:lnSpc>
              <a:spcBef>
                <a:spcPts val="229"/>
              </a:spcBef>
            </a:pPr>
            <a:r>
              <a:rPr sz="1600" spc="-4" dirty="0" smtClean="0">
                <a:latin typeface="Calibri"/>
                <a:cs typeface="Calibri"/>
              </a:rPr>
              <a:t>D</a:t>
            </a:r>
            <a:r>
              <a:rPr sz="1600" spc="0" dirty="0" smtClean="0">
                <a:latin typeface="Calibri"/>
                <a:cs typeface="Calibri"/>
              </a:rPr>
              <a:t>u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si</a:t>
            </a:r>
            <a:r>
              <a:rPr sz="1600" spc="-1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odu</a:t>
            </a:r>
            <a:r>
              <a:rPr sz="1600" spc="-1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si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sumur mi</a:t>
            </a:r>
            <a:r>
              <a:rPr sz="1600" spc="-29" dirty="0" smtClean="0">
                <a:latin typeface="Calibri"/>
                <a:cs typeface="Calibri"/>
              </a:rPr>
              <a:t>n</a:t>
            </a:r>
            <a:r>
              <a:rPr sz="1600" spc="-25" dirty="0" smtClean="0">
                <a:latin typeface="Calibri"/>
                <a:cs typeface="Calibri"/>
              </a:rPr>
              <a:t>y</a:t>
            </a:r>
            <a:r>
              <a:rPr sz="1600" spc="0" dirty="0" smtClean="0">
                <a:latin typeface="Calibri"/>
                <a:cs typeface="Calibri"/>
              </a:rPr>
              <a:t>ak</a:t>
            </a:r>
            <a:r>
              <a:rPr sz="1600" spc="-32" dirty="0" smtClean="0">
                <a:latin typeface="Calibri"/>
                <a:cs typeface="Calibri"/>
              </a:rPr>
              <a:t> 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u</a:t>
            </a:r>
            <a:r>
              <a:rPr sz="1600" spc="-20" dirty="0" smtClean="0">
                <a:latin typeface="Calibri"/>
                <a:cs typeface="Calibri"/>
              </a:rPr>
              <a:t> </a:t>
            </a:r>
            <a:r>
              <a:rPr sz="1600" spc="-29" dirty="0" smtClean="0">
                <a:latin typeface="Calibri"/>
                <a:cs typeface="Calibri"/>
              </a:rPr>
              <a:t>g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s bumi harian. </a:t>
            </a:r>
            <a:endParaRPr sz="1600">
              <a:latin typeface="Calibri"/>
              <a:cs typeface="Calibri"/>
            </a:endParaRPr>
          </a:p>
          <a:p>
            <a:pPr marL="12720">
              <a:lnSpc>
                <a:spcPts val="1953"/>
              </a:lnSpc>
              <a:spcBef>
                <a:spcPts val="224"/>
              </a:spcBef>
            </a:pPr>
            <a:r>
              <a:rPr sz="1600" spc="0" dirty="0" smtClean="0">
                <a:latin typeface="Calibri"/>
                <a:cs typeface="Calibri"/>
              </a:rPr>
              <a:t>Uji</a:t>
            </a:r>
            <a:r>
              <a:rPr sz="1600" spc="-1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odu</a:t>
            </a:r>
            <a:r>
              <a:rPr sz="1600" spc="-1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si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setiap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sumu</a:t>
            </a:r>
            <a:r>
              <a:rPr sz="1600" spc="-175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20" marR="24507">
              <a:lnSpc>
                <a:spcPct val="101725"/>
              </a:lnSpc>
              <a:spcBef>
                <a:spcPts val="229"/>
              </a:spcBef>
            </a:pPr>
            <a:r>
              <a:rPr sz="1600" spc="-4" dirty="0" smtClean="0">
                <a:latin typeface="Calibri"/>
                <a:cs typeface="Calibri"/>
              </a:rPr>
              <a:t>D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</a:t>
            </a:r>
            <a:r>
              <a:rPr sz="1600" spc="-15" dirty="0" smtClean="0">
                <a:latin typeface="Calibri"/>
                <a:cs typeface="Calibri"/>
              </a:rPr>
              <a:t> </a:t>
            </a:r>
            <a:r>
              <a:rPr sz="1600" spc="-14" dirty="0" smtClean="0">
                <a:latin typeface="Calibri"/>
                <a:cs typeface="Calibri"/>
              </a:rPr>
              <a:t>P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ofile</a:t>
            </a:r>
            <a:r>
              <a:rPr sz="1600" spc="-2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KK</a:t>
            </a:r>
            <a:r>
              <a:rPr sz="1600" spc="-1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489" y="5929947"/>
            <a:ext cx="159243" cy="78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 marR="0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00" marR="20">
              <a:lnSpc>
                <a:spcPct val="101725"/>
              </a:lnSpc>
              <a:spcBef>
                <a:spcPts val="137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  <a:p>
            <a:pPr marL="12720">
              <a:lnSpc>
                <a:spcPct val="101725"/>
              </a:lnSpc>
              <a:spcBef>
                <a:spcPts val="225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219" y="5929947"/>
            <a:ext cx="5704212" cy="78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 marR="24507">
              <a:lnSpc>
                <a:spcPts val="1750"/>
              </a:lnSpc>
              <a:spcBef>
                <a:spcPts val="87"/>
              </a:spcBef>
            </a:pPr>
            <a:r>
              <a:rPr sz="2400" spc="-125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ampilan</a:t>
            </a:r>
            <a:r>
              <a:rPr sz="2400" spc="-9" baseline="3413" dirty="0" smtClean="0">
                <a:latin typeface="Calibri"/>
                <a:cs typeface="Calibri"/>
              </a:rPr>
              <a:t> </a:t>
            </a:r>
            <a:r>
              <a:rPr sz="2400" spc="-14" baseline="3413" dirty="0" smtClean="0">
                <a:latin typeface="Calibri"/>
                <a:cs typeface="Calibri"/>
              </a:rPr>
              <a:t>P</a:t>
            </a:r>
            <a:r>
              <a:rPr sz="2400" spc="-29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ofile</a:t>
            </a:r>
            <a:r>
              <a:rPr sz="2400" spc="-28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KK</a:t>
            </a:r>
            <a:r>
              <a:rPr sz="2400" spc="-19" baseline="3413" dirty="0" smtClean="0">
                <a:latin typeface="Calibri"/>
                <a:cs typeface="Calibri"/>
              </a:rPr>
              <a:t>K</a:t>
            </a:r>
            <a:r>
              <a:rPr sz="2400" spc="0" baseline="3413" dirty="0" smtClean="0">
                <a:latin typeface="Calibri"/>
                <a:cs typeface="Calibri"/>
              </a:rPr>
              <a:t>S</a:t>
            </a:r>
            <a:r>
              <a:rPr sz="2400" spc="-4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di</a:t>
            </a:r>
            <a:r>
              <a:rPr sz="2400" spc="-7" baseline="3413" dirty="0" smtClean="0">
                <a:latin typeface="Calibri"/>
                <a:cs typeface="Calibri"/>
              </a:rPr>
              <a:t> </a:t>
            </a:r>
            <a:r>
              <a:rPr sz="2400" spc="-59" baseline="3413" dirty="0" smtClean="0">
                <a:latin typeface="Calibri"/>
                <a:cs typeface="Calibri"/>
              </a:rPr>
              <a:t>W</a:t>
            </a:r>
            <a:r>
              <a:rPr sz="2400" spc="0" baseline="3413" dirty="0" smtClean="0">
                <a:latin typeface="Calibri"/>
                <a:cs typeface="Calibri"/>
              </a:rPr>
              <a:t>ebsi</a:t>
            </a:r>
            <a:r>
              <a:rPr sz="2400" spc="-14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e.</a:t>
            </a:r>
            <a:endParaRPr sz="1600">
              <a:latin typeface="Calibri"/>
              <a:cs typeface="Calibri"/>
            </a:endParaRPr>
          </a:p>
          <a:p>
            <a:pPr marL="12720" indent="-20">
              <a:lnSpc>
                <a:spcPts val="1953"/>
              </a:lnSpc>
              <a:spcBef>
                <a:spcPts val="137"/>
              </a:spcBef>
            </a:pPr>
            <a:r>
              <a:rPr sz="1600" spc="4" dirty="0" smtClean="0">
                <a:latin typeface="Calibri"/>
                <a:cs typeface="Calibri"/>
              </a:rPr>
              <a:t>L</a:t>
            </a:r>
            <a:r>
              <a:rPr sz="1600" spc="0" dirty="0" smtClean="0">
                <a:latin typeface="Calibri"/>
                <a:cs typeface="Calibri"/>
              </a:rPr>
              <a:t>apo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an </a:t>
            </a:r>
            <a:r>
              <a:rPr sz="1600" spc="6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bagi hasil</a:t>
            </a:r>
            <a:r>
              <a:rPr sz="1600" spc="-3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dae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ah</a:t>
            </a:r>
            <a:r>
              <a:rPr sz="1600" spc="-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penghasil</a:t>
            </a:r>
            <a:r>
              <a:rPr sz="16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den</a:t>
            </a:r>
            <a:r>
              <a:rPr sz="1600" spc="-29" dirty="0" smtClean="0">
                <a:latin typeface="Calibri"/>
                <a:cs typeface="Calibri"/>
              </a:rPr>
              <a:t>g</a:t>
            </a:r>
            <a:r>
              <a:rPr sz="1600" spc="0" dirty="0" smtClean="0">
                <a:latin typeface="Calibri"/>
                <a:cs typeface="Calibri"/>
              </a:rPr>
              <a:t>an</a:t>
            </a:r>
            <a:r>
              <a:rPr sz="1600" spc="-9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apli</a:t>
            </a:r>
            <a:r>
              <a:rPr sz="1600" spc="-2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asi</a:t>
            </a:r>
            <a:r>
              <a:rPr sz="1600" spc="-5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Back Allo</a:t>
            </a:r>
            <a:r>
              <a:rPr sz="1600" spc="-19" dirty="0" smtClean="0">
                <a:latin typeface="Calibri"/>
                <a:cs typeface="Calibri"/>
              </a:rPr>
              <a:t>c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tion. </a:t>
            </a:r>
            <a:endParaRPr sz="1600">
              <a:latin typeface="Calibri"/>
              <a:cs typeface="Calibri"/>
            </a:endParaRPr>
          </a:p>
          <a:p>
            <a:pPr marL="12720">
              <a:lnSpc>
                <a:spcPts val="1953"/>
              </a:lnSpc>
              <a:spcBef>
                <a:spcPts val="224"/>
              </a:spcBef>
            </a:pPr>
            <a:r>
              <a:rPr sz="1600" spc="4" dirty="0" smtClean="0">
                <a:latin typeface="Calibri"/>
                <a:cs typeface="Calibri"/>
              </a:rPr>
              <a:t>L</a:t>
            </a:r>
            <a:r>
              <a:rPr sz="1600" spc="0" dirty="0" smtClean="0">
                <a:latin typeface="Calibri"/>
                <a:cs typeface="Calibri"/>
              </a:rPr>
              <a:t>apo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an</a:t>
            </a:r>
            <a:r>
              <a:rPr sz="1600" spc="1" dirty="0" smtClean="0">
                <a:latin typeface="Calibri"/>
                <a:cs typeface="Calibri"/>
              </a:rPr>
              <a:t> </a:t>
            </a:r>
            <a:r>
              <a:rPr sz="1600" spc="-25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ealisasi</a:t>
            </a:r>
            <a:r>
              <a:rPr sz="1600" spc="-4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lifting</a:t>
            </a:r>
            <a:r>
              <a:rPr sz="1600" spc="-3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bulanan.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 txBox="1"/>
          <p:nvPr/>
        </p:nvSpPr>
        <p:spPr>
          <a:xfrm>
            <a:off x="91440" y="1473229"/>
            <a:ext cx="2574340" cy="206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625"/>
              </a:lnSpc>
              <a:spcBef>
                <a:spcPts val="81"/>
              </a:spcBef>
            </a:pPr>
            <a:r>
              <a:rPr sz="2400" b="1" spc="0" baseline="-1725" dirty="0" smtClean="0">
                <a:latin typeface="Tahoma"/>
                <a:cs typeface="Tahoma"/>
              </a:rPr>
              <a:t>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440" y="1722395"/>
            <a:ext cx="2539111" cy="206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625"/>
              </a:lnSpc>
              <a:spcBef>
                <a:spcPts val="81"/>
              </a:spcBef>
            </a:pPr>
            <a:r>
              <a:rPr sz="2400" b="1" spc="0" baseline="-1725" dirty="0" smtClean="0">
                <a:latin typeface="Tahoma"/>
                <a:cs typeface="Tahoma"/>
              </a:rPr>
              <a:t>Si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1440" y="1966382"/>
            <a:ext cx="2530129" cy="1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420"/>
              </a:lnSpc>
              <a:spcBef>
                <a:spcPts val="71"/>
              </a:spcBef>
            </a:pPr>
            <a:r>
              <a:rPr sz="2100" spc="0" baseline="-1972" dirty="0" smtClean="0">
                <a:latin typeface="Tahoma"/>
                <a:cs typeface="Tahoma"/>
              </a:rPr>
              <a:t>Apl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440" y="2184323"/>
            <a:ext cx="2535204" cy="1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420"/>
              </a:lnSpc>
              <a:spcBef>
                <a:spcPts val="71"/>
              </a:spcBef>
            </a:pPr>
            <a:r>
              <a:rPr sz="2100" spc="0" baseline="-1972" dirty="0" smtClean="0">
                <a:latin typeface="Tahoma"/>
                <a:cs typeface="Tahoma"/>
              </a:rPr>
              <a:t>rea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4699" y="2392679"/>
            <a:ext cx="9370174" cy="12191"/>
          </a:xfrm>
          <a:custGeom>
            <a:avLst/>
            <a:gdLst/>
            <a:ahLst/>
            <a:cxnLst/>
            <a:rect l="l" t="t" r="r" b="b"/>
            <a:pathLst>
              <a:path w="9370174" h="12191">
                <a:moveTo>
                  <a:pt x="9326030" y="0"/>
                </a:moveTo>
                <a:lnTo>
                  <a:pt x="0" y="486"/>
                </a:lnTo>
                <a:lnTo>
                  <a:pt x="10879" y="5484"/>
                </a:lnTo>
                <a:lnTo>
                  <a:pt x="23812" y="9596"/>
                </a:lnTo>
                <a:lnTo>
                  <a:pt x="37009" y="12080"/>
                </a:lnTo>
                <a:lnTo>
                  <a:pt x="9336698" y="12191"/>
                </a:lnTo>
                <a:lnTo>
                  <a:pt x="9346604" y="10667"/>
                </a:lnTo>
                <a:lnTo>
                  <a:pt x="9357457" y="7915"/>
                </a:lnTo>
                <a:lnTo>
                  <a:pt x="9370174" y="2946"/>
                </a:lnTo>
                <a:lnTo>
                  <a:pt x="9326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86544" y="1424177"/>
            <a:ext cx="69341" cy="956870"/>
          </a:xfrm>
          <a:custGeom>
            <a:avLst/>
            <a:gdLst/>
            <a:ahLst/>
            <a:cxnLst/>
            <a:rect l="l" t="t" r="r" b="b"/>
            <a:pathLst>
              <a:path w="69341" h="956870">
                <a:moveTo>
                  <a:pt x="40385" y="33527"/>
                </a:moveTo>
                <a:lnTo>
                  <a:pt x="45720" y="41909"/>
                </a:lnTo>
                <a:lnTo>
                  <a:pt x="44957" y="41147"/>
                </a:lnTo>
                <a:lnTo>
                  <a:pt x="49529" y="49529"/>
                </a:lnTo>
                <a:lnTo>
                  <a:pt x="48768" y="49529"/>
                </a:lnTo>
                <a:lnTo>
                  <a:pt x="52577" y="58673"/>
                </a:lnTo>
                <a:lnTo>
                  <a:pt x="51815" y="57911"/>
                </a:lnTo>
                <a:lnTo>
                  <a:pt x="54863" y="67055"/>
                </a:lnTo>
                <a:lnTo>
                  <a:pt x="54101" y="66293"/>
                </a:lnTo>
                <a:lnTo>
                  <a:pt x="55625" y="76199"/>
                </a:lnTo>
                <a:lnTo>
                  <a:pt x="55625" y="75437"/>
                </a:lnTo>
                <a:lnTo>
                  <a:pt x="56387" y="85343"/>
                </a:lnTo>
                <a:lnTo>
                  <a:pt x="55625" y="75437"/>
                </a:lnTo>
                <a:lnTo>
                  <a:pt x="56387" y="86105"/>
                </a:lnTo>
                <a:lnTo>
                  <a:pt x="56387" y="875537"/>
                </a:lnTo>
                <a:lnTo>
                  <a:pt x="55625" y="885443"/>
                </a:lnTo>
                <a:lnTo>
                  <a:pt x="55625" y="884681"/>
                </a:lnTo>
                <a:lnTo>
                  <a:pt x="54101" y="894587"/>
                </a:lnTo>
                <a:lnTo>
                  <a:pt x="54863" y="893825"/>
                </a:lnTo>
                <a:lnTo>
                  <a:pt x="51815" y="903731"/>
                </a:lnTo>
                <a:lnTo>
                  <a:pt x="52577" y="902969"/>
                </a:lnTo>
                <a:lnTo>
                  <a:pt x="48768" y="912113"/>
                </a:lnTo>
                <a:lnTo>
                  <a:pt x="49529" y="911351"/>
                </a:lnTo>
                <a:lnTo>
                  <a:pt x="44957" y="919733"/>
                </a:lnTo>
                <a:lnTo>
                  <a:pt x="45720" y="919733"/>
                </a:lnTo>
                <a:lnTo>
                  <a:pt x="35051" y="934973"/>
                </a:lnTo>
                <a:lnTo>
                  <a:pt x="35051" y="934211"/>
                </a:lnTo>
                <a:lnTo>
                  <a:pt x="28955" y="941069"/>
                </a:lnTo>
                <a:lnTo>
                  <a:pt x="29718" y="941069"/>
                </a:lnTo>
                <a:lnTo>
                  <a:pt x="22098" y="947165"/>
                </a:lnTo>
                <a:lnTo>
                  <a:pt x="22859" y="947165"/>
                </a:lnTo>
                <a:lnTo>
                  <a:pt x="15239" y="952499"/>
                </a:lnTo>
                <a:lnTo>
                  <a:pt x="16001" y="952499"/>
                </a:lnTo>
                <a:lnTo>
                  <a:pt x="31094" y="956870"/>
                </a:lnTo>
                <a:lnTo>
                  <a:pt x="56597" y="925684"/>
                </a:lnTo>
                <a:lnTo>
                  <a:pt x="68579" y="886967"/>
                </a:lnTo>
                <a:lnTo>
                  <a:pt x="69341" y="876299"/>
                </a:lnTo>
                <a:lnTo>
                  <a:pt x="69341" y="85343"/>
                </a:lnTo>
                <a:lnTo>
                  <a:pt x="64506" y="53818"/>
                </a:lnTo>
                <a:lnTo>
                  <a:pt x="29718" y="20573"/>
                </a:lnTo>
                <a:lnTo>
                  <a:pt x="28955" y="19811"/>
                </a:lnTo>
                <a:lnTo>
                  <a:pt x="44983" y="18370"/>
                </a:lnTo>
                <a:lnTo>
                  <a:pt x="35613" y="8522"/>
                </a:lnTo>
                <a:lnTo>
                  <a:pt x="0" y="0"/>
                </a:lnTo>
                <a:lnTo>
                  <a:pt x="8381" y="4571"/>
                </a:lnTo>
                <a:lnTo>
                  <a:pt x="7620" y="3809"/>
                </a:lnTo>
                <a:lnTo>
                  <a:pt x="16001" y="9143"/>
                </a:lnTo>
                <a:lnTo>
                  <a:pt x="15239" y="8381"/>
                </a:lnTo>
                <a:lnTo>
                  <a:pt x="22859" y="14477"/>
                </a:lnTo>
                <a:lnTo>
                  <a:pt x="22098" y="13715"/>
                </a:lnTo>
                <a:lnTo>
                  <a:pt x="29294" y="20193"/>
                </a:lnTo>
                <a:lnTo>
                  <a:pt x="35051" y="26669"/>
                </a:lnTo>
                <a:lnTo>
                  <a:pt x="40385" y="34289"/>
                </a:lnTo>
                <a:lnTo>
                  <a:pt x="4038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432" y="1404365"/>
            <a:ext cx="9376700" cy="12973"/>
          </a:xfrm>
          <a:custGeom>
            <a:avLst/>
            <a:gdLst/>
            <a:ahLst/>
            <a:cxnLst/>
            <a:rect l="l" t="t" r="r" b="b"/>
            <a:pathLst>
              <a:path w="9376700" h="12973">
                <a:moveTo>
                  <a:pt x="12195" y="7224"/>
                </a:moveTo>
                <a:lnTo>
                  <a:pt x="0" y="12973"/>
                </a:lnTo>
                <a:lnTo>
                  <a:pt x="49947" y="12954"/>
                </a:lnTo>
                <a:lnTo>
                  <a:pt x="9376700" y="12510"/>
                </a:lnTo>
                <a:lnTo>
                  <a:pt x="9364380" y="6842"/>
                </a:lnTo>
                <a:lnTo>
                  <a:pt x="9351412" y="2875"/>
                </a:lnTo>
                <a:lnTo>
                  <a:pt x="9337965" y="761"/>
                </a:lnTo>
                <a:lnTo>
                  <a:pt x="9327297" y="0"/>
                </a:lnTo>
                <a:lnTo>
                  <a:pt x="49947" y="0"/>
                </a:lnTo>
                <a:lnTo>
                  <a:pt x="38345" y="629"/>
                </a:lnTo>
                <a:lnTo>
                  <a:pt x="25031" y="3067"/>
                </a:lnTo>
                <a:lnTo>
                  <a:pt x="12195" y="7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15500" y="1442548"/>
            <a:ext cx="24077" cy="10934"/>
          </a:xfrm>
          <a:custGeom>
            <a:avLst/>
            <a:gdLst/>
            <a:ahLst/>
            <a:cxnLst/>
            <a:rect l="l" t="t" r="r" b="b"/>
            <a:pathLst>
              <a:path w="24077" h="10934">
                <a:moveTo>
                  <a:pt x="24077" y="10934"/>
                </a:moveTo>
                <a:lnTo>
                  <a:pt x="16027" y="0"/>
                </a:lnTo>
                <a:lnTo>
                  <a:pt x="0" y="1441"/>
                </a:lnTo>
                <a:lnTo>
                  <a:pt x="762" y="2203"/>
                </a:lnTo>
                <a:lnTo>
                  <a:pt x="24077" y="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1178" y="1499616"/>
            <a:ext cx="762" cy="10668"/>
          </a:xfrm>
          <a:custGeom>
            <a:avLst/>
            <a:gdLst/>
            <a:ahLst/>
            <a:cxnLst/>
            <a:rect l="l" t="t" r="r" b="b"/>
            <a:pathLst>
              <a:path w="761" h="10668">
                <a:moveTo>
                  <a:pt x="762" y="0"/>
                </a:moveTo>
                <a:lnTo>
                  <a:pt x="0" y="9905"/>
                </a:lnTo>
                <a:lnTo>
                  <a:pt x="0" y="10667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8224" y="15095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300" y="1442893"/>
            <a:ext cx="24309" cy="10869"/>
          </a:xfrm>
          <a:custGeom>
            <a:avLst/>
            <a:gdLst/>
            <a:ahLst/>
            <a:cxnLst/>
            <a:rect l="l" t="t" r="r" b="b"/>
            <a:pathLst>
              <a:path w="24309" h="10869">
                <a:moveTo>
                  <a:pt x="24309" y="1096"/>
                </a:moveTo>
                <a:lnTo>
                  <a:pt x="8011" y="0"/>
                </a:lnTo>
                <a:lnTo>
                  <a:pt x="0" y="10869"/>
                </a:lnTo>
                <a:lnTo>
                  <a:pt x="23547" y="1858"/>
                </a:lnTo>
                <a:lnTo>
                  <a:pt x="24309" y="1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8224" y="1416876"/>
            <a:ext cx="9453933" cy="978750"/>
          </a:xfrm>
          <a:custGeom>
            <a:avLst/>
            <a:gdLst/>
            <a:ahLst/>
            <a:cxnLst/>
            <a:rect l="l" t="t" r="r" b="b"/>
            <a:pathLst>
              <a:path w="9453933" h="978750">
                <a:moveTo>
                  <a:pt x="9409938" y="971231"/>
                </a:moveTo>
                <a:lnTo>
                  <a:pt x="9400794" y="973517"/>
                </a:lnTo>
                <a:lnTo>
                  <a:pt x="9401556" y="973517"/>
                </a:lnTo>
                <a:lnTo>
                  <a:pt x="9391650" y="975041"/>
                </a:lnTo>
                <a:lnTo>
                  <a:pt x="9381744" y="975803"/>
                </a:lnTo>
                <a:lnTo>
                  <a:pt x="105918" y="975803"/>
                </a:lnTo>
                <a:lnTo>
                  <a:pt x="96012" y="975041"/>
                </a:lnTo>
                <a:lnTo>
                  <a:pt x="86106" y="973517"/>
                </a:lnTo>
                <a:lnTo>
                  <a:pt x="86868" y="973517"/>
                </a:lnTo>
                <a:lnTo>
                  <a:pt x="77724" y="971231"/>
                </a:lnTo>
                <a:lnTo>
                  <a:pt x="78486" y="971231"/>
                </a:lnTo>
                <a:lnTo>
                  <a:pt x="69342" y="968183"/>
                </a:lnTo>
                <a:lnTo>
                  <a:pt x="70104" y="968183"/>
                </a:lnTo>
                <a:lnTo>
                  <a:pt x="60960" y="964373"/>
                </a:lnTo>
                <a:lnTo>
                  <a:pt x="61722" y="964373"/>
                </a:lnTo>
                <a:lnTo>
                  <a:pt x="53340" y="959801"/>
                </a:lnTo>
                <a:lnTo>
                  <a:pt x="54102" y="959801"/>
                </a:lnTo>
                <a:lnTo>
                  <a:pt x="46482" y="954467"/>
                </a:lnTo>
                <a:lnTo>
                  <a:pt x="47244" y="954467"/>
                </a:lnTo>
                <a:lnTo>
                  <a:pt x="39624" y="948371"/>
                </a:lnTo>
                <a:lnTo>
                  <a:pt x="40386" y="948371"/>
                </a:lnTo>
                <a:lnTo>
                  <a:pt x="34290" y="941513"/>
                </a:lnTo>
                <a:lnTo>
                  <a:pt x="34290" y="942275"/>
                </a:lnTo>
                <a:lnTo>
                  <a:pt x="28956" y="934655"/>
                </a:lnTo>
                <a:lnTo>
                  <a:pt x="24384" y="927035"/>
                </a:lnTo>
                <a:lnTo>
                  <a:pt x="19812" y="918653"/>
                </a:lnTo>
                <a:lnTo>
                  <a:pt x="20574" y="919415"/>
                </a:lnTo>
                <a:lnTo>
                  <a:pt x="16764" y="910271"/>
                </a:lnTo>
                <a:lnTo>
                  <a:pt x="17526" y="911033"/>
                </a:lnTo>
                <a:lnTo>
                  <a:pt x="14478" y="901127"/>
                </a:lnTo>
                <a:lnTo>
                  <a:pt x="15240" y="901889"/>
                </a:lnTo>
                <a:lnTo>
                  <a:pt x="13716" y="891983"/>
                </a:lnTo>
                <a:lnTo>
                  <a:pt x="13716" y="892745"/>
                </a:lnTo>
                <a:lnTo>
                  <a:pt x="12954" y="882839"/>
                </a:lnTo>
                <a:lnTo>
                  <a:pt x="12954" y="92645"/>
                </a:lnTo>
                <a:lnTo>
                  <a:pt x="13716" y="82739"/>
                </a:lnTo>
                <a:lnTo>
                  <a:pt x="13716" y="83501"/>
                </a:lnTo>
                <a:lnTo>
                  <a:pt x="15240" y="73595"/>
                </a:lnTo>
                <a:lnTo>
                  <a:pt x="14478" y="74357"/>
                </a:lnTo>
                <a:lnTo>
                  <a:pt x="17525" y="65213"/>
                </a:lnTo>
                <a:lnTo>
                  <a:pt x="16763" y="65975"/>
                </a:lnTo>
                <a:lnTo>
                  <a:pt x="20574" y="56831"/>
                </a:lnTo>
                <a:lnTo>
                  <a:pt x="19811" y="56831"/>
                </a:lnTo>
                <a:lnTo>
                  <a:pt x="24383" y="48449"/>
                </a:lnTo>
                <a:lnTo>
                  <a:pt x="24383" y="49211"/>
                </a:lnTo>
                <a:lnTo>
                  <a:pt x="28955" y="40829"/>
                </a:lnTo>
                <a:lnTo>
                  <a:pt x="28955" y="41591"/>
                </a:lnTo>
                <a:lnTo>
                  <a:pt x="34290" y="33971"/>
                </a:lnTo>
                <a:lnTo>
                  <a:pt x="40047" y="27494"/>
                </a:lnTo>
                <a:lnTo>
                  <a:pt x="47243" y="21017"/>
                </a:lnTo>
                <a:lnTo>
                  <a:pt x="46481" y="21779"/>
                </a:lnTo>
                <a:lnTo>
                  <a:pt x="54102" y="15683"/>
                </a:lnTo>
                <a:lnTo>
                  <a:pt x="53340" y="16445"/>
                </a:lnTo>
                <a:lnTo>
                  <a:pt x="61722" y="11111"/>
                </a:lnTo>
                <a:lnTo>
                  <a:pt x="60960" y="11873"/>
                </a:lnTo>
                <a:lnTo>
                  <a:pt x="70104" y="7301"/>
                </a:lnTo>
                <a:lnTo>
                  <a:pt x="69342" y="8063"/>
                </a:lnTo>
                <a:lnTo>
                  <a:pt x="78486" y="4253"/>
                </a:lnTo>
                <a:lnTo>
                  <a:pt x="77724" y="4253"/>
                </a:lnTo>
                <a:lnTo>
                  <a:pt x="86868" y="1967"/>
                </a:lnTo>
                <a:lnTo>
                  <a:pt x="86106" y="1967"/>
                </a:lnTo>
                <a:lnTo>
                  <a:pt x="105918" y="443"/>
                </a:lnTo>
                <a:lnTo>
                  <a:pt x="9382506" y="443"/>
                </a:lnTo>
                <a:lnTo>
                  <a:pt x="9401556" y="1967"/>
                </a:lnTo>
                <a:lnTo>
                  <a:pt x="9400794" y="1967"/>
                </a:lnTo>
                <a:lnTo>
                  <a:pt x="9409938" y="4253"/>
                </a:lnTo>
                <a:lnTo>
                  <a:pt x="9409176" y="4253"/>
                </a:lnTo>
                <a:lnTo>
                  <a:pt x="9418320" y="8063"/>
                </a:lnTo>
                <a:lnTo>
                  <a:pt x="9418320" y="7301"/>
                </a:lnTo>
                <a:lnTo>
                  <a:pt x="9453933" y="15823"/>
                </a:lnTo>
                <a:lnTo>
                  <a:pt x="9443413" y="7215"/>
                </a:lnTo>
                <a:lnTo>
                  <a:pt x="9431908" y="0"/>
                </a:lnTo>
                <a:lnTo>
                  <a:pt x="105155" y="443"/>
                </a:lnTo>
                <a:lnTo>
                  <a:pt x="55208" y="463"/>
                </a:lnTo>
                <a:lnTo>
                  <a:pt x="43815" y="7680"/>
                </a:lnTo>
                <a:lnTo>
                  <a:pt x="33387" y="16239"/>
                </a:lnTo>
                <a:lnTo>
                  <a:pt x="24087" y="26016"/>
                </a:lnTo>
                <a:lnTo>
                  <a:pt x="40386" y="27113"/>
                </a:lnTo>
                <a:lnTo>
                  <a:pt x="39623" y="27875"/>
                </a:lnTo>
                <a:lnTo>
                  <a:pt x="9516" y="48723"/>
                </a:lnTo>
                <a:lnTo>
                  <a:pt x="761" y="81977"/>
                </a:lnTo>
                <a:lnTo>
                  <a:pt x="0" y="92645"/>
                </a:lnTo>
                <a:lnTo>
                  <a:pt x="0" y="883601"/>
                </a:lnTo>
                <a:lnTo>
                  <a:pt x="8382" y="923987"/>
                </a:lnTo>
                <a:lnTo>
                  <a:pt x="28613" y="954740"/>
                </a:lnTo>
                <a:lnTo>
                  <a:pt x="55626" y="975803"/>
                </a:lnTo>
                <a:lnTo>
                  <a:pt x="56475" y="976290"/>
                </a:lnTo>
                <a:lnTo>
                  <a:pt x="105156" y="975803"/>
                </a:lnTo>
                <a:lnTo>
                  <a:pt x="56475" y="976290"/>
                </a:lnTo>
                <a:lnTo>
                  <a:pt x="9382506" y="975803"/>
                </a:lnTo>
                <a:lnTo>
                  <a:pt x="9426650" y="978750"/>
                </a:lnTo>
                <a:lnTo>
                  <a:pt x="9438520" y="972183"/>
                </a:lnTo>
                <a:lnTo>
                  <a:pt x="9449414" y="964172"/>
                </a:lnTo>
                <a:lnTo>
                  <a:pt x="9434322" y="959801"/>
                </a:lnTo>
                <a:lnTo>
                  <a:pt x="9425940" y="964373"/>
                </a:lnTo>
                <a:lnTo>
                  <a:pt x="9426702" y="964373"/>
                </a:lnTo>
                <a:lnTo>
                  <a:pt x="9418320" y="968183"/>
                </a:lnTo>
                <a:lnTo>
                  <a:pt x="9409176" y="971231"/>
                </a:lnTo>
                <a:lnTo>
                  <a:pt x="9409938" y="97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440" y="1516379"/>
            <a:ext cx="2468880" cy="784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7284" y="1536954"/>
            <a:ext cx="34290" cy="44958"/>
          </a:xfrm>
          <a:custGeom>
            <a:avLst/>
            <a:gdLst/>
            <a:ahLst/>
            <a:cxnLst/>
            <a:rect l="l" t="t" r="r" b="b"/>
            <a:pathLst>
              <a:path w="34289" h="44958">
                <a:moveTo>
                  <a:pt x="14478" y="36575"/>
                </a:moveTo>
                <a:lnTo>
                  <a:pt x="14478" y="37337"/>
                </a:lnTo>
                <a:lnTo>
                  <a:pt x="16002" y="29717"/>
                </a:lnTo>
                <a:lnTo>
                  <a:pt x="16002" y="30479"/>
                </a:lnTo>
                <a:lnTo>
                  <a:pt x="18287" y="22859"/>
                </a:lnTo>
                <a:lnTo>
                  <a:pt x="18287" y="23621"/>
                </a:lnTo>
                <a:lnTo>
                  <a:pt x="21336" y="16763"/>
                </a:lnTo>
                <a:lnTo>
                  <a:pt x="21336" y="17525"/>
                </a:lnTo>
                <a:lnTo>
                  <a:pt x="25145" y="10667"/>
                </a:lnTo>
                <a:lnTo>
                  <a:pt x="25145" y="11429"/>
                </a:lnTo>
                <a:lnTo>
                  <a:pt x="29717" y="5333"/>
                </a:lnTo>
                <a:lnTo>
                  <a:pt x="28956" y="6095"/>
                </a:lnTo>
                <a:lnTo>
                  <a:pt x="33527" y="761"/>
                </a:lnTo>
                <a:lnTo>
                  <a:pt x="33934" y="406"/>
                </a:lnTo>
                <a:lnTo>
                  <a:pt x="34290" y="0"/>
                </a:lnTo>
                <a:lnTo>
                  <a:pt x="15616" y="2047"/>
                </a:lnTo>
                <a:lnTo>
                  <a:pt x="8692" y="13483"/>
                </a:lnTo>
                <a:lnTo>
                  <a:pt x="3809" y="25907"/>
                </a:lnTo>
                <a:lnTo>
                  <a:pt x="1523" y="34289"/>
                </a:lnTo>
                <a:lnTo>
                  <a:pt x="0" y="42671"/>
                </a:lnTo>
                <a:lnTo>
                  <a:pt x="12954" y="44195"/>
                </a:lnTo>
                <a:lnTo>
                  <a:pt x="12954" y="44957"/>
                </a:lnTo>
                <a:lnTo>
                  <a:pt x="14478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61616" y="2220468"/>
            <a:ext cx="762" cy="8381"/>
          </a:xfrm>
          <a:custGeom>
            <a:avLst/>
            <a:gdLst/>
            <a:ahLst/>
            <a:cxnLst/>
            <a:rect l="l" t="t" r="r" b="b"/>
            <a:pathLst>
              <a:path w="762" h="8381">
                <a:moveTo>
                  <a:pt x="0" y="8381"/>
                </a:moveTo>
                <a:lnTo>
                  <a:pt x="762" y="761"/>
                </a:lnTo>
                <a:lnTo>
                  <a:pt x="762" y="0"/>
                </a:lnTo>
                <a:lnTo>
                  <a:pt x="0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240" y="1537360"/>
            <a:ext cx="4978" cy="5689"/>
          </a:xfrm>
          <a:custGeom>
            <a:avLst/>
            <a:gdLst/>
            <a:ahLst/>
            <a:cxnLst/>
            <a:rect l="l" t="t" r="r" b="b"/>
            <a:pathLst>
              <a:path w="4978" h="5689">
                <a:moveTo>
                  <a:pt x="4571" y="355"/>
                </a:moveTo>
                <a:lnTo>
                  <a:pt x="0" y="5689"/>
                </a:lnTo>
                <a:lnTo>
                  <a:pt x="4978" y="0"/>
                </a:lnTo>
                <a:lnTo>
                  <a:pt x="4571" y="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136" y="1503398"/>
            <a:ext cx="1823509" cy="13841"/>
          </a:xfrm>
          <a:custGeom>
            <a:avLst/>
            <a:gdLst/>
            <a:ahLst/>
            <a:cxnLst/>
            <a:rect l="l" t="t" r="r" b="b"/>
            <a:pathLst>
              <a:path w="1823509" h="13841">
                <a:moveTo>
                  <a:pt x="25258" y="908"/>
                </a:moveTo>
                <a:lnTo>
                  <a:pt x="12304" y="4119"/>
                </a:lnTo>
                <a:lnTo>
                  <a:pt x="0" y="9413"/>
                </a:lnTo>
                <a:lnTo>
                  <a:pt x="31871" y="12981"/>
                </a:lnTo>
                <a:lnTo>
                  <a:pt x="1784471" y="12981"/>
                </a:lnTo>
                <a:lnTo>
                  <a:pt x="1823509" y="13841"/>
                </a:lnTo>
                <a:lnTo>
                  <a:pt x="1811729" y="7347"/>
                </a:lnTo>
                <a:lnTo>
                  <a:pt x="1798907" y="2692"/>
                </a:lnTo>
                <a:lnTo>
                  <a:pt x="1785233" y="27"/>
                </a:lnTo>
                <a:lnTo>
                  <a:pt x="38581" y="0"/>
                </a:lnTo>
                <a:lnTo>
                  <a:pt x="25258" y="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7284" y="1516380"/>
            <a:ext cx="1908048" cy="790194"/>
          </a:xfrm>
          <a:custGeom>
            <a:avLst/>
            <a:gdLst/>
            <a:ahLst/>
            <a:cxnLst/>
            <a:rect l="l" t="t" r="r" b="b"/>
            <a:pathLst>
              <a:path w="1908048" h="790194">
                <a:moveTo>
                  <a:pt x="1850136" y="5333"/>
                </a:moveTo>
                <a:lnTo>
                  <a:pt x="1856994" y="8381"/>
                </a:lnTo>
                <a:lnTo>
                  <a:pt x="1856232" y="8381"/>
                </a:lnTo>
                <a:lnTo>
                  <a:pt x="1863089" y="12191"/>
                </a:lnTo>
                <a:lnTo>
                  <a:pt x="1862327" y="12191"/>
                </a:lnTo>
                <a:lnTo>
                  <a:pt x="1868424" y="16763"/>
                </a:lnTo>
                <a:lnTo>
                  <a:pt x="1868424" y="16001"/>
                </a:lnTo>
                <a:lnTo>
                  <a:pt x="1873758" y="21335"/>
                </a:lnTo>
                <a:lnTo>
                  <a:pt x="1872995" y="20573"/>
                </a:lnTo>
                <a:lnTo>
                  <a:pt x="1878330" y="26669"/>
                </a:lnTo>
                <a:lnTo>
                  <a:pt x="1878330" y="25907"/>
                </a:lnTo>
                <a:lnTo>
                  <a:pt x="1882902" y="32003"/>
                </a:lnTo>
                <a:lnTo>
                  <a:pt x="1882139" y="31241"/>
                </a:lnTo>
                <a:lnTo>
                  <a:pt x="1885950" y="38099"/>
                </a:lnTo>
                <a:lnTo>
                  <a:pt x="1885950" y="37337"/>
                </a:lnTo>
                <a:lnTo>
                  <a:pt x="1888998" y="44195"/>
                </a:lnTo>
                <a:lnTo>
                  <a:pt x="1888998" y="43433"/>
                </a:lnTo>
                <a:lnTo>
                  <a:pt x="1891283" y="51053"/>
                </a:lnTo>
                <a:lnTo>
                  <a:pt x="1891283" y="50291"/>
                </a:lnTo>
                <a:lnTo>
                  <a:pt x="1893570" y="57911"/>
                </a:lnTo>
                <a:lnTo>
                  <a:pt x="1893570" y="57149"/>
                </a:lnTo>
                <a:lnTo>
                  <a:pt x="1894332" y="65531"/>
                </a:lnTo>
                <a:lnTo>
                  <a:pt x="1894332" y="64769"/>
                </a:lnTo>
                <a:lnTo>
                  <a:pt x="1895094" y="72389"/>
                </a:lnTo>
                <a:lnTo>
                  <a:pt x="1895094" y="704849"/>
                </a:lnTo>
                <a:lnTo>
                  <a:pt x="1894332" y="712469"/>
                </a:lnTo>
                <a:lnTo>
                  <a:pt x="1894332" y="711707"/>
                </a:lnTo>
                <a:lnTo>
                  <a:pt x="1893570" y="719327"/>
                </a:lnTo>
                <a:lnTo>
                  <a:pt x="1893570" y="718565"/>
                </a:lnTo>
                <a:lnTo>
                  <a:pt x="1891283" y="726185"/>
                </a:lnTo>
                <a:lnTo>
                  <a:pt x="1888998" y="733043"/>
                </a:lnTo>
                <a:lnTo>
                  <a:pt x="1888998" y="732281"/>
                </a:lnTo>
                <a:lnTo>
                  <a:pt x="1885950" y="739139"/>
                </a:lnTo>
                <a:lnTo>
                  <a:pt x="1882139" y="745235"/>
                </a:lnTo>
                <a:lnTo>
                  <a:pt x="1882902" y="745235"/>
                </a:lnTo>
                <a:lnTo>
                  <a:pt x="1878330" y="751331"/>
                </a:lnTo>
                <a:lnTo>
                  <a:pt x="1878330" y="750569"/>
                </a:lnTo>
                <a:lnTo>
                  <a:pt x="1872995" y="755903"/>
                </a:lnTo>
                <a:lnTo>
                  <a:pt x="1873758" y="755903"/>
                </a:lnTo>
                <a:lnTo>
                  <a:pt x="1868424" y="760475"/>
                </a:lnTo>
                <a:lnTo>
                  <a:pt x="1862327" y="765047"/>
                </a:lnTo>
                <a:lnTo>
                  <a:pt x="1863089" y="764285"/>
                </a:lnTo>
                <a:lnTo>
                  <a:pt x="1856232" y="768857"/>
                </a:lnTo>
                <a:lnTo>
                  <a:pt x="1856994" y="768095"/>
                </a:lnTo>
                <a:lnTo>
                  <a:pt x="1850136" y="771905"/>
                </a:lnTo>
                <a:lnTo>
                  <a:pt x="1850898" y="771143"/>
                </a:lnTo>
                <a:lnTo>
                  <a:pt x="1843277" y="774191"/>
                </a:lnTo>
                <a:lnTo>
                  <a:pt x="1844039" y="773429"/>
                </a:lnTo>
                <a:lnTo>
                  <a:pt x="1836420" y="775715"/>
                </a:lnTo>
                <a:lnTo>
                  <a:pt x="1837182" y="775715"/>
                </a:lnTo>
                <a:lnTo>
                  <a:pt x="1829562" y="776477"/>
                </a:lnTo>
                <a:lnTo>
                  <a:pt x="1830324" y="776477"/>
                </a:lnTo>
                <a:lnTo>
                  <a:pt x="1821942" y="777239"/>
                </a:lnTo>
                <a:lnTo>
                  <a:pt x="86106" y="777239"/>
                </a:lnTo>
                <a:lnTo>
                  <a:pt x="77724" y="776477"/>
                </a:lnTo>
                <a:lnTo>
                  <a:pt x="78486" y="776477"/>
                </a:lnTo>
                <a:lnTo>
                  <a:pt x="70104" y="775715"/>
                </a:lnTo>
                <a:lnTo>
                  <a:pt x="70866" y="775715"/>
                </a:lnTo>
                <a:lnTo>
                  <a:pt x="63246" y="773429"/>
                </a:lnTo>
                <a:lnTo>
                  <a:pt x="64008" y="774191"/>
                </a:lnTo>
                <a:lnTo>
                  <a:pt x="57150" y="771143"/>
                </a:lnTo>
                <a:lnTo>
                  <a:pt x="57150" y="771905"/>
                </a:lnTo>
                <a:lnTo>
                  <a:pt x="50292" y="768095"/>
                </a:lnTo>
                <a:lnTo>
                  <a:pt x="51054" y="768857"/>
                </a:lnTo>
                <a:lnTo>
                  <a:pt x="44196" y="764285"/>
                </a:lnTo>
                <a:lnTo>
                  <a:pt x="44958" y="765047"/>
                </a:lnTo>
                <a:lnTo>
                  <a:pt x="38862" y="760475"/>
                </a:lnTo>
                <a:lnTo>
                  <a:pt x="39624" y="760475"/>
                </a:lnTo>
                <a:lnTo>
                  <a:pt x="33528" y="755903"/>
                </a:lnTo>
                <a:lnTo>
                  <a:pt x="34290" y="755903"/>
                </a:lnTo>
                <a:lnTo>
                  <a:pt x="29718" y="751332"/>
                </a:lnTo>
                <a:lnTo>
                  <a:pt x="25146" y="745235"/>
                </a:lnTo>
                <a:lnTo>
                  <a:pt x="28956" y="750569"/>
                </a:lnTo>
                <a:lnTo>
                  <a:pt x="25146" y="745235"/>
                </a:lnTo>
                <a:lnTo>
                  <a:pt x="21336" y="739139"/>
                </a:lnTo>
                <a:lnTo>
                  <a:pt x="18288" y="732281"/>
                </a:lnTo>
                <a:lnTo>
                  <a:pt x="18288" y="733043"/>
                </a:lnTo>
                <a:lnTo>
                  <a:pt x="16002" y="726185"/>
                </a:lnTo>
                <a:lnTo>
                  <a:pt x="14478" y="718565"/>
                </a:lnTo>
                <a:lnTo>
                  <a:pt x="14478" y="719327"/>
                </a:lnTo>
                <a:lnTo>
                  <a:pt x="12954" y="712469"/>
                </a:lnTo>
                <a:lnTo>
                  <a:pt x="14478" y="719327"/>
                </a:lnTo>
                <a:lnTo>
                  <a:pt x="12954" y="711707"/>
                </a:lnTo>
                <a:lnTo>
                  <a:pt x="12954" y="64769"/>
                </a:lnTo>
                <a:lnTo>
                  <a:pt x="0" y="63245"/>
                </a:lnTo>
                <a:lnTo>
                  <a:pt x="0" y="713231"/>
                </a:lnTo>
                <a:lnTo>
                  <a:pt x="1524" y="721613"/>
                </a:lnTo>
                <a:lnTo>
                  <a:pt x="3810" y="729995"/>
                </a:lnTo>
                <a:lnTo>
                  <a:pt x="6858" y="737615"/>
                </a:lnTo>
                <a:lnTo>
                  <a:pt x="7673" y="739979"/>
                </a:lnTo>
                <a:lnTo>
                  <a:pt x="13628" y="751287"/>
                </a:lnTo>
                <a:lnTo>
                  <a:pt x="22009" y="761973"/>
                </a:lnTo>
                <a:lnTo>
                  <a:pt x="31242" y="770381"/>
                </a:lnTo>
                <a:lnTo>
                  <a:pt x="37338" y="775715"/>
                </a:lnTo>
                <a:lnTo>
                  <a:pt x="44958" y="779525"/>
                </a:lnTo>
                <a:lnTo>
                  <a:pt x="85344" y="777239"/>
                </a:lnTo>
                <a:lnTo>
                  <a:pt x="44958" y="779525"/>
                </a:lnTo>
                <a:lnTo>
                  <a:pt x="48687" y="781656"/>
                </a:lnTo>
                <a:lnTo>
                  <a:pt x="60467" y="786669"/>
                </a:lnTo>
                <a:lnTo>
                  <a:pt x="72024" y="789063"/>
                </a:lnTo>
                <a:lnTo>
                  <a:pt x="85344" y="790193"/>
                </a:lnTo>
                <a:lnTo>
                  <a:pt x="1822704" y="790193"/>
                </a:lnTo>
                <a:lnTo>
                  <a:pt x="1831086" y="789431"/>
                </a:lnTo>
                <a:lnTo>
                  <a:pt x="1839468" y="788669"/>
                </a:lnTo>
                <a:lnTo>
                  <a:pt x="1864781" y="778818"/>
                </a:lnTo>
                <a:lnTo>
                  <a:pt x="1885484" y="761948"/>
                </a:lnTo>
                <a:lnTo>
                  <a:pt x="1900090" y="739588"/>
                </a:lnTo>
                <a:lnTo>
                  <a:pt x="1907286" y="713231"/>
                </a:lnTo>
                <a:lnTo>
                  <a:pt x="1908048" y="704849"/>
                </a:lnTo>
                <a:lnTo>
                  <a:pt x="1908048" y="72389"/>
                </a:lnTo>
                <a:lnTo>
                  <a:pt x="1902222" y="42221"/>
                </a:lnTo>
                <a:lnTo>
                  <a:pt x="1889027" y="18763"/>
                </a:lnTo>
                <a:lnTo>
                  <a:pt x="1869361" y="860"/>
                </a:lnTo>
                <a:lnTo>
                  <a:pt x="1830324" y="0"/>
                </a:lnTo>
                <a:lnTo>
                  <a:pt x="1829562" y="0"/>
                </a:lnTo>
                <a:lnTo>
                  <a:pt x="1837182" y="1523"/>
                </a:lnTo>
                <a:lnTo>
                  <a:pt x="1836420" y="761"/>
                </a:lnTo>
                <a:lnTo>
                  <a:pt x="1844039" y="3047"/>
                </a:lnTo>
                <a:lnTo>
                  <a:pt x="1843277" y="3047"/>
                </a:lnTo>
                <a:lnTo>
                  <a:pt x="1850898" y="5333"/>
                </a:lnTo>
                <a:lnTo>
                  <a:pt x="1850136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2900" y="1512812"/>
            <a:ext cx="62869" cy="26189"/>
          </a:xfrm>
          <a:custGeom>
            <a:avLst/>
            <a:gdLst/>
            <a:ahLst/>
            <a:cxnLst/>
            <a:rect l="l" t="t" r="r" b="b"/>
            <a:pathLst>
              <a:path w="62869" h="26189">
                <a:moveTo>
                  <a:pt x="18858" y="7157"/>
                </a:moveTo>
                <a:lnTo>
                  <a:pt x="8687" y="15960"/>
                </a:lnTo>
                <a:lnTo>
                  <a:pt x="0" y="26189"/>
                </a:lnTo>
                <a:lnTo>
                  <a:pt x="18673" y="24141"/>
                </a:lnTo>
                <a:lnTo>
                  <a:pt x="18318" y="24547"/>
                </a:lnTo>
                <a:lnTo>
                  <a:pt x="24007" y="19569"/>
                </a:lnTo>
                <a:lnTo>
                  <a:pt x="23245" y="20331"/>
                </a:lnTo>
                <a:lnTo>
                  <a:pt x="29341" y="15759"/>
                </a:lnTo>
                <a:lnTo>
                  <a:pt x="28579" y="15759"/>
                </a:lnTo>
                <a:lnTo>
                  <a:pt x="35437" y="11949"/>
                </a:lnTo>
                <a:lnTo>
                  <a:pt x="34675" y="11949"/>
                </a:lnTo>
                <a:lnTo>
                  <a:pt x="41533" y="8901"/>
                </a:lnTo>
                <a:lnTo>
                  <a:pt x="48391" y="6615"/>
                </a:lnTo>
                <a:lnTo>
                  <a:pt x="47629" y="6615"/>
                </a:lnTo>
                <a:lnTo>
                  <a:pt x="55249" y="4329"/>
                </a:lnTo>
                <a:lnTo>
                  <a:pt x="54487" y="5091"/>
                </a:lnTo>
                <a:lnTo>
                  <a:pt x="62869" y="3567"/>
                </a:lnTo>
                <a:lnTo>
                  <a:pt x="62107" y="3567"/>
                </a:lnTo>
                <a:lnTo>
                  <a:pt x="30236" y="0"/>
                </a:lnTo>
                <a:lnTo>
                  <a:pt x="18858" y="7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8224" y="2490977"/>
            <a:ext cx="9487662" cy="1001268"/>
          </a:xfrm>
          <a:custGeom>
            <a:avLst/>
            <a:gdLst/>
            <a:ahLst/>
            <a:cxnLst/>
            <a:rect l="l" t="t" r="r" b="b"/>
            <a:pathLst>
              <a:path w="9487662" h="1001268">
                <a:moveTo>
                  <a:pt x="96012" y="13716"/>
                </a:moveTo>
                <a:lnTo>
                  <a:pt x="105918" y="12954"/>
                </a:lnTo>
                <a:lnTo>
                  <a:pt x="9382506" y="12953"/>
                </a:lnTo>
                <a:lnTo>
                  <a:pt x="9431918" y="12545"/>
                </a:lnTo>
                <a:lnTo>
                  <a:pt x="9419612" y="6843"/>
                </a:lnTo>
                <a:lnTo>
                  <a:pt x="9406643" y="2862"/>
                </a:lnTo>
                <a:lnTo>
                  <a:pt x="9393174" y="761"/>
                </a:lnTo>
                <a:lnTo>
                  <a:pt x="9382506" y="0"/>
                </a:lnTo>
                <a:lnTo>
                  <a:pt x="105155" y="0"/>
                </a:lnTo>
                <a:lnTo>
                  <a:pt x="93592" y="639"/>
                </a:lnTo>
                <a:lnTo>
                  <a:pt x="80202" y="3076"/>
                </a:lnTo>
                <a:lnTo>
                  <a:pt x="67382" y="7220"/>
                </a:lnTo>
                <a:lnTo>
                  <a:pt x="55263" y="12951"/>
                </a:lnTo>
                <a:lnTo>
                  <a:pt x="105155" y="12954"/>
                </a:lnTo>
                <a:lnTo>
                  <a:pt x="96012" y="13716"/>
                </a:lnTo>
                <a:close/>
              </a:path>
              <a:path w="9487662" h="1001268">
                <a:moveTo>
                  <a:pt x="9418320" y="19811"/>
                </a:moveTo>
                <a:lnTo>
                  <a:pt x="9426702" y="24383"/>
                </a:lnTo>
                <a:lnTo>
                  <a:pt x="9425940" y="24383"/>
                </a:lnTo>
                <a:lnTo>
                  <a:pt x="9434322" y="28955"/>
                </a:lnTo>
                <a:lnTo>
                  <a:pt x="9433560" y="28955"/>
                </a:lnTo>
                <a:lnTo>
                  <a:pt x="9441180" y="34289"/>
                </a:lnTo>
                <a:lnTo>
                  <a:pt x="9440418" y="34289"/>
                </a:lnTo>
                <a:lnTo>
                  <a:pt x="9447614" y="40047"/>
                </a:lnTo>
                <a:lnTo>
                  <a:pt x="9453372" y="47243"/>
                </a:lnTo>
                <a:lnTo>
                  <a:pt x="9453372" y="46481"/>
                </a:lnTo>
                <a:lnTo>
                  <a:pt x="9448038" y="40385"/>
                </a:lnTo>
                <a:lnTo>
                  <a:pt x="9447276" y="39623"/>
                </a:lnTo>
                <a:lnTo>
                  <a:pt x="9463229" y="38361"/>
                </a:lnTo>
                <a:lnTo>
                  <a:pt x="9453889" y="28464"/>
                </a:lnTo>
                <a:lnTo>
                  <a:pt x="9443398" y="19805"/>
                </a:lnTo>
                <a:lnTo>
                  <a:pt x="9431918" y="12545"/>
                </a:lnTo>
                <a:lnTo>
                  <a:pt x="9382506" y="12953"/>
                </a:lnTo>
                <a:lnTo>
                  <a:pt x="105918" y="12954"/>
                </a:lnTo>
                <a:lnTo>
                  <a:pt x="9381744" y="12953"/>
                </a:lnTo>
                <a:lnTo>
                  <a:pt x="9391650" y="13715"/>
                </a:lnTo>
                <a:lnTo>
                  <a:pt x="9401556" y="15239"/>
                </a:lnTo>
                <a:lnTo>
                  <a:pt x="9400794" y="14477"/>
                </a:lnTo>
                <a:lnTo>
                  <a:pt x="9409938" y="17525"/>
                </a:lnTo>
                <a:lnTo>
                  <a:pt x="9409176" y="16763"/>
                </a:lnTo>
                <a:lnTo>
                  <a:pt x="9418320" y="20573"/>
                </a:lnTo>
                <a:lnTo>
                  <a:pt x="9418320" y="19811"/>
                </a:lnTo>
                <a:close/>
              </a:path>
              <a:path w="9487662" h="1001268">
                <a:moveTo>
                  <a:pt x="9473946" y="96011"/>
                </a:moveTo>
                <a:lnTo>
                  <a:pt x="9474708" y="105917"/>
                </a:lnTo>
                <a:lnTo>
                  <a:pt x="9474708" y="895349"/>
                </a:lnTo>
                <a:lnTo>
                  <a:pt x="9473946" y="905255"/>
                </a:lnTo>
                <a:lnTo>
                  <a:pt x="9472422" y="914399"/>
                </a:lnTo>
                <a:lnTo>
                  <a:pt x="9473184" y="914399"/>
                </a:lnTo>
                <a:lnTo>
                  <a:pt x="9470136" y="923543"/>
                </a:lnTo>
                <a:lnTo>
                  <a:pt x="9470898" y="922781"/>
                </a:lnTo>
                <a:lnTo>
                  <a:pt x="9467088" y="931925"/>
                </a:lnTo>
                <a:lnTo>
                  <a:pt x="9467850" y="931163"/>
                </a:lnTo>
                <a:lnTo>
                  <a:pt x="9463278" y="940307"/>
                </a:lnTo>
                <a:lnTo>
                  <a:pt x="9464040" y="939545"/>
                </a:lnTo>
                <a:lnTo>
                  <a:pt x="9458706" y="947927"/>
                </a:lnTo>
                <a:lnTo>
                  <a:pt x="9458706" y="947165"/>
                </a:lnTo>
                <a:lnTo>
                  <a:pt x="9453372" y="954785"/>
                </a:lnTo>
                <a:lnTo>
                  <a:pt x="9453372" y="954023"/>
                </a:lnTo>
                <a:lnTo>
                  <a:pt x="9447614" y="961220"/>
                </a:lnTo>
                <a:lnTo>
                  <a:pt x="9440418" y="966977"/>
                </a:lnTo>
                <a:lnTo>
                  <a:pt x="9447276" y="961643"/>
                </a:lnTo>
                <a:lnTo>
                  <a:pt x="9448038" y="960881"/>
                </a:lnTo>
                <a:lnTo>
                  <a:pt x="9467775" y="956793"/>
                </a:lnTo>
                <a:lnTo>
                  <a:pt x="9475106" y="945197"/>
                </a:lnTo>
                <a:lnTo>
                  <a:pt x="9480855" y="932859"/>
                </a:lnTo>
                <a:lnTo>
                  <a:pt x="9484846" y="919985"/>
                </a:lnTo>
                <a:lnTo>
                  <a:pt x="9486900" y="906779"/>
                </a:lnTo>
                <a:lnTo>
                  <a:pt x="9487662" y="896111"/>
                </a:lnTo>
                <a:lnTo>
                  <a:pt x="9474708" y="896111"/>
                </a:lnTo>
                <a:lnTo>
                  <a:pt x="9487662" y="896111"/>
                </a:lnTo>
                <a:lnTo>
                  <a:pt x="9487662" y="105155"/>
                </a:lnTo>
                <a:lnTo>
                  <a:pt x="9486900" y="94487"/>
                </a:lnTo>
                <a:lnTo>
                  <a:pt x="9477803" y="61226"/>
                </a:lnTo>
                <a:lnTo>
                  <a:pt x="9463229" y="38361"/>
                </a:lnTo>
                <a:lnTo>
                  <a:pt x="9447276" y="39623"/>
                </a:lnTo>
                <a:lnTo>
                  <a:pt x="9448038" y="40385"/>
                </a:lnTo>
                <a:lnTo>
                  <a:pt x="9453372" y="46481"/>
                </a:lnTo>
                <a:lnTo>
                  <a:pt x="9458706" y="54101"/>
                </a:lnTo>
                <a:lnTo>
                  <a:pt x="9458706" y="53339"/>
                </a:lnTo>
                <a:lnTo>
                  <a:pt x="9464040" y="61721"/>
                </a:lnTo>
                <a:lnTo>
                  <a:pt x="9463278" y="60959"/>
                </a:lnTo>
                <a:lnTo>
                  <a:pt x="9467850" y="70103"/>
                </a:lnTo>
                <a:lnTo>
                  <a:pt x="9467088" y="69341"/>
                </a:lnTo>
                <a:lnTo>
                  <a:pt x="9470898" y="78485"/>
                </a:lnTo>
                <a:lnTo>
                  <a:pt x="9470136" y="77723"/>
                </a:lnTo>
                <a:lnTo>
                  <a:pt x="9473184" y="86867"/>
                </a:lnTo>
                <a:lnTo>
                  <a:pt x="9472422" y="86105"/>
                </a:lnTo>
                <a:lnTo>
                  <a:pt x="9473946" y="96011"/>
                </a:lnTo>
                <a:lnTo>
                  <a:pt x="9474708" y="105155"/>
                </a:lnTo>
                <a:lnTo>
                  <a:pt x="9473946" y="96011"/>
                </a:lnTo>
                <a:close/>
              </a:path>
              <a:path w="9487662" h="1001268">
                <a:moveTo>
                  <a:pt x="40047" y="961220"/>
                </a:moveTo>
                <a:lnTo>
                  <a:pt x="34290" y="954024"/>
                </a:lnTo>
                <a:lnTo>
                  <a:pt x="34290" y="954786"/>
                </a:lnTo>
                <a:lnTo>
                  <a:pt x="39624" y="960882"/>
                </a:lnTo>
                <a:lnTo>
                  <a:pt x="40386" y="961644"/>
                </a:lnTo>
                <a:lnTo>
                  <a:pt x="47244" y="966978"/>
                </a:lnTo>
                <a:lnTo>
                  <a:pt x="40047" y="961220"/>
                </a:lnTo>
                <a:close/>
              </a:path>
              <a:path w="9487662" h="1001268">
                <a:moveTo>
                  <a:pt x="9382506" y="988313"/>
                </a:moveTo>
                <a:lnTo>
                  <a:pt x="56027" y="988542"/>
                </a:lnTo>
                <a:lnTo>
                  <a:pt x="68182" y="994467"/>
                </a:lnTo>
                <a:lnTo>
                  <a:pt x="79699" y="998105"/>
                </a:lnTo>
                <a:lnTo>
                  <a:pt x="91662" y="1000143"/>
                </a:lnTo>
                <a:lnTo>
                  <a:pt x="105156" y="1001268"/>
                </a:lnTo>
                <a:lnTo>
                  <a:pt x="9382506" y="1001267"/>
                </a:lnTo>
                <a:lnTo>
                  <a:pt x="9393174" y="1000505"/>
                </a:lnTo>
                <a:lnTo>
                  <a:pt x="9403080" y="998981"/>
                </a:lnTo>
                <a:lnTo>
                  <a:pt x="9413655" y="996504"/>
                </a:lnTo>
                <a:lnTo>
                  <a:pt x="9426214" y="991680"/>
                </a:lnTo>
                <a:lnTo>
                  <a:pt x="9382506" y="988313"/>
                </a:lnTo>
                <a:close/>
              </a:path>
              <a:path w="9487662" h="1001268">
                <a:moveTo>
                  <a:pt x="9441180" y="966977"/>
                </a:moveTo>
                <a:lnTo>
                  <a:pt x="9433560" y="972311"/>
                </a:lnTo>
                <a:lnTo>
                  <a:pt x="9434322" y="972311"/>
                </a:lnTo>
                <a:lnTo>
                  <a:pt x="9425940" y="976883"/>
                </a:lnTo>
                <a:lnTo>
                  <a:pt x="9426702" y="976883"/>
                </a:lnTo>
                <a:lnTo>
                  <a:pt x="9418320" y="980693"/>
                </a:lnTo>
                <a:lnTo>
                  <a:pt x="9409176" y="983741"/>
                </a:lnTo>
                <a:lnTo>
                  <a:pt x="9409938" y="983741"/>
                </a:lnTo>
                <a:lnTo>
                  <a:pt x="9400794" y="986027"/>
                </a:lnTo>
                <a:lnTo>
                  <a:pt x="9401556" y="986027"/>
                </a:lnTo>
                <a:lnTo>
                  <a:pt x="9391650" y="987551"/>
                </a:lnTo>
                <a:lnTo>
                  <a:pt x="9381744" y="988313"/>
                </a:lnTo>
                <a:lnTo>
                  <a:pt x="105918" y="988314"/>
                </a:lnTo>
                <a:lnTo>
                  <a:pt x="96012" y="987552"/>
                </a:lnTo>
                <a:lnTo>
                  <a:pt x="86106" y="986028"/>
                </a:lnTo>
                <a:lnTo>
                  <a:pt x="86868" y="986028"/>
                </a:lnTo>
                <a:lnTo>
                  <a:pt x="77724" y="983742"/>
                </a:lnTo>
                <a:lnTo>
                  <a:pt x="78486" y="983742"/>
                </a:lnTo>
                <a:lnTo>
                  <a:pt x="69342" y="980694"/>
                </a:lnTo>
                <a:lnTo>
                  <a:pt x="70104" y="980694"/>
                </a:lnTo>
                <a:lnTo>
                  <a:pt x="60960" y="976884"/>
                </a:lnTo>
                <a:lnTo>
                  <a:pt x="61722" y="976884"/>
                </a:lnTo>
                <a:lnTo>
                  <a:pt x="53340" y="972312"/>
                </a:lnTo>
                <a:lnTo>
                  <a:pt x="54102" y="972312"/>
                </a:lnTo>
                <a:lnTo>
                  <a:pt x="46482" y="966978"/>
                </a:lnTo>
                <a:lnTo>
                  <a:pt x="47244" y="966978"/>
                </a:lnTo>
                <a:lnTo>
                  <a:pt x="40386" y="961644"/>
                </a:lnTo>
                <a:lnTo>
                  <a:pt x="39624" y="960882"/>
                </a:lnTo>
                <a:lnTo>
                  <a:pt x="34290" y="954786"/>
                </a:lnTo>
                <a:lnTo>
                  <a:pt x="28956" y="947166"/>
                </a:lnTo>
                <a:lnTo>
                  <a:pt x="28956" y="947928"/>
                </a:lnTo>
                <a:lnTo>
                  <a:pt x="24384" y="939546"/>
                </a:lnTo>
                <a:lnTo>
                  <a:pt x="24384" y="940308"/>
                </a:lnTo>
                <a:lnTo>
                  <a:pt x="19812" y="931164"/>
                </a:lnTo>
                <a:lnTo>
                  <a:pt x="20574" y="931926"/>
                </a:lnTo>
                <a:lnTo>
                  <a:pt x="16764" y="922782"/>
                </a:lnTo>
                <a:lnTo>
                  <a:pt x="17526" y="923544"/>
                </a:lnTo>
                <a:lnTo>
                  <a:pt x="14478" y="914400"/>
                </a:lnTo>
                <a:lnTo>
                  <a:pt x="15240" y="914400"/>
                </a:lnTo>
                <a:lnTo>
                  <a:pt x="13716" y="905256"/>
                </a:lnTo>
                <a:lnTo>
                  <a:pt x="12954" y="895350"/>
                </a:lnTo>
                <a:lnTo>
                  <a:pt x="12954" y="105918"/>
                </a:lnTo>
                <a:lnTo>
                  <a:pt x="13716" y="96012"/>
                </a:lnTo>
                <a:lnTo>
                  <a:pt x="15240" y="86106"/>
                </a:lnTo>
                <a:lnTo>
                  <a:pt x="14478" y="86868"/>
                </a:lnTo>
                <a:lnTo>
                  <a:pt x="17525" y="77724"/>
                </a:lnTo>
                <a:lnTo>
                  <a:pt x="16763" y="78486"/>
                </a:lnTo>
                <a:lnTo>
                  <a:pt x="20574" y="69342"/>
                </a:lnTo>
                <a:lnTo>
                  <a:pt x="19811" y="70104"/>
                </a:lnTo>
                <a:lnTo>
                  <a:pt x="24383" y="60960"/>
                </a:lnTo>
                <a:lnTo>
                  <a:pt x="24383" y="61722"/>
                </a:lnTo>
                <a:lnTo>
                  <a:pt x="28955" y="53340"/>
                </a:lnTo>
                <a:lnTo>
                  <a:pt x="28955" y="54102"/>
                </a:lnTo>
                <a:lnTo>
                  <a:pt x="34290" y="46482"/>
                </a:lnTo>
                <a:lnTo>
                  <a:pt x="39623" y="40386"/>
                </a:lnTo>
                <a:lnTo>
                  <a:pt x="40386" y="39624"/>
                </a:lnTo>
                <a:lnTo>
                  <a:pt x="24414" y="38461"/>
                </a:lnTo>
                <a:lnTo>
                  <a:pt x="16403" y="49334"/>
                </a:lnTo>
                <a:lnTo>
                  <a:pt x="9745" y="61192"/>
                </a:lnTo>
                <a:lnTo>
                  <a:pt x="4571" y="73914"/>
                </a:lnTo>
                <a:lnTo>
                  <a:pt x="2285" y="84582"/>
                </a:lnTo>
                <a:lnTo>
                  <a:pt x="761" y="94488"/>
                </a:lnTo>
                <a:lnTo>
                  <a:pt x="0" y="105156"/>
                </a:lnTo>
                <a:lnTo>
                  <a:pt x="12954" y="105156"/>
                </a:lnTo>
                <a:lnTo>
                  <a:pt x="0" y="896112"/>
                </a:lnTo>
                <a:lnTo>
                  <a:pt x="12954" y="896112"/>
                </a:lnTo>
                <a:lnTo>
                  <a:pt x="762" y="906780"/>
                </a:lnTo>
                <a:lnTo>
                  <a:pt x="2286" y="916686"/>
                </a:lnTo>
                <a:lnTo>
                  <a:pt x="4572" y="927354"/>
                </a:lnTo>
                <a:lnTo>
                  <a:pt x="8382" y="936498"/>
                </a:lnTo>
                <a:lnTo>
                  <a:pt x="14212" y="948089"/>
                </a:lnTo>
                <a:lnTo>
                  <a:pt x="20856" y="958115"/>
                </a:lnTo>
                <a:lnTo>
                  <a:pt x="28613" y="967251"/>
                </a:lnTo>
                <a:lnTo>
                  <a:pt x="38100" y="976884"/>
                </a:lnTo>
                <a:lnTo>
                  <a:pt x="46482" y="982980"/>
                </a:lnTo>
                <a:lnTo>
                  <a:pt x="55626" y="988314"/>
                </a:lnTo>
                <a:lnTo>
                  <a:pt x="56027" y="988542"/>
                </a:lnTo>
                <a:lnTo>
                  <a:pt x="105156" y="988314"/>
                </a:lnTo>
                <a:lnTo>
                  <a:pt x="56027" y="988542"/>
                </a:lnTo>
                <a:lnTo>
                  <a:pt x="9382506" y="988313"/>
                </a:lnTo>
                <a:lnTo>
                  <a:pt x="9426214" y="991680"/>
                </a:lnTo>
                <a:lnTo>
                  <a:pt x="9438083" y="985092"/>
                </a:lnTo>
                <a:lnTo>
                  <a:pt x="9449086" y="976945"/>
                </a:lnTo>
                <a:lnTo>
                  <a:pt x="9459042" y="967444"/>
                </a:lnTo>
                <a:lnTo>
                  <a:pt x="9467775" y="956793"/>
                </a:lnTo>
                <a:lnTo>
                  <a:pt x="9448038" y="960881"/>
                </a:lnTo>
                <a:lnTo>
                  <a:pt x="9447276" y="961643"/>
                </a:lnTo>
                <a:lnTo>
                  <a:pt x="9440418" y="966977"/>
                </a:lnTo>
                <a:lnTo>
                  <a:pt x="9441180" y="966977"/>
                </a:lnTo>
                <a:close/>
              </a:path>
              <a:path w="9487662" h="1001268">
                <a:moveTo>
                  <a:pt x="0" y="896112"/>
                </a:moveTo>
                <a:lnTo>
                  <a:pt x="12954" y="105156"/>
                </a:lnTo>
                <a:lnTo>
                  <a:pt x="0" y="105156"/>
                </a:lnTo>
                <a:lnTo>
                  <a:pt x="0" y="896112"/>
                </a:lnTo>
                <a:close/>
              </a:path>
              <a:path w="9487662" h="1001268">
                <a:moveTo>
                  <a:pt x="12954" y="896112"/>
                </a:moveTo>
                <a:lnTo>
                  <a:pt x="0" y="896112"/>
                </a:lnTo>
                <a:lnTo>
                  <a:pt x="762" y="906780"/>
                </a:lnTo>
                <a:lnTo>
                  <a:pt x="12954" y="896112"/>
                </a:lnTo>
                <a:close/>
              </a:path>
              <a:path w="9487662" h="1001268">
                <a:moveTo>
                  <a:pt x="55263" y="12951"/>
                </a:moveTo>
                <a:lnTo>
                  <a:pt x="43974" y="20149"/>
                </a:lnTo>
                <a:lnTo>
                  <a:pt x="33648" y="28692"/>
                </a:lnTo>
                <a:lnTo>
                  <a:pt x="24414" y="38461"/>
                </a:lnTo>
                <a:lnTo>
                  <a:pt x="40386" y="39624"/>
                </a:lnTo>
                <a:lnTo>
                  <a:pt x="39623" y="40386"/>
                </a:lnTo>
                <a:lnTo>
                  <a:pt x="34290" y="46482"/>
                </a:lnTo>
                <a:lnTo>
                  <a:pt x="34290" y="47244"/>
                </a:lnTo>
                <a:lnTo>
                  <a:pt x="40047" y="40047"/>
                </a:lnTo>
                <a:lnTo>
                  <a:pt x="47243" y="34290"/>
                </a:lnTo>
                <a:lnTo>
                  <a:pt x="46481" y="34290"/>
                </a:lnTo>
                <a:lnTo>
                  <a:pt x="54102" y="28956"/>
                </a:lnTo>
                <a:lnTo>
                  <a:pt x="53340" y="28956"/>
                </a:lnTo>
                <a:lnTo>
                  <a:pt x="61722" y="24384"/>
                </a:lnTo>
                <a:lnTo>
                  <a:pt x="60960" y="24384"/>
                </a:lnTo>
                <a:lnTo>
                  <a:pt x="70104" y="19812"/>
                </a:lnTo>
                <a:lnTo>
                  <a:pt x="69342" y="20574"/>
                </a:lnTo>
                <a:lnTo>
                  <a:pt x="78486" y="16764"/>
                </a:lnTo>
                <a:lnTo>
                  <a:pt x="77724" y="17526"/>
                </a:lnTo>
                <a:lnTo>
                  <a:pt x="86868" y="14478"/>
                </a:lnTo>
                <a:lnTo>
                  <a:pt x="86106" y="15240"/>
                </a:lnTo>
                <a:lnTo>
                  <a:pt x="96012" y="13716"/>
                </a:lnTo>
                <a:lnTo>
                  <a:pt x="105155" y="12954"/>
                </a:lnTo>
                <a:lnTo>
                  <a:pt x="55263" y="12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380" y="2579369"/>
            <a:ext cx="1895094" cy="8252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7284" y="2666999"/>
            <a:ext cx="1830324" cy="716280"/>
          </a:xfrm>
          <a:custGeom>
            <a:avLst/>
            <a:gdLst/>
            <a:ahLst/>
            <a:cxnLst/>
            <a:rect l="l" t="t" r="r" b="b"/>
            <a:pathLst>
              <a:path w="1830324" h="716279">
                <a:moveTo>
                  <a:pt x="12954" y="8382"/>
                </a:moveTo>
                <a:lnTo>
                  <a:pt x="12954" y="762"/>
                </a:lnTo>
                <a:lnTo>
                  <a:pt x="0" y="0"/>
                </a:lnTo>
                <a:lnTo>
                  <a:pt x="0" y="649224"/>
                </a:lnTo>
                <a:lnTo>
                  <a:pt x="12954" y="648462"/>
                </a:lnTo>
                <a:lnTo>
                  <a:pt x="0" y="649224"/>
                </a:lnTo>
                <a:lnTo>
                  <a:pt x="1524" y="657606"/>
                </a:lnTo>
                <a:lnTo>
                  <a:pt x="3810" y="665988"/>
                </a:lnTo>
                <a:lnTo>
                  <a:pt x="6858" y="674370"/>
                </a:lnTo>
                <a:lnTo>
                  <a:pt x="7751" y="676551"/>
                </a:lnTo>
                <a:lnTo>
                  <a:pt x="13818" y="687964"/>
                </a:lnTo>
                <a:lnTo>
                  <a:pt x="33528" y="691896"/>
                </a:lnTo>
                <a:lnTo>
                  <a:pt x="34290" y="692658"/>
                </a:lnTo>
                <a:lnTo>
                  <a:pt x="21500" y="697524"/>
                </a:lnTo>
                <a:lnTo>
                  <a:pt x="31242" y="706374"/>
                </a:lnTo>
                <a:lnTo>
                  <a:pt x="37338" y="711708"/>
                </a:lnTo>
                <a:lnTo>
                  <a:pt x="44958" y="716280"/>
                </a:lnTo>
                <a:lnTo>
                  <a:pt x="1830324" y="713232"/>
                </a:lnTo>
                <a:lnTo>
                  <a:pt x="78486" y="713232"/>
                </a:lnTo>
                <a:lnTo>
                  <a:pt x="70104" y="711708"/>
                </a:lnTo>
                <a:lnTo>
                  <a:pt x="77724" y="713232"/>
                </a:lnTo>
                <a:lnTo>
                  <a:pt x="70104" y="711708"/>
                </a:lnTo>
                <a:lnTo>
                  <a:pt x="70866" y="711708"/>
                </a:lnTo>
                <a:lnTo>
                  <a:pt x="63246" y="710184"/>
                </a:lnTo>
                <a:lnTo>
                  <a:pt x="64008" y="710184"/>
                </a:lnTo>
                <a:lnTo>
                  <a:pt x="57150" y="707136"/>
                </a:lnTo>
                <a:lnTo>
                  <a:pt x="57150" y="707898"/>
                </a:lnTo>
                <a:lnTo>
                  <a:pt x="50292" y="704088"/>
                </a:lnTo>
                <a:lnTo>
                  <a:pt x="51054" y="704850"/>
                </a:lnTo>
                <a:lnTo>
                  <a:pt x="44196" y="701040"/>
                </a:lnTo>
                <a:lnTo>
                  <a:pt x="44958" y="701040"/>
                </a:lnTo>
                <a:lnTo>
                  <a:pt x="38862" y="696468"/>
                </a:lnTo>
                <a:lnTo>
                  <a:pt x="39624" y="697230"/>
                </a:lnTo>
                <a:lnTo>
                  <a:pt x="33934" y="692251"/>
                </a:lnTo>
                <a:lnTo>
                  <a:pt x="28956" y="686562"/>
                </a:lnTo>
                <a:lnTo>
                  <a:pt x="29718" y="687324"/>
                </a:lnTo>
                <a:lnTo>
                  <a:pt x="25146" y="681228"/>
                </a:lnTo>
                <a:lnTo>
                  <a:pt x="21336" y="675132"/>
                </a:lnTo>
                <a:lnTo>
                  <a:pt x="21336" y="675894"/>
                </a:lnTo>
                <a:lnTo>
                  <a:pt x="18288" y="669036"/>
                </a:lnTo>
                <a:lnTo>
                  <a:pt x="16002" y="662178"/>
                </a:lnTo>
                <a:lnTo>
                  <a:pt x="16002" y="662940"/>
                </a:lnTo>
                <a:lnTo>
                  <a:pt x="12954" y="647700"/>
                </a:lnTo>
                <a:lnTo>
                  <a:pt x="12954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242" y="2675381"/>
            <a:ext cx="1863089" cy="717804"/>
          </a:xfrm>
          <a:custGeom>
            <a:avLst/>
            <a:gdLst/>
            <a:ahLst/>
            <a:cxnLst/>
            <a:rect l="l" t="t" r="r" b="b"/>
            <a:pathLst>
              <a:path w="1863089" h="717803">
                <a:moveTo>
                  <a:pt x="1817369" y="692657"/>
                </a:moveTo>
                <a:lnTo>
                  <a:pt x="1818131" y="692657"/>
                </a:lnTo>
                <a:lnTo>
                  <a:pt x="1811274" y="696468"/>
                </a:lnTo>
                <a:lnTo>
                  <a:pt x="1812036" y="695705"/>
                </a:lnTo>
                <a:lnTo>
                  <a:pt x="1805177" y="699515"/>
                </a:lnTo>
                <a:lnTo>
                  <a:pt x="1805939" y="698754"/>
                </a:lnTo>
                <a:lnTo>
                  <a:pt x="1798319" y="701801"/>
                </a:lnTo>
                <a:lnTo>
                  <a:pt x="1799081" y="701801"/>
                </a:lnTo>
                <a:lnTo>
                  <a:pt x="1791462" y="703326"/>
                </a:lnTo>
                <a:lnTo>
                  <a:pt x="1792224" y="703326"/>
                </a:lnTo>
                <a:lnTo>
                  <a:pt x="1784603" y="704849"/>
                </a:lnTo>
                <a:lnTo>
                  <a:pt x="1785365" y="704849"/>
                </a:lnTo>
                <a:lnTo>
                  <a:pt x="0" y="707898"/>
                </a:lnTo>
                <a:lnTo>
                  <a:pt x="4151" y="709749"/>
                </a:lnTo>
                <a:lnTo>
                  <a:pt x="15975" y="714366"/>
                </a:lnTo>
                <a:lnTo>
                  <a:pt x="26388" y="716619"/>
                </a:lnTo>
                <a:lnTo>
                  <a:pt x="40385" y="717804"/>
                </a:lnTo>
                <a:lnTo>
                  <a:pt x="1777746" y="717804"/>
                </a:lnTo>
                <a:lnTo>
                  <a:pt x="1819791" y="706628"/>
                </a:lnTo>
                <a:lnTo>
                  <a:pt x="1848813" y="678980"/>
                </a:lnTo>
                <a:lnTo>
                  <a:pt x="1862327" y="640841"/>
                </a:lnTo>
                <a:lnTo>
                  <a:pt x="1863089" y="632459"/>
                </a:lnTo>
                <a:lnTo>
                  <a:pt x="1863089" y="0"/>
                </a:lnTo>
                <a:lnTo>
                  <a:pt x="1850136" y="0"/>
                </a:lnTo>
                <a:lnTo>
                  <a:pt x="1850136" y="632459"/>
                </a:lnTo>
                <a:lnTo>
                  <a:pt x="1849374" y="640079"/>
                </a:lnTo>
                <a:lnTo>
                  <a:pt x="1849374" y="639318"/>
                </a:lnTo>
                <a:lnTo>
                  <a:pt x="1848612" y="646937"/>
                </a:lnTo>
                <a:lnTo>
                  <a:pt x="1846326" y="654557"/>
                </a:lnTo>
                <a:lnTo>
                  <a:pt x="1846326" y="653795"/>
                </a:lnTo>
                <a:lnTo>
                  <a:pt x="1844039" y="660654"/>
                </a:lnTo>
                <a:lnTo>
                  <a:pt x="1840991" y="667511"/>
                </a:lnTo>
                <a:lnTo>
                  <a:pt x="1840991" y="666749"/>
                </a:lnTo>
                <a:lnTo>
                  <a:pt x="1837181" y="672845"/>
                </a:lnTo>
                <a:lnTo>
                  <a:pt x="1837943" y="672845"/>
                </a:lnTo>
                <a:lnTo>
                  <a:pt x="1833372" y="678941"/>
                </a:lnTo>
                <a:lnTo>
                  <a:pt x="1833372" y="678179"/>
                </a:lnTo>
                <a:lnTo>
                  <a:pt x="1828038" y="684276"/>
                </a:lnTo>
                <a:lnTo>
                  <a:pt x="1828800" y="683513"/>
                </a:lnTo>
                <a:lnTo>
                  <a:pt x="1823465" y="688847"/>
                </a:lnTo>
                <a:lnTo>
                  <a:pt x="1823465" y="688085"/>
                </a:lnTo>
                <a:lnTo>
                  <a:pt x="1817369" y="692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61616" y="3307079"/>
            <a:ext cx="762" cy="8381"/>
          </a:xfrm>
          <a:custGeom>
            <a:avLst/>
            <a:gdLst/>
            <a:ahLst/>
            <a:cxnLst/>
            <a:rect l="l" t="t" r="r" b="b"/>
            <a:pathLst>
              <a:path w="762" h="8381">
                <a:moveTo>
                  <a:pt x="0" y="8381"/>
                </a:moveTo>
                <a:lnTo>
                  <a:pt x="762" y="761"/>
                </a:lnTo>
                <a:lnTo>
                  <a:pt x="762" y="0"/>
                </a:lnTo>
                <a:lnTo>
                  <a:pt x="0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240" y="2623972"/>
            <a:ext cx="4978" cy="5689"/>
          </a:xfrm>
          <a:custGeom>
            <a:avLst/>
            <a:gdLst/>
            <a:ahLst/>
            <a:cxnLst/>
            <a:rect l="l" t="t" r="r" b="b"/>
            <a:pathLst>
              <a:path w="4978" h="5689">
                <a:moveTo>
                  <a:pt x="4571" y="355"/>
                </a:moveTo>
                <a:lnTo>
                  <a:pt x="0" y="5689"/>
                </a:lnTo>
                <a:lnTo>
                  <a:pt x="4978" y="0"/>
                </a:lnTo>
                <a:lnTo>
                  <a:pt x="4571" y="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937" y="2590018"/>
            <a:ext cx="1862394" cy="86125"/>
          </a:xfrm>
          <a:custGeom>
            <a:avLst/>
            <a:gdLst/>
            <a:ahLst/>
            <a:cxnLst/>
            <a:rect l="l" t="t" r="r" b="b"/>
            <a:pathLst>
              <a:path w="1862394" h="86125">
                <a:moveTo>
                  <a:pt x="25334" y="1022"/>
                </a:moveTo>
                <a:lnTo>
                  <a:pt x="12332" y="4314"/>
                </a:lnTo>
                <a:lnTo>
                  <a:pt x="0" y="9670"/>
                </a:lnTo>
                <a:lnTo>
                  <a:pt x="32070" y="12973"/>
                </a:lnTo>
                <a:lnTo>
                  <a:pt x="1784670" y="12973"/>
                </a:lnTo>
                <a:lnTo>
                  <a:pt x="40452" y="12973"/>
                </a:lnTo>
                <a:lnTo>
                  <a:pt x="1783908" y="12973"/>
                </a:lnTo>
                <a:lnTo>
                  <a:pt x="1791528" y="14497"/>
                </a:lnTo>
                <a:lnTo>
                  <a:pt x="1790766" y="14497"/>
                </a:lnTo>
                <a:lnTo>
                  <a:pt x="1798386" y="16021"/>
                </a:lnTo>
                <a:lnTo>
                  <a:pt x="1797624" y="16021"/>
                </a:lnTo>
                <a:lnTo>
                  <a:pt x="1805244" y="18307"/>
                </a:lnTo>
                <a:lnTo>
                  <a:pt x="1804482" y="18307"/>
                </a:lnTo>
                <a:lnTo>
                  <a:pt x="1811340" y="21355"/>
                </a:lnTo>
                <a:lnTo>
                  <a:pt x="1810578" y="21355"/>
                </a:lnTo>
                <a:lnTo>
                  <a:pt x="1817436" y="25165"/>
                </a:lnTo>
                <a:lnTo>
                  <a:pt x="1816674" y="25165"/>
                </a:lnTo>
                <a:lnTo>
                  <a:pt x="1822770" y="29737"/>
                </a:lnTo>
                <a:lnTo>
                  <a:pt x="1822770" y="28975"/>
                </a:lnTo>
                <a:lnTo>
                  <a:pt x="1828104" y="34309"/>
                </a:lnTo>
                <a:lnTo>
                  <a:pt x="1827342" y="33547"/>
                </a:lnTo>
                <a:lnTo>
                  <a:pt x="1832676" y="39643"/>
                </a:lnTo>
                <a:lnTo>
                  <a:pt x="1832676" y="38881"/>
                </a:lnTo>
                <a:lnTo>
                  <a:pt x="1837248" y="44977"/>
                </a:lnTo>
                <a:lnTo>
                  <a:pt x="1836486" y="44215"/>
                </a:lnTo>
                <a:lnTo>
                  <a:pt x="1840296" y="51073"/>
                </a:lnTo>
                <a:lnTo>
                  <a:pt x="1840296" y="50311"/>
                </a:lnTo>
                <a:lnTo>
                  <a:pt x="1843344" y="57169"/>
                </a:lnTo>
                <a:lnTo>
                  <a:pt x="1845630" y="64027"/>
                </a:lnTo>
                <a:lnTo>
                  <a:pt x="1845630" y="63265"/>
                </a:lnTo>
                <a:lnTo>
                  <a:pt x="1847916" y="70885"/>
                </a:lnTo>
                <a:lnTo>
                  <a:pt x="1847916" y="70123"/>
                </a:lnTo>
                <a:lnTo>
                  <a:pt x="1848678" y="78505"/>
                </a:lnTo>
                <a:lnTo>
                  <a:pt x="1848678" y="77743"/>
                </a:lnTo>
                <a:lnTo>
                  <a:pt x="1849440" y="86125"/>
                </a:lnTo>
                <a:lnTo>
                  <a:pt x="1849440" y="85363"/>
                </a:lnTo>
                <a:lnTo>
                  <a:pt x="1862394" y="85363"/>
                </a:lnTo>
                <a:lnTo>
                  <a:pt x="1850703" y="42860"/>
                </a:lnTo>
                <a:lnTo>
                  <a:pt x="1823607" y="13963"/>
                </a:lnTo>
                <a:lnTo>
                  <a:pt x="1785432" y="19"/>
                </a:lnTo>
                <a:lnTo>
                  <a:pt x="38726" y="0"/>
                </a:lnTo>
                <a:lnTo>
                  <a:pt x="25334" y="1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2749" y="2599688"/>
            <a:ext cx="63020" cy="26397"/>
          </a:xfrm>
          <a:custGeom>
            <a:avLst/>
            <a:gdLst/>
            <a:ahLst/>
            <a:cxnLst/>
            <a:rect l="l" t="t" r="r" b="b"/>
            <a:pathLst>
              <a:path w="63020" h="26397">
                <a:moveTo>
                  <a:pt x="18804" y="7214"/>
                </a:moveTo>
                <a:lnTo>
                  <a:pt x="8648" y="16082"/>
                </a:lnTo>
                <a:lnTo>
                  <a:pt x="0" y="26397"/>
                </a:lnTo>
                <a:lnTo>
                  <a:pt x="18824" y="23877"/>
                </a:lnTo>
                <a:lnTo>
                  <a:pt x="18469" y="24283"/>
                </a:lnTo>
                <a:lnTo>
                  <a:pt x="24158" y="19305"/>
                </a:lnTo>
                <a:lnTo>
                  <a:pt x="23396" y="20067"/>
                </a:lnTo>
                <a:lnTo>
                  <a:pt x="29492" y="15495"/>
                </a:lnTo>
                <a:lnTo>
                  <a:pt x="28730" y="15495"/>
                </a:lnTo>
                <a:lnTo>
                  <a:pt x="35588" y="11685"/>
                </a:lnTo>
                <a:lnTo>
                  <a:pt x="34826" y="11685"/>
                </a:lnTo>
                <a:lnTo>
                  <a:pt x="41684" y="8637"/>
                </a:lnTo>
                <a:lnTo>
                  <a:pt x="48542" y="6351"/>
                </a:lnTo>
                <a:lnTo>
                  <a:pt x="47780" y="6351"/>
                </a:lnTo>
                <a:lnTo>
                  <a:pt x="55400" y="4827"/>
                </a:lnTo>
                <a:lnTo>
                  <a:pt x="54638" y="4827"/>
                </a:lnTo>
                <a:lnTo>
                  <a:pt x="63020" y="3303"/>
                </a:lnTo>
                <a:lnTo>
                  <a:pt x="62258" y="3303"/>
                </a:lnTo>
                <a:lnTo>
                  <a:pt x="30188" y="0"/>
                </a:lnTo>
                <a:lnTo>
                  <a:pt x="18804" y="7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7284" y="2623566"/>
            <a:ext cx="34290" cy="44958"/>
          </a:xfrm>
          <a:custGeom>
            <a:avLst/>
            <a:gdLst/>
            <a:ahLst/>
            <a:cxnLst/>
            <a:rect l="l" t="t" r="r" b="b"/>
            <a:pathLst>
              <a:path w="34289" h="44957">
                <a:moveTo>
                  <a:pt x="14478" y="36575"/>
                </a:moveTo>
                <a:lnTo>
                  <a:pt x="14478" y="37337"/>
                </a:lnTo>
                <a:lnTo>
                  <a:pt x="16002" y="29717"/>
                </a:lnTo>
                <a:lnTo>
                  <a:pt x="16002" y="30479"/>
                </a:lnTo>
                <a:lnTo>
                  <a:pt x="18287" y="23621"/>
                </a:lnTo>
                <a:lnTo>
                  <a:pt x="21336" y="16763"/>
                </a:lnTo>
                <a:lnTo>
                  <a:pt x="21336" y="17525"/>
                </a:lnTo>
                <a:lnTo>
                  <a:pt x="25145" y="10667"/>
                </a:lnTo>
                <a:lnTo>
                  <a:pt x="25145" y="11429"/>
                </a:lnTo>
                <a:lnTo>
                  <a:pt x="29717" y="5333"/>
                </a:lnTo>
                <a:lnTo>
                  <a:pt x="28956" y="6095"/>
                </a:lnTo>
                <a:lnTo>
                  <a:pt x="33527" y="761"/>
                </a:lnTo>
                <a:lnTo>
                  <a:pt x="33934" y="406"/>
                </a:lnTo>
                <a:lnTo>
                  <a:pt x="34290" y="0"/>
                </a:lnTo>
                <a:lnTo>
                  <a:pt x="15465" y="2520"/>
                </a:lnTo>
                <a:lnTo>
                  <a:pt x="8604" y="14077"/>
                </a:lnTo>
                <a:lnTo>
                  <a:pt x="3809" y="26669"/>
                </a:lnTo>
                <a:lnTo>
                  <a:pt x="1523" y="34289"/>
                </a:lnTo>
                <a:lnTo>
                  <a:pt x="0" y="43433"/>
                </a:lnTo>
                <a:lnTo>
                  <a:pt x="12954" y="44195"/>
                </a:lnTo>
                <a:lnTo>
                  <a:pt x="12954" y="44957"/>
                </a:lnTo>
                <a:lnTo>
                  <a:pt x="14478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102" y="3354964"/>
            <a:ext cx="20471" cy="9559"/>
          </a:xfrm>
          <a:custGeom>
            <a:avLst/>
            <a:gdLst/>
            <a:ahLst/>
            <a:cxnLst/>
            <a:rect l="l" t="t" r="r" b="b"/>
            <a:pathLst>
              <a:path w="20471" h="9559">
                <a:moveTo>
                  <a:pt x="19709" y="3931"/>
                </a:moveTo>
                <a:lnTo>
                  <a:pt x="0" y="0"/>
                </a:lnTo>
                <a:lnTo>
                  <a:pt x="7681" y="9559"/>
                </a:lnTo>
                <a:lnTo>
                  <a:pt x="20471" y="4693"/>
                </a:lnTo>
                <a:lnTo>
                  <a:pt x="19709" y="3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224" y="36827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171" y="3577590"/>
            <a:ext cx="9376978" cy="13168"/>
          </a:xfrm>
          <a:custGeom>
            <a:avLst/>
            <a:gdLst/>
            <a:ahLst/>
            <a:cxnLst/>
            <a:rect l="l" t="t" r="r" b="b"/>
            <a:pathLst>
              <a:path w="9376978" h="13168">
                <a:moveTo>
                  <a:pt x="9327558" y="0"/>
                </a:moveTo>
                <a:lnTo>
                  <a:pt x="50208" y="0"/>
                </a:lnTo>
                <a:lnTo>
                  <a:pt x="11924" y="7622"/>
                </a:lnTo>
                <a:lnTo>
                  <a:pt x="0" y="13168"/>
                </a:lnTo>
                <a:lnTo>
                  <a:pt x="50208" y="12954"/>
                </a:lnTo>
                <a:lnTo>
                  <a:pt x="9376978" y="12730"/>
                </a:lnTo>
                <a:lnTo>
                  <a:pt x="9364684" y="7020"/>
                </a:lnTo>
                <a:lnTo>
                  <a:pt x="9351714" y="2982"/>
                </a:lnTo>
                <a:lnTo>
                  <a:pt x="9338226" y="761"/>
                </a:lnTo>
                <a:lnTo>
                  <a:pt x="9327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251" y="4565904"/>
            <a:ext cx="9370183" cy="12954"/>
          </a:xfrm>
          <a:custGeom>
            <a:avLst/>
            <a:gdLst/>
            <a:ahLst/>
            <a:cxnLst/>
            <a:rect l="l" t="t" r="r" b="b"/>
            <a:pathLst>
              <a:path w="9370183" h="12954">
                <a:moveTo>
                  <a:pt x="9326478" y="0"/>
                </a:moveTo>
                <a:lnTo>
                  <a:pt x="0" y="228"/>
                </a:lnTo>
                <a:lnTo>
                  <a:pt x="12155" y="6153"/>
                </a:lnTo>
                <a:lnTo>
                  <a:pt x="23672" y="9791"/>
                </a:lnTo>
                <a:lnTo>
                  <a:pt x="35635" y="11829"/>
                </a:lnTo>
                <a:lnTo>
                  <a:pt x="49128" y="12954"/>
                </a:lnTo>
                <a:lnTo>
                  <a:pt x="9326478" y="12953"/>
                </a:lnTo>
                <a:lnTo>
                  <a:pt x="9337146" y="12191"/>
                </a:lnTo>
                <a:lnTo>
                  <a:pt x="9347052" y="10667"/>
                </a:lnTo>
                <a:lnTo>
                  <a:pt x="9357613" y="8156"/>
                </a:lnTo>
                <a:lnTo>
                  <a:pt x="9370183" y="3329"/>
                </a:lnTo>
                <a:lnTo>
                  <a:pt x="932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850" y="4565904"/>
            <a:ext cx="49529" cy="228"/>
          </a:xfrm>
          <a:custGeom>
            <a:avLst/>
            <a:gdLst/>
            <a:ahLst/>
            <a:cxnLst/>
            <a:rect l="l" t="t" r="r" b="b"/>
            <a:pathLst>
              <a:path w="49529" h="228">
                <a:moveTo>
                  <a:pt x="401" y="228"/>
                </a:moveTo>
                <a:lnTo>
                  <a:pt x="49530" y="0"/>
                </a:lnTo>
                <a:lnTo>
                  <a:pt x="0" y="0"/>
                </a:lnTo>
                <a:lnTo>
                  <a:pt x="401" y="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934" y="4535908"/>
            <a:ext cx="19675" cy="9122"/>
          </a:xfrm>
          <a:custGeom>
            <a:avLst/>
            <a:gdLst/>
            <a:ahLst/>
            <a:cxnLst/>
            <a:rect l="l" t="t" r="r" b="b"/>
            <a:pathLst>
              <a:path w="19675" h="9122">
                <a:moveTo>
                  <a:pt x="18913" y="2563"/>
                </a:moveTo>
                <a:lnTo>
                  <a:pt x="0" y="0"/>
                </a:lnTo>
                <a:lnTo>
                  <a:pt x="7808" y="9122"/>
                </a:lnTo>
                <a:lnTo>
                  <a:pt x="19675" y="3325"/>
                </a:lnTo>
                <a:lnTo>
                  <a:pt x="18913" y="2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224" y="4473702"/>
            <a:ext cx="12954" cy="10667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12954" y="0"/>
                </a:moveTo>
                <a:lnTo>
                  <a:pt x="0" y="0"/>
                </a:lnTo>
                <a:lnTo>
                  <a:pt x="762" y="10668"/>
                </a:lnTo>
                <a:lnTo>
                  <a:pt x="1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224" y="3595116"/>
            <a:ext cx="78486" cy="966978"/>
          </a:xfrm>
          <a:custGeom>
            <a:avLst/>
            <a:gdLst/>
            <a:ahLst/>
            <a:cxnLst/>
            <a:rect l="l" t="t" r="r" b="b"/>
            <a:pathLst>
              <a:path w="78486" h="966977">
                <a:moveTo>
                  <a:pt x="28956" y="930401"/>
                </a:moveTo>
                <a:lnTo>
                  <a:pt x="24384" y="922019"/>
                </a:lnTo>
                <a:lnTo>
                  <a:pt x="24384" y="922781"/>
                </a:lnTo>
                <a:lnTo>
                  <a:pt x="19812" y="914399"/>
                </a:lnTo>
                <a:lnTo>
                  <a:pt x="20574" y="914399"/>
                </a:lnTo>
                <a:lnTo>
                  <a:pt x="16764" y="905255"/>
                </a:lnTo>
                <a:lnTo>
                  <a:pt x="17526" y="906017"/>
                </a:lnTo>
                <a:lnTo>
                  <a:pt x="14478" y="896873"/>
                </a:lnTo>
                <a:lnTo>
                  <a:pt x="15240" y="897635"/>
                </a:lnTo>
                <a:lnTo>
                  <a:pt x="13716" y="887729"/>
                </a:lnTo>
                <a:lnTo>
                  <a:pt x="13716" y="888491"/>
                </a:lnTo>
                <a:lnTo>
                  <a:pt x="12954" y="877823"/>
                </a:lnTo>
                <a:lnTo>
                  <a:pt x="12954" y="88391"/>
                </a:lnTo>
                <a:lnTo>
                  <a:pt x="13716" y="78485"/>
                </a:lnTo>
                <a:lnTo>
                  <a:pt x="13716" y="79247"/>
                </a:lnTo>
                <a:lnTo>
                  <a:pt x="15240" y="69341"/>
                </a:lnTo>
                <a:lnTo>
                  <a:pt x="14478" y="70103"/>
                </a:lnTo>
                <a:lnTo>
                  <a:pt x="17525" y="60197"/>
                </a:lnTo>
                <a:lnTo>
                  <a:pt x="16763" y="60959"/>
                </a:lnTo>
                <a:lnTo>
                  <a:pt x="20574" y="51815"/>
                </a:lnTo>
                <a:lnTo>
                  <a:pt x="19811" y="52577"/>
                </a:lnTo>
                <a:lnTo>
                  <a:pt x="24383" y="43433"/>
                </a:lnTo>
                <a:lnTo>
                  <a:pt x="24383" y="44195"/>
                </a:lnTo>
                <a:lnTo>
                  <a:pt x="28955" y="35813"/>
                </a:lnTo>
                <a:lnTo>
                  <a:pt x="28955" y="36575"/>
                </a:lnTo>
                <a:lnTo>
                  <a:pt x="34290" y="28955"/>
                </a:lnTo>
                <a:lnTo>
                  <a:pt x="34290" y="29717"/>
                </a:lnTo>
                <a:lnTo>
                  <a:pt x="40386" y="22859"/>
                </a:lnTo>
                <a:lnTo>
                  <a:pt x="39623" y="22859"/>
                </a:lnTo>
                <a:lnTo>
                  <a:pt x="47243" y="16763"/>
                </a:lnTo>
                <a:lnTo>
                  <a:pt x="46481" y="16763"/>
                </a:lnTo>
                <a:lnTo>
                  <a:pt x="54102" y="11429"/>
                </a:lnTo>
                <a:lnTo>
                  <a:pt x="53340" y="11429"/>
                </a:lnTo>
                <a:lnTo>
                  <a:pt x="61722" y="6857"/>
                </a:lnTo>
                <a:lnTo>
                  <a:pt x="60960" y="6857"/>
                </a:lnTo>
                <a:lnTo>
                  <a:pt x="70104" y="3047"/>
                </a:lnTo>
                <a:lnTo>
                  <a:pt x="69342" y="3047"/>
                </a:lnTo>
                <a:lnTo>
                  <a:pt x="78486" y="0"/>
                </a:lnTo>
                <a:lnTo>
                  <a:pt x="77724" y="0"/>
                </a:lnTo>
                <a:lnTo>
                  <a:pt x="43947" y="2588"/>
                </a:lnTo>
                <a:lnTo>
                  <a:pt x="16993" y="31276"/>
                </a:lnTo>
                <a:lnTo>
                  <a:pt x="2285" y="67055"/>
                </a:lnTo>
                <a:lnTo>
                  <a:pt x="0" y="87629"/>
                </a:lnTo>
                <a:lnTo>
                  <a:pt x="0" y="878585"/>
                </a:lnTo>
                <a:lnTo>
                  <a:pt x="12954" y="878585"/>
                </a:lnTo>
                <a:lnTo>
                  <a:pt x="762" y="889253"/>
                </a:lnTo>
                <a:lnTo>
                  <a:pt x="2286" y="899921"/>
                </a:lnTo>
                <a:lnTo>
                  <a:pt x="4572" y="909827"/>
                </a:lnTo>
                <a:lnTo>
                  <a:pt x="8382" y="919733"/>
                </a:lnTo>
                <a:lnTo>
                  <a:pt x="14011" y="930703"/>
                </a:lnTo>
                <a:lnTo>
                  <a:pt x="20710" y="940792"/>
                </a:lnTo>
                <a:lnTo>
                  <a:pt x="39624" y="943355"/>
                </a:lnTo>
                <a:lnTo>
                  <a:pt x="40386" y="944117"/>
                </a:lnTo>
                <a:lnTo>
                  <a:pt x="28519" y="949914"/>
                </a:lnTo>
                <a:lnTo>
                  <a:pt x="38100" y="959357"/>
                </a:lnTo>
                <a:lnTo>
                  <a:pt x="46482" y="965453"/>
                </a:lnTo>
                <a:lnTo>
                  <a:pt x="78486" y="966977"/>
                </a:lnTo>
                <a:lnTo>
                  <a:pt x="69342" y="963167"/>
                </a:lnTo>
                <a:lnTo>
                  <a:pt x="70104" y="963929"/>
                </a:lnTo>
                <a:lnTo>
                  <a:pt x="60960" y="959357"/>
                </a:lnTo>
                <a:lnTo>
                  <a:pt x="61722" y="960119"/>
                </a:lnTo>
                <a:lnTo>
                  <a:pt x="53340" y="954785"/>
                </a:lnTo>
                <a:lnTo>
                  <a:pt x="54102" y="955547"/>
                </a:lnTo>
                <a:lnTo>
                  <a:pt x="46482" y="949451"/>
                </a:lnTo>
                <a:lnTo>
                  <a:pt x="47244" y="950213"/>
                </a:lnTo>
                <a:lnTo>
                  <a:pt x="40047" y="943736"/>
                </a:lnTo>
                <a:lnTo>
                  <a:pt x="34290" y="937259"/>
                </a:lnTo>
                <a:lnTo>
                  <a:pt x="28956" y="929639"/>
                </a:lnTo>
                <a:lnTo>
                  <a:pt x="28956" y="93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15500" y="4534520"/>
            <a:ext cx="20662" cy="10605"/>
          </a:xfrm>
          <a:custGeom>
            <a:avLst/>
            <a:gdLst/>
            <a:ahLst/>
            <a:cxnLst/>
            <a:rect l="l" t="t" r="r" b="b"/>
            <a:pathLst>
              <a:path w="20662" h="10605">
                <a:moveTo>
                  <a:pt x="11891" y="10605"/>
                </a:moveTo>
                <a:lnTo>
                  <a:pt x="20662" y="0"/>
                </a:lnTo>
                <a:lnTo>
                  <a:pt x="762" y="3951"/>
                </a:lnTo>
                <a:lnTo>
                  <a:pt x="0" y="4713"/>
                </a:lnTo>
                <a:lnTo>
                  <a:pt x="11891" y="10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171" y="3590320"/>
            <a:ext cx="9443714" cy="978913"/>
          </a:xfrm>
          <a:custGeom>
            <a:avLst/>
            <a:gdLst/>
            <a:ahLst/>
            <a:cxnLst/>
            <a:rect l="l" t="t" r="r" b="b"/>
            <a:pathLst>
              <a:path w="9443714" h="978913">
                <a:moveTo>
                  <a:pt x="9426950" y="910051"/>
                </a:moveTo>
                <a:lnTo>
                  <a:pt x="9423140" y="919195"/>
                </a:lnTo>
                <a:lnTo>
                  <a:pt x="9423902" y="919195"/>
                </a:lnTo>
                <a:lnTo>
                  <a:pt x="9419330" y="927577"/>
                </a:lnTo>
                <a:lnTo>
                  <a:pt x="9420092" y="926815"/>
                </a:lnTo>
                <a:lnTo>
                  <a:pt x="9414758" y="935197"/>
                </a:lnTo>
                <a:lnTo>
                  <a:pt x="9414758" y="934435"/>
                </a:lnTo>
                <a:lnTo>
                  <a:pt x="9409424" y="942055"/>
                </a:lnTo>
                <a:lnTo>
                  <a:pt x="9403667" y="948532"/>
                </a:lnTo>
                <a:lnTo>
                  <a:pt x="9396470" y="955009"/>
                </a:lnTo>
                <a:lnTo>
                  <a:pt x="9397232" y="954247"/>
                </a:lnTo>
                <a:lnTo>
                  <a:pt x="9389612" y="960343"/>
                </a:lnTo>
                <a:lnTo>
                  <a:pt x="9390374" y="959581"/>
                </a:lnTo>
                <a:lnTo>
                  <a:pt x="9381992" y="964915"/>
                </a:lnTo>
                <a:lnTo>
                  <a:pt x="9382754" y="964153"/>
                </a:lnTo>
                <a:lnTo>
                  <a:pt x="9374372" y="968725"/>
                </a:lnTo>
                <a:lnTo>
                  <a:pt x="9374372" y="967963"/>
                </a:lnTo>
                <a:lnTo>
                  <a:pt x="9365228" y="971773"/>
                </a:lnTo>
                <a:lnTo>
                  <a:pt x="9365990" y="971011"/>
                </a:lnTo>
                <a:lnTo>
                  <a:pt x="9356846" y="974059"/>
                </a:lnTo>
                <a:lnTo>
                  <a:pt x="9357608" y="973297"/>
                </a:lnTo>
                <a:lnTo>
                  <a:pt x="9347702" y="974821"/>
                </a:lnTo>
                <a:lnTo>
                  <a:pt x="9337796" y="975583"/>
                </a:lnTo>
                <a:lnTo>
                  <a:pt x="61970" y="975583"/>
                </a:lnTo>
                <a:lnTo>
                  <a:pt x="52064" y="974821"/>
                </a:lnTo>
                <a:lnTo>
                  <a:pt x="42158" y="973297"/>
                </a:lnTo>
                <a:lnTo>
                  <a:pt x="42920" y="974059"/>
                </a:lnTo>
                <a:lnTo>
                  <a:pt x="33776" y="971011"/>
                </a:lnTo>
                <a:lnTo>
                  <a:pt x="34538" y="971773"/>
                </a:lnTo>
                <a:lnTo>
                  <a:pt x="2534" y="970249"/>
                </a:lnTo>
                <a:lnTo>
                  <a:pt x="11678" y="975583"/>
                </a:lnTo>
                <a:lnTo>
                  <a:pt x="61208" y="975583"/>
                </a:lnTo>
                <a:lnTo>
                  <a:pt x="12080" y="975812"/>
                </a:lnTo>
                <a:lnTo>
                  <a:pt x="9338558" y="975583"/>
                </a:lnTo>
                <a:lnTo>
                  <a:pt x="9382263" y="978913"/>
                </a:lnTo>
                <a:lnTo>
                  <a:pt x="9394167" y="972353"/>
                </a:lnTo>
                <a:lnTo>
                  <a:pt x="9405215" y="964253"/>
                </a:lnTo>
                <a:lnTo>
                  <a:pt x="9415220" y="954805"/>
                </a:lnTo>
                <a:lnTo>
                  <a:pt x="9403328" y="948913"/>
                </a:lnTo>
                <a:lnTo>
                  <a:pt x="9404090" y="948151"/>
                </a:lnTo>
                <a:lnTo>
                  <a:pt x="9423990" y="944199"/>
                </a:lnTo>
                <a:lnTo>
                  <a:pt x="9431338" y="932629"/>
                </a:lnTo>
                <a:lnTo>
                  <a:pt x="9437074" y="920286"/>
                </a:lnTo>
                <a:lnTo>
                  <a:pt x="9441009" y="907362"/>
                </a:lnTo>
                <a:lnTo>
                  <a:pt x="9442952" y="894049"/>
                </a:lnTo>
                <a:lnTo>
                  <a:pt x="9443714" y="883381"/>
                </a:lnTo>
                <a:lnTo>
                  <a:pt x="9430760" y="883381"/>
                </a:lnTo>
                <a:lnTo>
                  <a:pt x="9443714" y="883381"/>
                </a:lnTo>
                <a:lnTo>
                  <a:pt x="9443714" y="92425"/>
                </a:lnTo>
                <a:lnTo>
                  <a:pt x="9442952" y="81757"/>
                </a:lnTo>
                <a:lnTo>
                  <a:pt x="9427242" y="36606"/>
                </a:lnTo>
                <a:lnTo>
                  <a:pt x="9399438" y="7233"/>
                </a:lnTo>
                <a:lnTo>
                  <a:pt x="9387978" y="0"/>
                </a:lnTo>
                <a:lnTo>
                  <a:pt x="61208" y="223"/>
                </a:lnTo>
                <a:lnTo>
                  <a:pt x="11000" y="438"/>
                </a:lnTo>
                <a:lnTo>
                  <a:pt x="0" y="7384"/>
                </a:lnTo>
                <a:lnTo>
                  <a:pt x="33776" y="4795"/>
                </a:lnTo>
                <a:lnTo>
                  <a:pt x="42920" y="2509"/>
                </a:lnTo>
                <a:lnTo>
                  <a:pt x="42158" y="2509"/>
                </a:lnTo>
                <a:lnTo>
                  <a:pt x="52064" y="985"/>
                </a:lnTo>
                <a:lnTo>
                  <a:pt x="61970" y="223"/>
                </a:lnTo>
                <a:lnTo>
                  <a:pt x="9338558" y="223"/>
                </a:lnTo>
                <a:lnTo>
                  <a:pt x="9347702" y="985"/>
                </a:lnTo>
                <a:lnTo>
                  <a:pt x="9357608" y="2509"/>
                </a:lnTo>
                <a:lnTo>
                  <a:pt x="9356846" y="2509"/>
                </a:lnTo>
                <a:lnTo>
                  <a:pt x="9365990" y="4795"/>
                </a:lnTo>
                <a:lnTo>
                  <a:pt x="9365228" y="4795"/>
                </a:lnTo>
                <a:lnTo>
                  <a:pt x="9374372" y="7843"/>
                </a:lnTo>
                <a:lnTo>
                  <a:pt x="9382754" y="11653"/>
                </a:lnTo>
                <a:lnTo>
                  <a:pt x="9381992" y="11653"/>
                </a:lnTo>
                <a:lnTo>
                  <a:pt x="9390374" y="16225"/>
                </a:lnTo>
                <a:lnTo>
                  <a:pt x="9389612" y="16225"/>
                </a:lnTo>
                <a:lnTo>
                  <a:pt x="9397232" y="21559"/>
                </a:lnTo>
                <a:lnTo>
                  <a:pt x="9396470" y="21559"/>
                </a:lnTo>
                <a:lnTo>
                  <a:pt x="9404090" y="27655"/>
                </a:lnTo>
                <a:lnTo>
                  <a:pt x="9403328" y="27655"/>
                </a:lnTo>
                <a:lnTo>
                  <a:pt x="9409424" y="34513"/>
                </a:lnTo>
                <a:lnTo>
                  <a:pt x="9409424" y="33751"/>
                </a:lnTo>
                <a:lnTo>
                  <a:pt x="9414758" y="41371"/>
                </a:lnTo>
                <a:lnTo>
                  <a:pt x="9414758" y="40609"/>
                </a:lnTo>
                <a:lnTo>
                  <a:pt x="9420092" y="48991"/>
                </a:lnTo>
                <a:lnTo>
                  <a:pt x="9419330" y="48229"/>
                </a:lnTo>
                <a:lnTo>
                  <a:pt x="9423902" y="57373"/>
                </a:lnTo>
                <a:lnTo>
                  <a:pt x="9423140" y="56611"/>
                </a:lnTo>
                <a:lnTo>
                  <a:pt x="9426950" y="65755"/>
                </a:lnTo>
                <a:lnTo>
                  <a:pt x="9426188" y="64993"/>
                </a:lnTo>
                <a:lnTo>
                  <a:pt x="9429236" y="74899"/>
                </a:lnTo>
                <a:lnTo>
                  <a:pt x="9428474" y="74137"/>
                </a:lnTo>
                <a:lnTo>
                  <a:pt x="9429998" y="84043"/>
                </a:lnTo>
                <a:lnTo>
                  <a:pt x="9429998" y="83281"/>
                </a:lnTo>
                <a:lnTo>
                  <a:pt x="9430760" y="93187"/>
                </a:lnTo>
                <a:lnTo>
                  <a:pt x="9430760" y="882619"/>
                </a:lnTo>
                <a:lnTo>
                  <a:pt x="9429998" y="893287"/>
                </a:lnTo>
                <a:lnTo>
                  <a:pt x="9429998" y="892525"/>
                </a:lnTo>
                <a:lnTo>
                  <a:pt x="9428474" y="902431"/>
                </a:lnTo>
                <a:lnTo>
                  <a:pt x="9429236" y="901669"/>
                </a:lnTo>
                <a:lnTo>
                  <a:pt x="9426188" y="910813"/>
                </a:lnTo>
                <a:lnTo>
                  <a:pt x="9426950" y="910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3380" y="3666743"/>
            <a:ext cx="1895094" cy="824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9612" y="3761994"/>
            <a:ext cx="45720" cy="699314"/>
          </a:xfrm>
          <a:custGeom>
            <a:avLst/>
            <a:gdLst/>
            <a:ahLst/>
            <a:cxnLst/>
            <a:rect l="l" t="t" r="r" b="b"/>
            <a:pathLst>
              <a:path w="45720" h="699314">
                <a:moveTo>
                  <a:pt x="0" y="692657"/>
                </a:moveTo>
                <a:lnTo>
                  <a:pt x="762" y="692657"/>
                </a:lnTo>
                <a:lnTo>
                  <a:pt x="13312" y="699314"/>
                </a:lnTo>
                <a:lnTo>
                  <a:pt x="22954" y="690298"/>
                </a:lnTo>
                <a:lnTo>
                  <a:pt x="37505" y="668184"/>
                </a:lnTo>
                <a:lnTo>
                  <a:pt x="44958" y="641604"/>
                </a:lnTo>
                <a:lnTo>
                  <a:pt x="45720" y="632459"/>
                </a:lnTo>
                <a:lnTo>
                  <a:pt x="45720" y="0"/>
                </a:lnTo>
                <a:lnTo>
                  <a:pt x="32766" y="0"/>
                </a:lnTo>
                <a:lnTo>
                  <a:pt x="32766" y="632459"/>
                </a:lnTo>
                <a:lnTo>
                  <a:pt x="32004" y="640079"/>
                </a:lnTo>
                <a:lnTo>
                  <a:pt x="32004" y="639318"/>
                </a:lnTo>
                <a:lnTo>
                  <a:pt x="31242" y="647699"/>
                </a:lnTo>
                <a:lnTo>
                  <a:pt x="31242" y="646937"/>
                </a:lnTo>
                <a:lnTo>
                  <a:pt x="28956" y="654557"/>
                </a:lnTo>
                <a:lnTo>
                  <a:pt x="28956" y="653795"/>
                </a:lnTo>
                <a:lnTo>
                  <a:pt x="26670" y="661415"/>
                </a:lnTo>
                <a:lnTo>
                  <a:pt x="26670" y="660654"/>
                </a:lnTo>
                <a:lnTo>
                  <a:pt x="23622" y="667511"/>
                </a:lnTo>
                <a:lnTo>
                  <a:pt x="23622" y="666749"/>
                </a:lnTo>
                <a:lnTo>
                  <a:pt x="19812" y="673607"/>
                </a:lnTo>
                <a:lnTo>
                  <a:pt x="20574" y="672845"/>
                </a:lnTo>
                <a:lnTo>
                  <a:pt x="16002" y="678941"/>
                </a:lnTo>
                <a:lnTo>
                  <a:pt x="16002" y="678179"/>
                </a:lnTo>
                <a:lnTo>
                  <a:pt x="10668" y="684276"/>
                </a:lnTo>
                <a:lnTo>
                  <a:pt x="11430" y="683513"/>
                </a:lnTo>
                <a:lnTo>
                  <a:pt x="6096" y="688847"/>
                </a:lnTo>
                <a:lnTo>
                  <a:pt x="6096" y="688085"/>
                </a:lnTo>
                <a:lnTo>
                  <a:pt x="0" y="692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284" y="3676650"/>
            <a:ext cx="1908048" cy="793242"/>
          </a:xfrm>
          <a:custGeom>
            <a:avLst/>
            <a:gdLst/>
            <a:ahLst/>
            <a:cxnLst/>
            <a:rect l="l" t="t" r="r" b="b"/>
            <a:pathLst>
              <a:path w="1908048" h="793242">
                <a:moveTo>
                  <a:pt x="12954" y="717804"/>
                </a:moveTo>
                <a:lnTo>
                  <a:pt x="12954" y="78486"/>
                </a:lnTo>
                <a:lnTo>
                  <a:pt x="14478" y="70866"/>
                </a:lnTo>
                <a:lnTo>
                  <a:pt x="16002" y="64008"/>
                </a:lnTo>
                <a:lnTo>
                  <a:pt x="18287" y="57150"/>
                </a:lnTo>
                <a:lnTo>
                  <a:pt x="18287" y="57912"/>
                </a:lnTo>
                <a:lnTo>
                  <a:pt x="21336" y="51054"/>
                </a:lnTo>
                <a:lnTo>
                  <a:pt x="25145" y="44958"/>
                </a:lnTo>
                <a:lnTo>
                  <a:pt x="29718" y="38861"/>
                </a:lnTo>
                <a:lnTo>
                  <a:pt x="34290" y="34290"/>
                </a:lnTo>
                <a:lnTo>
                  <a:pt x="33527" y="34290"/>
                </a:lnTo>
                <a:lnTo>
                  <a:pt x="39623" y="28956"/>
                </a:lnTo>
                <a:lnTo>
                  <a:pt x="38861" y="29718"/>
                </a:lnTo>
                <a:lnTo>
                  <a:pt x="44957" y="25146"/>
                </a:lnTo>
                <a:lnTo>
                  <a:pt x="44195" y="25146"/>
                </a:lnTo>
                <a:lnTo>
                  <a:pt x="51053" y="21336"/>
                </a:lnTo>
                <a:lnTo>
                  <a:pt x="50291" y="22098"/>
                </a:lnTo>
                <a:lnTo>
                  <a:pt x="57150" y="18288"/>
                </a:lnTo>
                <a:lnTo>
                  <a:pt x="57150" y="19050"/>
                </a:lnTo>
                <a:lnTo>
                  <a:pt x="64008" y="16002"/>
                </a:lnTo>
                <a:lnTo>
                  <a:pt x="63246" y="16002"/>
                </a:lnTo>
                <a:lnTo>
                  <a:pt x="70866" y="14478"/>
                </a:lnTo>
                <a:lnTo>
                  <a:pt x="70104" y="14478"/>
                </a:lnTo>
                <a:lnTo>
                  <a:pt x="78486" y="12954"/>
                </a:lnTo>
                <a:lnTo>
                  <a:pt x="1821942" y="12954"/>
                </a:lnTo>
                <a:lnTo>
                  <a:pt x="1830324" y="13716"/>
                </a:lnTo>
                <a:lnTo>
                  <a:pt x="1829562" y="12954"/>
                </a:lnTo>
                <a:lnTo>
                  <a:pt x="1837182" y="14478"/>
                </a:lnTo>
                <a:lnTo>
                  <a:pt x="1836420" y="14478"/>
                </a:lnTo>
                <a:lnTo>
                  <a:pt x="1844039" y="16002"/>
                </a:lnTo>
                <a:lnTo>
                  <a:pt x="1843277" y="16002"/>
                </a:lnTo>
                <a:lnTo>
                  <a:pt x="1850898" y="19050"/>
                </a:lnTo>
                <a:lnTo>
                  <a:pt x="1850136" y="18288"/>
                </a:lnTo>
                <a:lnTo>
                  <a:pt x="1856994" y="22098"/>
                </a:lnTo>
                <a:lnTo>
                  <a:pt x="1856232" y="21336"/>
                </a:lnTo>
                <a:lnTo>
                  <a:pt x="1863089" y="25146"/>
                </a:lnTo>
                <a:lnTo>
                  <a:pt x="1862327" y="25146"/>
                </a:lnTo>
                <a:lnTo>
                  <a:pt x="1868424" y="29718"/>
                </a:lnTo>
                <a:lnTo>
                  <a:pt x="1868424" y="28956"/>
                </a:lnTo>
                <a:lnTo>
                  <a:pt x="1873758" y="34290"/>
                </a:lnTo>
                <a:lnTo>
                  <a:pt x="1872995" y="34290"/>
                </a:lnTo>
                <a:lnTo>
                  <a:pt x="1878330" y="39624"/>
                </a:lnTo>
                <a:lnTo>
                  <a:pt x="1878330" y="38862"/>
                </a:lnTo>
                <a:lnTo>
                  <a:pt x="1882902" y="44958"/>
                </a:lnTo>
                <a:lnTo>
                  <a:pt x="1882139" y="44958"/>
                </a:lnTo>
                <a:lnTo>
                  <a:pt x="1885950" y="51054"/>
                </a:lnTo>
                <a:lnTo>
                  <a:pt x="1888998" y="57912"/>
                </a:lnTo>
                <a:lnTo>
                  <a:pt x="1888998" y="57150"/>
                </a:lnTo>
                <a:lnTo>
                  <a:pt x="1893570" y="70866"/>
                </a:lnTo>
                <a:lnTo>
                  <a:pt x="1894332" y="78486"/>
                </a:lnTo>
                <a:lnTo>
                  <a:pt x="1894332" y="77724"/>
                </a:lnTo>
                <a:lnTo>
                  <a:pt x="1895094" y="86106"/>
                </a:lnTo>
                <a:lnTo>
                  <a:pt x="1895094" y="85344"/>
                </a:lnTo>
                <a:lnTo>
                  <a:pt x="1908048" y="85344"/>
                </a:lnTo>
                <a:lnTo>
                  <a:pt x="1907286" y="76962"/>
                </a:lnTo>
                <a:lnTo>
                  <a:pt x="1889126" y="32520"/>
                </a:lnTo>
                <a:lnTo>
                  <a:pt x="1857334" y="7484"/>
                </a:lnTo>
                <a:lnTo>
                  <a:pt x="1822704" y="0"/>
                </a:lnTo>
                <a:lnTo>
                  <a:pt x="85344" y="0"/>
                </a:lnTo>
                <a:lnTo>
                  <a:pt x="46201" y="9616"/>
                </a:lnTo>
                <a:lnTo>
                  <a:pt x="15905" y="35795"/>
                </a:lnTo>
                <a:lnTo>
                  <a:pt x="29717" y="38862"/>
                </a:lnTo>
                <a:lnTo>
                  <a:pt x="28956" y="39624"/>
                </a:lnTo>
                <a:lnTo>
                  <a:pt x="8892" y="47414"/>
                </a:lnTo>
                <a:lnTo>
                  <a:pt x="3809" y="60198"/>
                </a:lnTo>
                <a:lnTo>
                  <a:pt x="1523" y="68580"/>
                </a:lnTo>
                <a:lnTo>
                  <a:pt x="0" y="76962"/>
                </a:lnTo>
                <a:lnTo>
                  <a:pt x="12954" y="77724"/>
                </a:lnTo>
                <a:lnTo>
                  <a:pt x="0" y="85344"/>
                </a:lnTo>
                <a:lnTo>
                  <a:pt x="0" y="726948"/>
                </a:lnTo>
                <a:lnTo>
                  <a:pt x="1524" y="735330"/>
                </a:lnTo>
                <a:lnTo>
                  <a:pt x="3810" y="742950"/>
                </a:lnTo>
                <a:lnTo>
                  <a:pt x="6858" y="751332"/>
                </a:lnTo>
                <a:lnTo>
                  <a:pt x="7754" y="753993"/>
                </a:lnTo>
                <a:lnTo>
                  <a:pt x="13859" y="765206"/>
                </a:lnTo>
                <a:lnTo>
                  <a:pt x="22151" y="775039"/>
                </a:lnTo>
                <a:lnTo>
                  <a:pt x="31242" y="784098"/>
                </a:lnTo>
                <a:lnTo>
                  <a:pt x="37338" y="788670"/>
                </a:lnTo>
                <a:lnTo>
                  <a:pt x="44958" y="793242"/>
                </a:lnTo>
                <a:lnTo>
                  <a:pt x="77724" y="790194"/>
                </a:lnTo>
                <a:lnTo>
                  <a:pt x="44958" y="793242"/>
                </a:lnTo>
                <a:lnTo>
                  <a:pt x="1830324" y="790194"/>
                </a:lnTo>
                <a:lnTo>
                  <a:pt x="1864577" y="792120"/>
                </a:lnTo>
                <a:lnTo>
                  <a:pt x="1875640" y="784658"/>
                </a:lnTo>
                <a:lnTo>
                  <a:pt x="1863089" y="778002"/>
                </a:lnTo>
                <a:lnTo>
                  <a:pt x="1856232" y="781812"/>
                </a:lnTo>
                <a:lnTo>
                  <a:pt x="1856994" y="781812"/>
                </a:lnTo>
                <a:lnTo>
                  <a:pt x="1850136" y="784860"/>
                </a:lnTo>
                <a:lnTo>
                  <a:pt x="1850898" y="784860"/>
                </a:lnTo>
                <a:lnTo>
                  <a:pt x="1843277" y="787146"/>
                </a:lnTo>
                <a:lnTo>
                  <a:pt x="1844039" y="787146"/>
                </a:lnTo>
                <a:lnTo>
                  <a:pt x="1836420" y="788670"/>
                </a:lnTo>
                <a:lnTo>
                  <a:pt x="1837182" y="788670"/>
                </a:lnTo>
                <a:lnTo>
                  <a:pt x="1829562" y="790194"/>
                </a:lnTo>
                <a:lnTo>
                  <a:pt x="78486" y="790194"/>
                </a:lnTo>
                <a:lnTo>
                  <a:pt x="70104" y="788670"/>
                </a:lnTo>
                <a:lnTo>
                  <a:pt x="70866" y="788670"/>
                </a:lnTo>
                <a:lnTo>
                  <a:pt x="63246" y="787146"/>
                </a:lnTo>
                <a:lnTo>
                  <a:pt x="64008" y="787146"/>
                </a:lnTo>
                <a:lnTo>
                  <a:pt x="57150" y="784860"/>
                </a:lnTo>
                <a:lnTo>
                  <a:pt x="50292" y="781812"/>
                </a:lnTo>
                <a:lnTo>
                  <a:pt x="51054" y="781812"/>
                </a:lnTo>
                <a:lnTo>
                  <a:pt x="44196" y="778002"/>
                </a:lnTo>
                <a:lnTo>
                  <a:pt x="44958" y="778002"/>
                </a:lnTo>
                <a:lnTo>
                  <a:pt x="38862" y="773430"/>
                </a:lnTo>
                <a:lnTo>
                  <a:pt x="39624" y="774192"/>
                </a:lnTo>
                <a:lnTo>
                  <a:pt x="33934" y="769213"/>
                </a:lnTo>
                <a:lnTo>
                  <a:pt x="34290" y="769620"/>
                </a:lnTo>
                <a:lnTo>
                  <a:pt x="33528" y="768858"/>
                </a:lnTo>
                <a:lnTo>
                  <a:pt x="28956" y="763524"/>
                </a:lnTo>
                <a:lnTo>
                  <a:pt x="29718" y="764286"/>
                </a:lnTo>
                <a:lnTo>
                  <a:pt x="25146" y="758190"/>
                </a:lnTo>
                <a:lnTo>
                  <a:pt x="25146" y="758952"/>
                </a:lnTo>
                <a:lnTo>
                  <a:pt x="21336" y="752094"/>
                </a:lnTo>
                <a:lnTo>
                  <a:pt x="21336" y="752856"/>
                </a:lnTo>
                <a:lnTo>
                  <a:pt x="18288" y="745998"/>
                </a:lnTo>
                <a:lnTo>
                  <a:pt x="18288" y="746760"/>
                </a:lnTo>
                <a:lnTo>
                  <a:pt x="16002" y="739140"/>
                </a:lnTo>
                <a:lnTo>
                  <a:pt x="16002" y="739902"/>
                </a:lnTo>
                <a:lnTo>
                  <a:pt x="14478" y="732282"/>
                </a:lnTo>
                <a:lnTo>
                  <a:pt x="14478" y="733044"/>
                </a:lnTo>
                <a:lnTo>
                  <a:pt x="12954" y="725424"/>
                </a:lnTo>
                <a:lnTo>
                  <a:pt x="14478" y="733044"/>
                </a:lnTo>
                <a:lnTo>
                  <a:pt x="12954" y="724662"/>
                </a:lnTo>
                <a:lnTo>
                  <a:pt x="12954" y="717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176" y="3712445"/>
            <a:ext cx="20825" cy="11618"/>
          </a:xfrm>
          <a:custGeom>
            <a:avLst/>
            <a:gdLst/>
            <a:ahLst/>
            <a:cxnLst/>
            <a:rect l="l" t="t" r="r" b="b"/>
            <a:pathLst>
              <a:path w="20825" h="11618">
                <a:moveTo>
                  <a:pt x="20825" y="3066"/>
                </a:moveTo>
                <a:lnTo>
                  <a:pt x="7013" y="0"/>
                </a:lnTo>
                <a:lnTo>
                  <a:pt x="0" y="11618"/>
                </a:lnTo>
                <a:lnTo>
                  <a:pt x="20063" y="3828"/>
                </a:lnTo>
                <a:lnTo>
                  <a:pt x="20825" y="3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240" y="4440174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4571" y="5334"/>
                </a:moveTo>
                <a:lnTo>
                  <a:pt x="5333" y="6096"/>
                </a:lnTo>
                <a:lnTo>
                  <a:pt x="4978" y="5689"/>
                </a:lnTo>
                <a:lnTo>
                  <a:pt x="0" y="0"/>
                </a:lnTo>
                <a:lnTo>
                  <a:pt x="4571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2242" y="4466844"/>
            <a:ext cx="1819619" cy="12954"/>
          </a:xfrm>
          <a:custGeom>
            <a:avLst/>
            <a:gdLst/>
            <a:ahLst/>
            <a:cxnLst/>
            <a:rect l="l" t="t" r="r" b="b"/>
            <a:pathLst>
              <a:path w="1819619" h="12953">
                <a:moveTo>
                  <a:pt x="0" y="3048"/>
                </a:moveTo>
                <a:lnTo>
                  <a:pt x="3645" y="4688"/>
                </a:lnTo>
                <a:lnTo>
                  <a:pt x="15521" y="9292"/>
                </a:lnTo>
                <a:lnTo>
                  <a:pt x="28064" y="12453"/>
                </a:lnTo>
                <a:lnTo>
                  <a:pt x="40386" y="12954"/>
                </a:lnTo>
                <a:lnTo>
                  <a:pt x="1786128" y="12953"/>
                </a:lnTo>
                <a:lnTo>
                  <a:pt x="1794510" y="11429"/>
                </a:lnTo>
                <a:lnTo>
                  <a:pt x="1807255" y="7687"/>
                </a:lnTo>
                <a:lnTo>
                  <a:pt x="1819619" y="1926"/>
                </a:lnTo>
                <a:lnTo>
                  <a:pt x="1785366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5008" y="3689604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7619" y="0"/>
                </a:moveTo>
                <a:lnTo>
                  <a:pt x="761" y="0"/>
                </a:lnTo>
                <a:lnTo>
                  <a:pt x="0" y="761"/>
                </a:lnTo>
                <a:lnTo>
                  <a:pt x="8381" y="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7284" y="3753612"/>
            <a:ext cx="12954" cy="8382"/>
          </a:xfrm>
          <a:custGeom>
            <a:avLst/>
            <a:gdLst/>
            <a:ahLst/>
            <a:cxnLst/>
            <a:rect l="l" t="t" r="r" b="b"/>
            <a:pathLst>
              <a:path w="12953" h="8382">
                <a:moveTo>
                  <a:pt x="0" y="8382"/>
                </a:moveTo>
                <a:lnTo>
                  <a:pt x="12954" y="762"/>
                </a:lnTo>
                <a:lnTo>
                  <a:pt x="0" y="0"/>
                </a:lnTo>
                <a:lnTo>
                  <a:pt x="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850" y="5648706"/>
            <a:ext cx="9383064" cy="16764"/>
          </a:xfrm>
          <a:custGeom>
            <a:avLst/>
            <a:gdLst/>
            <a:ahLst/>
            <a:cxnLst/>
            <a:rect l="l" t="t" r="r" b="b"/>
            <a:pathLst>
              <a:path w="9383064" h="16764">
                <a:moveTo>
                  <a:pt x="9336024" y="3810"/>
                </a:moveTo>
                <a:lnTo>
                  <a:pt x="0" y="3810"/>
                </a:lnTo>
                <a:lnTo>
                  <a:pt x="401" y="4038"/>
                </a:lnTo>
                <a:lnTo>
                  <a:pt x="12562" y="9963"/>
                </a:lnTo>
                <a:lnTo>
                  <a:pt x="24078" y="13601"/>
                </a:lnTo>
                <a:lnTo>
                  <a:pt x="36037" y="15639"/>
                </a:lnTo>
                <a:lnTo>
                  <a:pt x="49529" y="16764"/>
                </a:lnTo>
                <a:lnTo>
                  <a:pt x="9326880" y="16764"/>
                </a:lnTo>
                <a:lnTo>
                  <a:pt x="9371129" y="7091"/>
                </a:lnTo>
                <a:lnTo>
                  <a:pt x="9383064" y="577"/>
                </a:lnTo>
                <a:lnTo>
                  <a:pt x="9354312" y="0"/>
                </a:lnTo>
                <a:lnTo>
                  <a:pt x="9345168" y="2286"/>
                </a:lnTo>
                <a:lnTo>
                  <a:pt x="9345930" y="2286"/>
                </a:lnTo>
                <a:lnTo>
                  <a:pt x="933602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214" y="5622879"/>
            <a:ext cx="19395" cy="9875"/>
          </a:xfrm>
          <a:custGeom>
            <a:avLst/>
            <a:gdLst/>
            <a:ahLst/>
            <a:cxnLst/>
            <a:rect l="l" t="t" r="r" b="b"/>
            <a:pathLst>
              <a:path w="19395" h="9875">
                <a:moveTo>
                  <a:pt x="18633" y="2204"/>
                </a:moveTo>
                <a:lnTo>
                  <a:pt x="0" y="0"/>
                </a:lnTo>
                <a:lnTo>
                  <a:pt x="8123" y="9875"/>
                </a:lnTo>
                <a:lnTo>
                  <a:pt x="19395" y="2966"/>
                </a:lnTo>
                <a:lnTo>
                  <a:pt x="18633" y="2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224" y="4664964"/>
            <a:ext cx="9487662" cy="987552"/>
          </a:xfrm>
          <a:custGeom>
            <a:avLst/>
            <a:gdLst/>
            <a:ahLst/>
            <a:cxnLst/>
            <a:rect l="l" t="t" r="r" b="b"/>
            <a:pathLst>
              <a:path w="9487662" h="987552">
                <a:moveTo>
                  <a:pt x="9473946" y="905255"/>
                </a:moveTo>
                <a:lnTo>
                  <a:pt x="9473946" y="904493"/>
                </a:lnTo>
                <a:lnTo>
                  <a:pt x="9472422" y="914399"/>
                </a:lnTo>
                <a:lnTo>
                  <a:pt x="9473184" y="913637"/>
                </a:lnTo>
                <a:lnTo>
                  <a:pt x="9470136" y="922781"/>
                </a:lnTo>
                <a:lnTo>
                  <a:pt x="9470898" y="922781"/>
                </a:lnTo>
                <a:lnTo>
                  <a:pt x="9467088" y="931925"/>
                </a:lnTo>
                <a:lnTo>
                  <a:pt x="9467850" y="931163"/>
                </a:lnTo>
                <a:lnTo>
                  <a:pt x="9463278" y="939545"/>
                </a:lnTo>
                <a:lnTo>
                  <a:pt x="9464040" y="938783"/>
                </a:lnTo>
                <a:lnTo>
                  <a:pt x="9458706" y="947165"/>
                </a:lnTo>
                <a:lnTo>
                  <a:pt x="9458706" y="946403"/>
                </a:lnTo>
                <a:lnTo>
                  <a:pt x="9453372" y="954023"/>
                </a:lnTo>
                <a:lnTo>
                  <a:pt x="9447614" y="960500"/>
                </a:lnTo>
                <a:lnTo>
                  <a:pt x="9440418" y="966977"/>
                </a:lnTo>
                <a:lnTo>
                  <a:pt x="9441180" y="966215"/>
                </a:lnTo>
                <a:lnTo>
                  <a:pt x="9433560" y="972311"/>
                </a:lnTo>
                <a:lnTo>
                  <a:pt x="9434322" y="971549"/>
                </a:lnTo>
                <a:lnTo>
                  <a:pt x="9425940" y="976883"/>
                </a:lnTo>
                <a:lnTo>
                  <a:pt x="9426702" y="976121"/>
                </a:lnTo>
                <a:lnTo>
                  <a:pt x="9418320" y="980693"/>
                </a:lnTo>
                <a:lnTo>
                  <a:pt x="9409176" y="983741"/>
                </a:lnTo>
                <a:lnTo>
                  <a:pt x="9409938" y="983741"/>
                </a:lnTo>
                <a:lnTo>
                  <a:pt x="9438690" y="984319"/>
                </a:lnTo>
                <a:lnTo>
                  <a:pt x="9449642" y="976291"/>
                </a:lnTo>
                <a:lnTo>
                  <a:pt x="9459471" y="966923"/>
                </a:lnTo>
                <a:lnTo>
                  <a:pt x="9447276" y="960881"/>
                </a:lnTo>
                <a:lnTo>
                  <a:pt x="9448038" y="960119"/>
                </a:lnTo>
                <a:lnTo>
                  <a:pt x="9480830" y="932501"/>
                </a:lnTo>
                <a:lnTo>
                  <a:pt x="9487662" y="895349"/>
                </a:lnTo>
                <a:lnTo>
                  <a:pt x="9487662" y="105155"/>
                </a:lnTo>
                <a:lnTo>
                  <a:pt x="9477461" y="60304"/>
                </a:lnTo>
                <a:lnTo>
                  <a:pt x="9453914" y="27847"/>
                </a:lnTo>
                <a:lnTo>
                  <a:pt x="9420011" y="6442"/>
                </a:lnTo>
                <a:lnTo>
                  <a:pt x="9393174" y="0"/>
                </a:lnTo>
                <a:lnTo>
                  <a:pt x="105155" y="0"/>
                </a:lnTo>
                <a:lnTo>
                  <a:pt x="66187" y="7017"/>
                </a:lnTo>
                <a:lnTo>
                  <a:pt x="33133" y="28547"/>
                </a:lnTo>
                <a:lnTo>
                  <a:pt x="9731" y="61170"/>
                </a:lnTo>
                <a:lnTo>
                  <a:pt x="0" y="105156"/>
                </a:lnTo>
                <a:lnTo>
                  <a:pt x="0" y="895350"/>
                </a:lnTo>
                <a:lnTo>
                  <a:pt x="8382" y="936498"/>
                </a:lnTo>
                <a:lnTo>
                  <a:pt x="39624" y="960120"/>
                </a:lnTo>
                <a:lnTo>
                  <a:pt x="40386" y="960882"/>
                </a:lnTo>
                <a:lnTo>
                  <a:pt x="29114" y="967791"/>
                </a:lnTo>
                <a:lnTo>
                  <a:pt x="38100" y="976884"/>
                </a:lnTo>
                <a:lnTo>
                  <a:pt x="46482" y="982980"/>
                </a:lnTo>
                <a:lnTo>
                  <a:pt x="55626" y="987552"/>
                </a:lnTo>
                <a:lnTo>
                  <a:pt x="96012" y="987552"/>
                </a:lnTo>
                <a:lnTo>
                  <a:pt x="86106" y="986028"/>
                </a:lnTo>
                <a:lnTo>
                  <a:pt x="86868" y="986028"/>
                </a:lnTo>
                <a:lnTo>
                  <a:pt x="77724" y="983742"/>
                </a:lnTo>
                <a:lnTo>
                  <a:pt x="78486" y="983742"/>
                </a:lnTo>
                <a:lnTo>
                  <a:pt x="69342" y="980694"/>
                </a:lnTo>
                <a:lnTo>
                  <a:pt x="70104" y="980694"/>
                </a:lnTo>
                <a:lnTo>
                  <a:pt x="60960" y="976122"/>
                </a:lnTo>
                <a:lnTo>
                  <a:pt x="61722" y="976884"/>
                </a:lnTo>
                <a:lnTo>
                  <a:pt x="53340" y="971550"/>
                </a:lnTo>
                <a:lnTo>
                  <a:pt x="54102" y="972312"/>
                </a:lnTo>
                <a:lnTo>
                  <a:pt x="46482" y="966216"/>
                </a:lnTo>
                <a:lnTo>
                  <a:pt x="47244" y="966978"/>
                </a:lnTo>
                <a:lnTo>
                  <a:pt x="40047" y="960500"/>
                </a:lnTo>
                <a:lnTo>
                  <a:pt x="34290" y="954024"/>
                </a:lnTo>
                <a:lnTo>
                  <a:pt x="28956" y="946404"/>
                </a:lnTo>
                <a:lnTo>
                  <a:pt x="28956" y="947166"/>
                </a:lnTo>
                <a:lnTo>
                  <a:pt x="24384" y="938784"/>
                </a:lnTo>
                <a:lnTo>
                  <a:pt x="24384" y="939546"/>
                </a:lnTo>
                <a:lnTo>
                  <a:pt x="19812" y="931164"/>
                </a:lnTo>
                <a:lnTo>
                  <a:pt x="20574" y="931926"/>
                </a:lnTo>
                <a:lnTo>
                  <a:pt x="16764" y="922782"/>
                </a:lnTo>
                <a:lnTo>
                  <a:pt x="17526" y="922782"/>
                </a:lnTo>
                <a:lnTo>
                  <a:pt x="14478" y="913638"/>
                </a:lnTo>
                <a:lnTo>
                  <a:pt x="15240" y="914400"/>
                </a:lnTo>
                <a:lnTo>
                  <a:pt x="13716" y="904494"/>
                </a:lnTo>
                <a:lnTo>
                  <a:pt x="13716" y="905256"/>
                </a:lnTo>
                <a:lnTo>
                  <a:pt x="12954" y="895350"/>
                </a:lnTo>
                <a:lnTo>
                  <a:pt x="12954" y="105156"/>
                </a:lnTo>
                <a:lnTo>
                  <a:pt x="13716" y="95250"/>
                </a:lnTo>
                <a:lnTo>
                  <a:pt x="13716" y="96012"/>
                </a:lnTo>
                <a:lnTo>
                  <a:pt x="15240" y="86106"/>
                </a:lnTo>
                <a:lnTo>
                  <a:pt x="14478" y="86868"/>
                </a:lnTo>
                <a:lnTo>
                  <a:pt x="17525" y="76962"/>
                </a:lnTo>
                <a:lnTo>
                  <a:pt x="16763" y="77724"/>
                </a:lnTo>
                <a:lnTo>
                  <a:pt x="20574" y="68580"/>
                </a:lnTo>
                <a:lnTo>
                  <a:pt x="19811" y="69342"/>
                </a:lnTo>
                <a:lnTo>
                  <a:pt x="24383" y="60960"/>
                </a:lnTo>
                <a:lnTo>
                  <a:pt x="28955" y="53340"/>
                </a:lnTo>
                <a:lnTo>
                  <a:pt x="34290" y="45720"/>
                </a:lnTo>
                <a:lnTo>
                  <a:pt x="34290" y="46482"/>
                </a:lnTo>
                <a:lnTo>
                  <a:pt x="40386" y="39624"/>
                </a:lnTo>
                <a:lnTo>
                  <a:pt x="39623" y="39624"/>
                </a:lnTo>
                <a:lnTo>
                  <a:pt x="47243" y="33528"/>
                </a:lnTo>
                <a:lnTo>
                  <a:pt x="46481" y="33528"/>
                </a:lnTo>
                <a:lnTo>
                  <a:pt x="54102" y="28194"/>
                </a:lnTo>
                <a:lnTo>
                  <a:pt x="53340" y="28194"/>
                </a:lnTo>
                <a:lnTo>
                  <a:pt x="61722" y="23622"/>
                </a:lnTo>
                <a:lnTo>
                  <a:pt x="60960" y="23622"/>
                </a:lnTo>
                <a:lnTo>
                  <a:pt x="70104" y="19812"/>
                </a:lnTo>
                <a:lnTo>
                  <a:pt x="69342" y="19812"/>
                </a:lnTo>
                <a:lnTo>
                  <a:pt x="78486" y="16764"/>
                </a:lnTo>
                <a:lnTo>
                  <a:pt x="77724" y="16764"/>
                </a:lnTo>
                <a:lnTo>
                  <a:pt x="86868" y="14478"/>
                </a:lnTo>
                <a:lnTo>
                  <a:pt x="86106" y="14478"/>
                </a:lnTo>
                <a:lnTo>
                  <a:pt x="96012" y="12954"/>
                </a:lnTo>
                <a:lnTo>
                  <a:pt x="9391650" y="12953"/>
                </a:lnTo>
                <a:lnTo>
                  <a:pt x="9401556" y="14477"/>
                </a:lnTo>
                <a:lnTo>
                  <a:pt x="9400794" y="14477"/>
                </a:lnTo>
                <a:lnTo>
                  <a:pt x="9409938" y="16763"/>
                </a:lnTo>
                <a:lnTo>
                  <a:pt x="9409176" y="16763"/>
                </a:lnTo>
                <a:lnTo>
                  <a:pt x="9418320" y="19811"/>
                </a:lnTo>
                <a:lnTo>
                  <a:pt x="9426702" y="23621"/>
                </a:lnTo>
                <a:lnTo>
                  <a:pt x="9425940" y="23621"/>
                </a:lnTo>
                <a:lnTo>
                  <a:pt x="9434322" y="28193"/>
                </a:lnTo>
                <a:lnTo>
                  <a:pt x="9433560" y="28193"/>
                </a:lnTo>
                <a:lnTo>
                  <a:pt x="9441180" y="33527"/>
                </a:lnTo>
                <a:lnTo>
                  <a:pt x="9440418" y="33527"/>
                </a:lnTo>
                <a:lnTo>
                  <a:pt x="9448038" y="39623"/>
                </a:lnTo>
                <a:lnTo>
                  <a:pt x="9447276" y="39623"/>
                </a:lnTo>
                <a:lnTo>
                  <a:pt x="9453372" y="46481"/>
                </a:lnTo>
                <a:lnTo>
                  <a:pt x="9453372" y="45719"/>
                </a:lnTo>
                <a:lnTo>
                  <a:pt x="9464040" y="60959"/>
                </a:lnTo>
                <a:lnTo>
                  <a:pt x="9463278" y="60959"/>
                </a:lnTo>
                <a:lnTo>
                  <a:pt x="9467850" y="69341"/>
                </a:lnTo>
                <a:lnTo>
                  <a:pt x="9467088" y="68579"/>
                </a:lnTo>
                <a:lnTo>
                  <a:pt x="9470898" y="77723"/>
                </a:lnTo>
                <a:lnTo>
                  <a:pt x="9470136" y="76961"/>
                </a:lnTo>
                <a:lnTo>
                  <a:pt x="9473184" y="86867"/>
                </a:lnTo>
                <a:lnTo>
                  <a:pt x="9472422" y="86105"/>
                </a:lnTo>
                <a:lnTo>
                  <a:pt x="9473946" y="96011"/>
                </a:lnTo>
                <a:lnTo>
                  <a:pt x="9473946" y="95249"/>
                </a:lnTo>
                <a:lnTo>
                  <a:pt x="9474708" y="105155"/>
                </a:lnTo>
                <a:lnTo>
                  <a:pt x="9474708" y="895349"/>
                </a:lnTo>
                <a:lnTo>
                  <a:pt x="9473946" y="905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15500" y="5621350"/>
            <a:ext cx="20763" cy="10536"/>
          </a:xfrm>
          <a:custGeom>
            <a:avLst/>
            <a:gdLst/>
            <a:ahLst/>
            <a:cxnLst/>
            <a:rect l="l" t="t" r="r" b="b"/>
            <a:pathLst>
              <a:path w="20763" h="10536">
                <a:moveTo>
                  <a:pt x="12195" y="10536"/>
                </a:moveTo>
                <a:lnTo>
                  <a:pt x="20763" y="0"/>
                </a:lnTo>
                <a:lnTo>
                  <a:pt x="762" y="3733"/>
                </a:lnTo>
                <a:lnTo>
                  <a:pt x="0" y="4495"/>
                </a:lnTo>
                <a:lnTo>
                  <a:pt x="12195" y="1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" y="4753356"/>
            <a:ext cx="1895094" cy="824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284" y="4763261"/>
            <a:ext cx="1908048" cy="803148"/>
          </a:xfrm>
          <a:custGeom>
            <a:avLst/>
            <a:gdLst/>
            <a:ahLst/>
            <a:cxnLst/>
            <a:rect l="l" t="t" r="r" b="b"/>
            <a:pathLst>
              <a:path w="1908048" h="803148">
                <a:moveTo>
                  <a:pt x="1850898" y="784860"/>
                </a:moveTo>
                <a:lnTo>
                  <a:pt x="1843277" y="787146"/>
                </a:lnTo>
                <a:lnTo>
                  <a:pt x="1844039" y="787146"/>
                </a:lnTo>
                <a:lnTo>
                  <a:pt x="1836420" y="789432"/>
                </a:lnTo>
                <a:lnTo>
                  <a:pt x="1837182" y="788670"/>
                </a:lnTo>
                <a:lnTo>
                  <a:pt x="1829562" y="790194"/>
                </a:lnTo>
                <a:lnTo>
                  <a:pt x="1830324" y="790194"/>
                </a:lnTo>
                <a:lnTo>
                  <a:pt x="1821942" y="790956"/>
                </a:lnTo>
                <a:lnTo>
                  <a:pt x="86106" y="790956"/>
                </a:lnTo>
                <a:lnTo>
                  <a:pt x="77724" y="790194"/>
                </a:lnTo>
                <a:lnTo>
                  <a:pt x="85344" y="790956"/>
                </a:lnTo>
                <a:lnTo>
                  <a:pt x="77724" y="790194"/>
                </a:lnTo>
                <a:lnTo>
                  <a:pt x="78486" y="790194"/>
                </a:lnTo>
                <a:lnTo>
                  <a:pt x="70104" y="788670"/>
                </a:lnTo>
                <a:lnTo>
                  <a:pt x="70866" y="789432"/>
                </a:lnTo>
                <a:lnTo>
                  <a:pt x="63246" y="787146"/>
                </a:lnTo>
                <a:lnTo>
                  <a:pt x="64008" y="787146"/>
                </a:lnTo>
                <a:lnTo>
                  <a:pt x="57150" y="784860"/>
                </a:lnTo>
                <a:lnTo>
                  <a:pt x="50292" y="781812"/>
                </a:lnTo>
                <a:lnTo>
                  <a:pt x="51054" y="781812"/>
                </a:lnTo>
                <a:lnTo>
                  <a:pt x="44196" y="778002"/>
                </a:lnTo>
                <a:lnTo>
                  <a:pt x="44958" y="778764"/>
                </a:lnTo>
                <a:lnTo>
                  <a:pt x="38862" y="774192"/>
                </a:lnTo>
                <a:lnTo>
                  <a:pt x="39624" y="774192"/>
                </a:lnTo>
                <a:lnTo>
                  <a:pt x="33528" y="768858"/>
                </a:lnTo>
                <a:lnTo>
                  <a:pt x="34290" y="769620"/>
                </a:lnTo>
                <a:lnTo>
                  <a:pt x="28956" y="764286"/>
                </a:lnTo>
                <a:lnTo>
                  <a:pt x="29718" y="764286"/>
                </a:lnTo>
                <a:lnTo>
                  <a:pt x="25146" y="758190"/>
                </a:lnTo>
                <a:lnTo>
                  <a:pt x="25146" y="758952"/>
                </a:lnTo>
                <a:lnTo>
                  <a:pt x="21336" y="752094"/>
                </a:lnTo>
                <a:lnTo>
                  <a:pt x="21336" y="752856"/>
                </a:lnTo>
                <a:lnTo>
                  <a:pt x="18288" y="745998"/>
                </a:lnTo>
                <a:lnTo>
                  <a:pt x="18288" y="746760"/>
                </a:lnTo>
                <a:lnTo>
                  <a:pt x="16002" y="739140"/>
                </a:lnTo>
                <a:lnTo>
                  <a:pt x="16002" y="739902"/>
                </a:lnTo>
                <a:lnTo>
                  <a:pt x="14478" y="732282"/>
                </a:lnTo>
                <a:lnTo>
                  <a:pt x="14478" y="733044"/>
                </a:lnTo>
                <a:lnTo>
                  <a:pt x="12954" y="725424"/>
                </a:lnTo>
                <a:lnTo>
                  <a:pt x="12954" y="77724"/>
                </a:lnTo>
                <a:lnTo>
                  <a:pt x="0" y="76962"/>
                </a:lnTo>
                <a:lnTo>
                  <a:pt x="0" y="726948"/>
                </a:lnTo>
                <a:lnTo>
                  <a:pt x="1524" y="735330"/>
                </a:lnTo>
                <a:lnTo>
                  <a:pt x="3810" y="743712"/>
                </a:lnTo>
                <a:lnTo>
                  <a:pt x="6858" y="751332"/>
                </a:lnTo>
                <a:lnTo>
                  <a:pt x="7673" y="753695"/>
                </a:lnTo>
                <a:lnTo>
                  <a:pt x="13628" y="765003"/>
                </a:lnTo>
                <a:lnTo>
                  <a:pt x="22009" y="775689"/>
                </a:lnTo>
                <a:lnTo>
                  <a:pt x="31242" y="784098"/>
                </a:lnTo>
                <a:lnTo>
                  <a:pt x="37338" y="788670"/>
                </a:lnTo>
                <a:lnTo>
                  <a:pt x="44958" y="793242"/>
                </a:lnTo>
                <a:lnTo>
                  <a:pt x="51816" y="797052"/>
                </a:lnTo>
                <a:lnTo>
                  <a:pt x="60198" y="799338"/>
                </a:lnTo>
                <a:lnTo>
                  <a:pt x="67818" y="801624"/>
                </a:lnTo>
                <a:lnTo>
                  <a:pt x="76962" y="803148"/>
                </a:lnTo>
                <a:lnTo>
                  <a:pt x="1831086" y="803148"/>
                </a:lnTo>
                <a:lnTo>
                  <a:pt x="1839468" y="801624"/>
                </a:lnTo>
                <a:lnTo>
                  <a:pt x="1875477" y="785019"/>
                </a:lnTo>
                <a:lnTo>
                  <a:pt x="1900168" y="753180"/>
                </a:lnTo>
                <a:lnTo>
                  <a:pt x="1908048" y="718566"/>
                </a:lnTo>
                <a:lnTo>
                  <a:pt x="1895094" y="86106"/>
                </a:lnTo>
                <a:lnTo>
                  <a:pt x="1895094" y="717804"/>
                </a:lnTo>
                <a:lnTo>
                  <a:pt x="1893570" y="733044"/>
                </a:lnTo>
                <a:lnTo>
                  <a:pt x="1893570" y="732282"/>
                </a:lnTo>
                <a:lnTo>
                  <a:pt x="1891283" y="739902"/>
                </a:lnTo>
                <a:lnTo>
                  <a:pt x="1891283" y="739140"/>
                </a:lnTo>
                <a:lnTo>
                  <a:pt x="1888998" y="746760"/>
                </a:lnTo>
                <a:lnTo>
                  <a:pt x="1888998" y="745998"/>
                </a:lnTo>
                <a:lnTo>
                  <a:pt x="1885950" y="752856"/>
                </a:lnTo>
                <a:lnTo>
                  <a:pt x="1885950" y="752094"/>
                </a:lnTo>
                <a:lnTo>
                  <a:pt x="1882139" y="758952"/>
                </a:lnTo>
                <a:lnTo>
                  <a:pt x="1882902" y="758190"/>
                </a:lnTo>
                <a:lnTo>
                  <a:pt x="1878330" y="764286"/>
                </a:lnTo>
                <a:lnTo>
                  <a:pt x="1873758" y="768858"/>
                </a:lnTo>
                <a:lnTo>
                  <a:pt x="1868424" y="774192"/>
                </a:lnTo>
                <a:lnTo>
                  <a:pt x="1862327" y="778764"/>
                </a:lnTo>
                <a:lnTo>
                  <a:pt x="1863089" y="778002"/>
                </a:lnTo>
                <a:lnTo>
                  <a:pt x="1856232" y="781812"/>
                </a:lnTo>
                <a:lnTo>
                  <a:pt x="1856994" y="781812"/>
                </a:lnTo>
                <a:lnTo>
                  <a:pt x="1850136" y="784860"/>
                </a:lnTo>
                <a:lnTo>
                  <a:pt x="1850898" y="784860"/>
                </a:lnTo>
                <a:close/>
              </a:path>
              <a:path w="1908048" h="803148">
                <a:moveTo>
                  <a:pt x="34728" y="16729"/>
                </a:moveTo>
                <a:lnTo>
                  <a:pt x="85344" y="12954"/>
                </a:lnTo>
                <a:lnTo>
                  <a:pt x="45987" y="9809"/>
                </a:lnTo>
                <a:lnTo>
                  <a:pt x="34728" y="16729"/>
                </a:lnTo>
                <a:close/>
              </a:path>
              <a:path w="1908048" h="803148">
                <a:moveTo>
                  <a:pt x="57150" y="18288"/>
                </a:moveTo>
                <a:lnTo>
                  <a:pt x="57150" y="19050"/>
                </a:lnTo>
                <a:lnTo>
                  <a:pt x="64008" y="16002"/>
                </a:lnTo>
                <a:lnTo>
                  <a:pt x="63246" y="16764"/>
                </a:lnTo>
                <a:lnTo>
                  <a:pt x="70866" y="14478"/>
                </a:lnTo>
                <a:lnTo>
                  <a:pt x="70104" y="14478"/>
                </a:lnTo>
                <a:lnTo>
                  <a:pt x="78486" y="13716"/>
                </a:lnTo>
                <a:lnTo>
                  <a:pt x="77724" y="13716"/>
                </a:lnTo>
                <a:lnTo>
                  <a:pt x="86106" y="12954"/>
                </a:lnTo>
                <a:lnTo>
                  <a:pt x="1821942" y="12954"/>
                </a:lnTo>
                <a:lnTo>
                  <a:pt x="1830324" y="13716"/>
                </a:lnTo>
                <a:lnTo>
                  <a:pt x="1829562" y="13716"/>
                </a:lnTo>
                <a:lnTo>
                  <a:pt x="1837182" y="14478"/>
                </a:lnTo>
                <a:lnTo>
                  <a:pt x="1836420" y="14478"/>
                </a:lnTo>
                <a:lnTo>
                  <a:pt x="1844039" y="16764"/>
                </a:lnTo>
                <a:lnTo>
                  <a:pt x="1843277" y="16002"/>
                </a:lnTo>
                <a:lnTo>
                  <a:pt x="1850898" y="19050"/>
                </a:lnTo>
                <a:lnTo>
                  <a:pt x="1850136" y="18288"/>
                </a:lnTo>
                <a:lnTo>
                  <a:pt x="1856994" y="22098"/>
                </a:lnTo>
                <a:lnTo>
                  <a:pt x="1856232" y="21336"/>
                </a:lnTo>
                <a:lnTo>
                  <a:pt x="1863089" y="25908"/>
                </a:lnTo>
                <a:lnTo>
                  <a:pt x="1862327" y="25146"/>
                </a:lnTo>
                <a:lnTo>
                  <a:pt x="1868424" y="29718"/>
                </a:lnTo>
                <a:lnTo>
                  <a:pt x="1873758" y="34290"/>
                </a:lnTo>
                <a:lnTo>
                  <a:pt x="1872995" y="34290"/>
                </a:lnTo>
                <a:lnTo>
                  <a:pt x="1878330" y="39624"/>
                </a:lnTo>
                <a:lnTo>
                  <a:pt x="1882902" y="45720"/>
                </a:lnTo>
                <a:lnTo>
                  <a:pt x="1882139" y="44958"/>
                </a:lnTo>
                <a:lnTo>
                  <a:pt x="1885950" y="51054"/>
                </a:lnTo>
                <a:lnTo>
                  <a:pt x="1888998" y="57912"/>
                </a:lnTo>
                <a:lnTo>
                  <a:pt x="1888998" y="57150"/>
                </a:lnTo>
                <a:lnTo>
                  <a:pt x="1891283" y="64008"/>
                </a:lnTo>
                <a:lnTo>
                  <a:pt x="1893570" y="71628"/>
                </a:lnTo>
                <a:lnTo>
                  <a:pt x="1893570" y="70866"/>
                </a:lnTo>
                <a:lnTo>
                  <a:pt x="1894332" y="78486"/>
                </a:lnTo>
                <a:lnTo>
                  <a:pt x="1894332" y="77724"/>
                </a:lnTo>
                <a:lnTo>
                  <a:pt x="1895094" y="86106"/>
                </a:lnTo>
                <a:lnTo>
                  <a:pt x="1908048" y="718566"/>
                </a:lnTo>
                <a:lnTo>
                  <a:pt x="1908048" y="85344"/>
                </a:lnTo>
                <a:lnTo>
                  <a:pt x="1895094" y="85344"/>
                </a:lnTo>
                <a:lnTo>
                  <a:pt x="1908048" y="85344"/>
                </a:lnTo>
                <a:lnTo>
                  <a:pt x="1907286" y="76962"/>
                </a:lnTo>
                <a:lnTo>
                  <a:pt x="1889053" y="32332"/>
                </a:lnTo>
                <a:lnTo>
                  <a:pt x="1857698" y="7806"/>
                </a:lnTo>
                <a:lnTo>
                  <a:pt x="1822704" y="0"/>
                </a:lnTo>
                <a:lnTo>
                  <a:pt x="85344" y="0"/>
                </a:lnTo>
                <a:lnTo>
                  <a:pt x="71599" y="1348"/>
                </a:lnTo>
                <a:lnTo>
                  <a:pt x="58332" y="4651"/>
                </a:lnTo>
                <a:lnTo>
                  <a:pt x="45987" y="9809"/>
                </a:lnTo>
                <a:lnTo>
                  <a:pt x="85344" y="12954"/>
                </a:lnTo>
                <a:lnTo>
                  <a:pt x="34728" y="16729"/>
                </a:lnTo>
                <a:lnTo>
                  <a:pt x="24718" y="25321"/>
                </a:lnTo>
                <a:lnTo>
                  <a:pt x="16120" y="35491"/>
                </a:lnTo>
                <a:lnTo>
                  <a:pt x="9096" y="47147"/>
                </a:lnTo>
                <a:lnTo>
                  <a:pt x="3809" y="60198"/>
                </a:lnTo>
                <a:lnTo>
                  <a:pt x="1523" y="68580"/>
                </a:lnTo>
                <a:lnTo>
                  <a:pt x="0" y="76962"/>
                </a:lnTo>
                <a:lnTo>
                  <a:pt x="12954" y="77724"/>
                </a:lnTo>
                <a:lnTo>
                  <a:pt x="12954" y="78486"/>
                </a:lnTo>
                <a:lnTo>
                  <a:pt x="14478" y="70866"/>
                </a:lnTo>
                <a:lnTo>
                  <a:pt x="14478" y="71628"/>
                </a:lnTo>
                <a:lnTo>
                  <a:pt x="16002" y="64008"/>
                </a:lnTo>
                <a:lnTo>
                  <a:pt x="18287" y="57150"/>
                </a:lnTo>
                <a:lnTo>
                  <a:pt x="18287" y="57912"/>
                </a:lnTo>
                <a:lnTo>
                  <a:pt x="21336" y="51054"/>
                </a:lnTo>
                <a:lnTo>
                  <a:pt x="25145" y="44958"/>
                </a:lnTo>
                <a:lnTo>
                  <a:pt x="25145" y="45720"/>
                </a:lnTo>
                <a:lnTo>
                  <a:pt x="29718" y="39624"/>
                </a:lnTo>
                <a:lnTo>
                  <a:pt x="28956" y="39624"/>
                </a:lnTo>
                <a:lnTo>
                  <a:pt x="34290" y="34290"/>
                </a:lnTo>
                <a:lnTo>
                  <a:pt x="33527" y="34290"/>
                </a:lnTo>
                <a:lnTo>
                  <a:pt x="39623" y="29718"/>
                </a:lnTo>
                <a:lnTo>
                  <a:pt x="38861" y="29718"/>
                </a:lnTo>
                <a:lnTo>
                  <a:pt x="44957" y="25146"/>
                </a:lnTo>
                <a:lnTo>
                  <a:pt x="44195" y="25908"/>
                </a:lnTo>
                <a:lnTo>
                  <a:pt x="51053" y="21336"/>
                </a:lnTo>
                <a:lnTo>
                  <a:pt x="50291" y="22098"/>
                </a:lnTo>
                <a:lnTo>
                  <a:pt x="5715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224" y="5785104"/>
            <a:ext cx="9480725" cy="966978"/>
          </a:xfrm>
          <a:custGeom>
            <a:avLst/>
            <a:gdLst/>
            <a:ahLst/>
            <a:cxnLst/>
            <a:rect l="l" t="t" r="r" b="b"/>
            <a:pathLst>
              <a:path w="9480725" h="966978">
                <a:moveTo>
                  <a:pt x="9409938" y="950213"/>
                </a:moveTo>
                <a:lnTo>
                  <a:pt x="9400794" y="952499"/>
                </a:lnTo>
                <a:lnTo>
                  <a:pt x="9401556" y="952499"/>
                </a:lnTo>
                <a:lnTo>
                  <a:pt x="9391650" y="954023"/>
                </a:lnTo>
                <a:lnTo>
                  <a:pt x="96012" y="954023"/>
                </a:lnTo>
                <a:lnTo>
                  <a:pt x="86106" y="952499"/>
                </a:lnTo>
                <a:lnTo>
                  <a:pt x="86868" y="952499"/>
                </a:lnTo>
                <a:lnTo>
                  <a:pt x="77724" y="950213"/>
                </a:lnTo>
                <a:lnTo>
                  <a:pt x="78486" y="950213"/>
                </a:lnTo>
                <a:lnTo>
                  <a:pt x="69342" y="947165"/>
                </a:lnTo>
                <a:lnTo>
                  <a:pt x="70104" y="947165"/>
                </a:lnTo>
                <a:lnTo>
                  <a:pt x="60960" y="943355"/>
                </a:lnTo>
                <a:lnTo>
                  <a:pt x="61722" y="943355"/>
                </a:lnTo>
                <a:lnTo>
                  <a:pt x="53340" y="938021"/>
                </a:lnTo>
                <a:lnTo>
                  <a:pt x="54102" y="938783"/>
                </a:lnTo>
                <a:lnTo>
                  <a:pt x="46482" y="932687"/>
                </a:lnTo>
                <a:lnTo>
                  <a:pt x="47244" y="933449"/>
                </a:lnTo>
                <a:lnTo>
                  <a:pt x="39624" y="927353"/>
                </a:lnTo>
                <a:lnTo>
                  <a:pt x="40386" y="927353"/>
                </a:lnTo>
                <a:lnTo>
                  <a:pt x="34290" y="920495"/>
                </a:lnTo>
                <a:lnTo>
                  <a:pt x="34290" y="921257"/>
                </a:lnTo>
                <a:lnTo>
                  <a:pt x="28956" y="913637"/>
                </a:lnTo>
                <a:lnTo>
                  <a:pt x="24384" y="906017"/>
                </a:lnTo>
                <a:lnTo>
                  <a:pt x="19812" y="897635"/>
                </a:lnTo>
                <a:lnTo>
                  <a:pt x="20574" y="898397"/>
                </a:lnTo>
                <a:lnTo>
                  <a:pt x="16764" y="889253"/>
                </a:lnTo>
                <a:lnTo>
                  <a:pt x="17526" y="890015"/>
                </a:lnTo>
                <a:lnTo>
                  <a:pt x="14478" y="880109"/>
                </a:lnTo>
                <a:lnTo>
                  <a:pt x="15240" y="880871"/>
                </a:lnTo>
                <a:lnTo>
                  <a:pt x="13716" y="870965"/>
                </a:lnTo>
                <a:lnTo>
                  <a:pt x="13716" y="871727"/>
                </a:lnTo>
                <a:lnTo>
                  <a:pt x="12954" y="861821"/>
                </a:lnTo>
                <a:lnTo>
                  <a:pt x="12954" y="71627"/>
                </a:lnTo>
                <a:lnTo>
                  <a:pt x="13716" y="61721"/>
                </a:lnTo>
                <a:lnTo>
                  <a:pt x="13716" y="62483"/>
                </a:lnTo>
                <a:lnTo>
                  <a:pt x="15240" y="52577"/>
                </a:lnTo>
                <a:lnTo>
                  <a:pt x="14478" y="53339"/>
                </a:lnTo>
                <a:lnTo>
                  <a:pt x="17525" y="44195"/>
                </a:lnTo>
                <a:lnTo>
                  <a:pt x="16763" y="44195"/>
                </a:lnTo>
                <a:lnTo>
                  <a:pt x="20574" y="35051"/>
                </a:lnTo>
                <a:lnTo>
                  <a:pt x="19811" y="35813"/>
                </a:lnTo>
                <a:lnTo>
                  <a:pt x="24383" y="27431"/>
                </a:lnTo>
                <a:lnTo>
                  <a:pt x="24383" y="28193"/>
                </a:lnTo>
                <a:lnTo>
                  <a:pt x="28955" y="19811"/>
                </a:lnTo>
                <a:lnTo>
                  <a:pt x="28955" y="20573"/>
                </a:lnTo>
                <a:lnTo>
                  <a:pt x="34290" y="12953"/>
                </a:lnTo>
                <a:lnTo>
                  <a:pt x="40047" y="6477"/>
                </a:lnTo>
                <a:lnTo>
                  <a:pt x="47243" y="0"/>
                </a:lnTo>
                <a:lnTo>
                  <a:pt x="40386" y="6095"/>
                </a:lnTo>
                <a:lnTo>
                  <a:pt x="39623" y="6857"/>
                </a:lnTo>
                <a:lnTo>
                  <a:pt x="16899" y="14864"/>
                </a:lnTo>
                <a:lnTo>
                  <a:pt x="10169" y="27013"/>
                </a:lnTo>
                <a:lnTo>
                  <a:pt x="4571" y="40385"/>
                </a:lnTo>
                <a:lnTo>
                  <a:pt x="2285" y="50291"/>
                </a:lnTo>
                <a:lnTo>
                  <a:pt x="761" y="60959"/>
                </a:lnTo>
                <a:lnTo>
                  <a:pt x="0" y="71627"/>
                </a:lnTo>
                <a:lnTo>
                  <a:pt x="0" y="861821"/>
                </a:lnTo>
                <a:lnTo>
                  <a:pt x="8382" y="902969"/>
                </a:lnTo>
                <a:lnTo>
                  <a:pt x="38100" y="943355"/>
                </a:lnTo>
                <a:lnTo>
                  <a:pt x="79944" y="964285"/>
                </a:lnTo>
                <a:lnTo>
                  <a:pt x="105156" y="966977"/>
                </a:lnTo>
                <a:lnTo>
                  <a:pt x="9393174" y="966977"/>
                </a:lnTo>
                <a:lnTo>
                  <a:pt x="9439198" y="950538"/>
                </a:lnTo>
                <a:lnTo>
                  <a:pt x="9468117" y="922824"/>
                </a:lnTo>
                <a:lnTo>
                  <a:pt x="9480725" y="899146"/>
                </a:lnTo>
                <a:lnTo>
                  <a:pt x="9463278" y="906017"/>
                </a:lnTo>
                <a:lnTo>
                  <a:pt x="9464040" y="906017"/>
                </a:lnTo>
                <a:lnTo>
                  <a:pt x="9453372" y="921257"/>
                </a:lnTo>
                <a:lnTo>
                  <a:pt x="9453372" y="920495"/>
                </a:lnTo>
                <a:lnTo>
                  <a:pt x="9447276" y="927353"/>
                </a:lnTo>
                <a:lnTo>
                  <a:pt x="9448038" y="927353"/>
                </a:lnTo>
                <a:lnTo>
                  <a:pt x="9440418" y="933449"/>
                </a:lnTo>
                <a:lnTo>
                  <a:pt x="9441180" y="932687"/>
                </a:lnTo>
                <a:lnTo>
                  <a:pt x="9433560" y="938783"/>
                </a:lnTo>
                <a:lnTo>
                  <a:pt x="9434322" y="938021"/>
                </a:lnTo>
                <a:lnTo>
                  <a:pt x="9425940" y="943355"/>
                </a:lnTo>
                <a:lnTo>
                  <a:pt x="9426702" y="943355"/>
                </a:lnTo>
                <a:lnTo>
                  <a:pt x="9418320" y="947165"/>
                </a:lnTo>
                <a:lnTo>
                  <a:pt x="9409176" y="950213"/>
                </a:lnTo>
                <a:lnTo>
                  <a:pt x="9409938" y="950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123" y="5751576"/>
            <a:ext cx="9470762" cy="939546"/>
          </a:xfrm>
          <a:custGeom>
            <a:avLst/>
            <a:gdLst/>
            <a:ahLst/>
            <a:cxnLst/>
            <a:rect l="l" t="t" r="r" b="b"/>
            <a:pathLst>
              <a:path w="9470762" h="939546">
                <a:moveTo>
                  <a:pt x="9441806" y="53339"/>
                </a:moveTo>
                <a:lnTo>
                  <a:pt x="9447140" y="61721"/>
                </a:lnTo>
                <a:lnTo>
                  <a:pt x="9446378" y="60959"/>
                </a:lnTo>
                <a:lnTo>
                  <a:pt x="9450950" y="69341"/>
                </a:lnTo>
                <a:lnTo>
                  <a:pt x="9450188" y="68579"/>
                </a:lnTo>
                <a:lnTo>
                  <a:pt x="9453998" y="77723"/>
                </a:lnTo>
                <a:lnTo>
                  <a:pt x="9453236" y="77723"/>
                </a:lnTo>
                <a:lnTo>
                  <a:pt x="9456284" y="86867"/>
                </a:lnTo>
                <a:lnTo>
                  <a:pt x="9455522" y="86105"/>
                </a:lnTo>
                <a:lnTo>
                  <a:pt x="9457046" y="96011"/>
                </a:lnTo>
                <a:lnTo>
                  <a:pt x="9457046" y="95249"/>
                </a:lnTo>
                <a:lnTo>
                  <a:pt x="9457808" y="105155"/>
                </a:lnTo>
                <a:lnTo>
                  <a:pt x="9457808" y="895349"/>
                </a:lnTo>
                <a:lnTo>
                  <a:pt x="9457046" y="905255"/>
                </a:lnTo>
                <a:lnTo>
                  <a:pt x="9457046" y="904493"/>
                </a:lnTo>
                <a:lnTo>
                  <a:pt x="9455522" y="914399"/>
                </a:lnTo>
                <a:lnTo>
                  <a:pt x="9456284" y="913637"/>
                </a:lnTo>
                <a:lnTo>
                  <a:pt x="9453236" y="923543"/>
                </a:lnTo>
                <a:lnTo>
                  <a:pt x="9453998" y="922781"/>
                </a:lnTo>
                <a:lnTo>
                  <a:pt x="9450188" y="931925"/>
                </a:lnTo>
                <a:lnTo>
                  <a:pt x="9450950" y="931163"/>
                </a:lnTo>
                <a:lnTo>
                  <a:pt x="9446378" y="939545"/>
                </a:lnTo>
                <a:lnTo>
                  <a:pt x="9463825" y="932674"/>
                </a:lnTo>
                <a:lnTo>
                  <a:pt x="9467775" y="919655"/>
                </a:lnTo>
                <a:lnTo>
                  <a:pt x="9470000" y="906017"/>
                </a:lnTo>
                <a:lnTo>
                  <a:pt x="9470762" y="895349"/>
                </a:lnTo>
                <a:lnTo>
                  <a:pt x="9470762" y="105155"/>
                </a:lnTo>
                <a:lnTo>
                  <a:pt x="9465710" y="73458"/>
                </a:lnTo>
                <a:lnTo>
                  <a:pt x="9431138" y="40385"/>
                </a:lnTo>
                <a:lnTo>
                  <a:pt x="9430376" y="39623"/>
                </a:lnTo>
                <a:lnTo>
                  <a:pt x="9446410" y="37873"/>
                </a:lnTo>
                <a:lnTo>
                  <a:pt x="9437291" y="28095"/>
                </a:lnTo>
                <a:lnTo>
                  <a:pt x="9427003" y="19579"/>
                </a:lnTo>
                <a:lnTo>
                  <a:pt x="9390182" y="2916"/>
                </a:lnTo>
                <a:lnTo>
                  <a:pt x="9365606" y="0"/>
                </a:lnTo>
                <a:lnTo>
                  <a:pt x="88256" y="0"/>
                </a:lnTo>
                <a:lnTo>
                  <a:pt x="49540" y="7370"/>
                </a:lnTo>
                <a:lnTo>
                  <a:pt x="16734" y="27921"/>
                </a:lnTo>
                <a:lnTo>
                  <a:pt x="0" y="48392"/>
                </a:lnTo>
                <a:lnTo>
                  <a:pt x="22724" y="40386"/>
                </a:lnTo>
                <a:lnTo>
                  <a:pt x="23486" y="39624"/>
                </a:lnTo>
                <a:lnTo>
                  <a:pt x="30344" y="33528"/>
                </a:lnTo>
                <a:lnTo>
                  <a:pt x="29582" y="34290"/>
                </a:lnTo>
                <a:lnTo>
                  <a:pt x="37202" y="28194"/>
                </a:lnTo>
                <a:lnTo>
                  <a:pt x="36440" y="28956"/>
                </a:lnTo>
                <a:lnTo>
                  <a:pt x="44822" y="23622"/>
                </a:lnTo>
                <a:lnTo>
                  <a:pt x="44060" y="24384"/>
                </a:lnTo>
                <a:lnTo>
                  <a:pt x="53204" y="19812"/>
                </a:lnTo>
                <a:lnTo>
                  <a:pt x="52442" y="19812"/>
                </a:lnTo>
                <a:lnTo>
                  <a:pt x="61586" y="16764"/>
                </a:lnTo>
                <a:lnTo>
                  <a:pt x="60824" y="16764"/>
                </a:lnTo>
                <a:lnTo>
                  <a:pt x="69968" y="14478"/>
                </a:lnTo>
                <a:lnTo>
                  <a:pt x="69206" y="14478"/>
                </a:lnTo>
                <a:lnTo>
                  <a:pt x="79112" y="12954"/>
                </a:lnTo>
                <a:lnTo>
                  <a:pt x="9374750" y="12953"/>
                </a:lnTo>
                <a:lnTo>
                  <a:pt x="9384656" y="14477"/>
                </a:lnTo>
                <a:lnTo>
                  <a:pt x="9383894" y="14477"/>
                </a:lnTo>
                <a:lnTo>
                  <a:pt x="9393038" y="16763"/>
                </a:lnTo>
                <a:lnTo>
                  <a:pt x="9392276" y="16763"/>
                </a:lnTo>
                <a:lnTo>
                  <a:pt x="9401420" y="19811"/>
                </a:lnTo>
                <a:lnTo>
                  <a:pt x="9409802" y="24383"/>
                </a:lnTo>
                <a:lnTo>
                  <a:pt x="9409040" y="23621"/>
                </a:lnTo>
                <a:lnTo>
                  <a:pt x="9417422" y="28955"/>
                </a:lnTo>
                <a:lnTo>
                  <a:pt x="9416660" y="28193"/>
                </a:lnTo>
                <a:lnTo>
                  <a:pt x="9424280" y="34289"/>
                </a:lnTo>
                <a:lnTo>
                  <a:pt x="9423518" y="33527"/>
                </a:lnTo>
                <a:lnTo>
                  <a:pt x="9430714" y="40005"/>
                </a:lnTo>
                <a:lnTo>
                  <a:pt x="9436472" y="46481"/>
                </a:lnTo>
                <a:lnTo>
                  <a:pt x="9441806" y="54101"/>
                </a:lnTo>
                <a:lnTo>
                  <a:pt x="9441806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15500" y="5789449"/>
            <a:ext cx="23881" cy="10907"/>
          </a:xfrm>
          <a:custGeom>
            <a:avLst/>
            <a:gdLst/>
            <a:ahLst/>
            <a:cxnLst/>
            <a:rect l="l" t="t" r="r" b="b"/>
            <a:pathLst>
              <a:path w="23881" h="10907">
                <a:moveTo>
                  <a:pt x="23881" y="10907"/>
                </a:moveTo>
                <a:lnTo>
                  <a:pt x="16034" y="0"/>
                </a:lnTo>
                <a:lnTo>
                  <a:pt x="0" y="1750"/>
                </a:lnTo>
                <a:lnTo>
                  <a:pt x="762" y="2512"/>
                </a:lnTo>
                <a:lnTo>
                  <a:pt x="23881" y="10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942" y="5856732"/>
            <a:ext cx="2046732" cy="7901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295" y="5907024"/>
            <a:ext cx="1886036" cy="746760"/>
          </a:xfrm>
          <a:custGeom>
            <a:avLst/>
            <a:gdLst/>
            <a:ahLst/>
            <a:cxnLst/>
            <a:rect l="l" t="t" r="r" b="b"/>
            <a:pathLst>
              <a:path w="1886036" h="746760">
                <a:moveTo>
                  <a:pt x="1871558" y="13715"/>
                </a:moveTo>
                <a:lnTo>
                  <a:pt x="1873082" y="28955"/>
                </a:lnTo>
                <a:lnTo>
                  <a:pt x="1873082" y="660653"/>
                </a:lnTo>
                <a:lnTo>
                  <a:pt x="1872320" y="669035"/>
                </a:lnTo>
                <a:lnTo>
                  <a:pt x="1872320" y="668273"/>
                </a:lnTo>
                <a:lnTo>
                  <a:pt x="1871558" y="675893"/>
                </a:lnTo>
                <a:lnTo>
                  <a:pt x="1871558" y="675131"/>
                </a:lnTo>
                <a:lnTo>
                  <a:pt x="1869272" y="682751"/>
                </a:lnTo>
                <a:lnTo>
                  <a:pt x="1869272" y="681989"/>
                </a:lnTo>
                <a:lnTo>
                  <a:pt x="1866986" y="689609"/>
                </a:lnTo>
                <a:lnTo>
                  <a:pt x="1866986" y="688847"/>
                </a:lnTo>
                <a:lnTo>
                  <a:pt x="1863938" y="695705"/>
                </a:lnTo>
                <a:lnTo>
                  <a:pt x="1860128" y="701801"/>
                </a:lnTo>
                <a:lnTo>
                  <a:pt x="1860890" y="701039"/>
                </a:lnTo>
                <a:lnTo>
                  <a:pt x="1856318" y="707135"/>
                </a:lnTo>
                <a:lnTo>
                  <a:pt x="1850984" y="712469"/>
                </a:lnTo>
                <a:lnTo>
                  <a:pt x="1851746" y="712469"/>
                </a:lnTo>
                <a:lnTo>
                  <a:pt x="1846412" y="717041"/>
                </a:lnTo>
                <a:lnTo>
                  <a:pt x="1840316" y="721613"/>
                </a:lnTo>
                <a:lnTo>
                  <a:pt x="1841078" y="720851"/>
                </a:lnTo>
                <a:lnTo>
                  <a:pt x="1834220" y="724661"/>
                </a:lnTo>
                <a:lnTo>
                  <a:pt x="1834982" y="724661"/>
                </a:lnTo>
                <a:lnTo>
                  <a:pt x="1828124" y="727709"/>
                </a:lnTo>
                <a:lnTo>
                  <a:pt x="1828886" y="727709"/>
                </a:lnTo>
                <a:lnTo>
                  <a:pt x="1821266" y="730757"/>
                </a:lnTo>
                <a:lnTo>
                  <a:pt x="1822028" y="729995"/>
                </a:lnTo>
                <a:lnTo>
                  <a:pt x="1814408" y="732281"/>
                </a:lnTo>
                <a:lnTo>
                  <a:pt x="1815170" y="732281"/>
                </a:lnTo>
                <a:lnTo>
                  <a:pt x="1807550" y="733043"/>
                </a:lnTo>
                <a:lnTo>
                  <a:pt x="1808312" y="733043"/>
                </a:lnTo>
                <a:lnTo>
                  <a:pt x="1799930" y="733805"/>
                </a:lnTo>
                <a:lnTo>
                  <a:pt x="64094" y="733805"/>
                </a:lnTo>
                <a:lnTo>
                  <a:pt x="55712" y="733043"/>
                </a:lnTo>
                <a:lnTo>
                  <a:pt x="56474" y="733043"/>
                </a:lnTo>
                <a:lnTo>
                  <a:pt x="48092" y="732281"/>
                </a:lnTo>
                <a:lnTo>
                  <a:pt x="48854" y="732281"/>
                </a:lnTo>
                <a:lnTo>
                  <a:pt x="41234" y="729995"/>
                </a:lnTo>
                <a:lnTo>
                  <a:pt x="41996" y="730757"/>
                </a:lnTo>
                <a:lnTo>
                  <a:pt x="28280" y="724661"/>
                </a:lnTo>
                <a:lnTo>
                  <a:pt x="29042" y="724661"/>
                </a:lnTo>
                <a:lnTo>
                  <a:pt x="22184" y="720851"/>
                </a:lnTo>
                <a:lnTo>
                  <a:pt x="22946" y="721613"/>
                </a:lnTo>
                <a:lnTo>
                  <a:pt x="0" y="718539"/>
                </a:lnTo>
                <a:lnTo>
                  <a:pt x="9230" y="726947"/>
                </a:lnTo>
                <a:lnTo>
                  <a:pt x="15326" y="732281"/>
                </a:lnTo>
                <a:lnTo>
                  <a:pt x="22946" y="736091"/>
                </a:lnTo>
                <a:lnTo>
                  <a:pt x="63332" y="733805"/>
                </a:lnTo>
                <a:lnTo>
                  <a:pt x="22946" y="736091"/>
                </a:lnTo>
                <a:lnTo>
                  <a:pt x="25950" y="737989"/>
                </a:lnTo>
                <a:lnTo>
                  <a:pt x="37793" y="742752"/>
                </a:lnTo>
                <a:lnTo>
                  <a:pt x="50750" y="745387"/>
                </a:lnTo>
                <a:lnTo>
                  <a:pt x="63332" y="746759"/>
                </a:lnTo>
                <a:lnTo>
                  <a:pt x="1800692" y="746759"/>
                </a:lnTo>
                <a:lnTo>
                  <a:pt x="1842328" y="735712"/>
                </a:lnTo>
                <a:lnTo>
                  <a:pt x="1871572" y="707939"/>
                </a:lnTo>
                <a:lnTo>
                  <a:pt x="1885274" y="669797"/>
                </a:lnTo>
                <a:lnTo>
                  <a:pt x="1886036" y="661415"/>
                </a:lnTo>
                <a:lnTo>
                  <a:pt x="1886036" y="28193"/>
                </a:lnTo>
                <a:lnTo>
                  <a:pt x="1885274" y="19811"/>
                </a:lnTo>
                <a:lnTo>
                  <a:pt x="1883750" y="11429"/>
                </a:lnTo>
                <a:lnTo>
                  <a:pt x="1866986" y="0"/>
                </a:lnTo>
                <a:lnTo>
                  <a:pt x="1869272" y="7619"/>
                </a:lnTo>
                <a:lnTo>
                  <a:pt x="1869272" y="6857"/>
                </a:lnTo>
                <a:lnTo>
                  <a:pt x="1871558" y="14477"/>
                </a:lnTo>
                <a:lnTo>
                  <a:pt x="187155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284" y="5849874"/>
            <a:ext cx="1905762" cy="778764"/>
          </a:xfrm>
          <a:custGeom>
            <a:avLst/>
            <a:gdLst/>
            <a:ahLst/>
            <a:cxnLst/>
            <a:rect l="l" t="t" r="r" b="b"/>
            <a:pathLst>
              <a:path w="1905762" h="778764">
                <a:moveTo>
                  <a:pt x="78486" y="13715"/>
                </a:moveTo>
                <a:lnTo>
                  <a:pt x="77724" y="13715"/>
                </a:lnTo>
                <a:lnTo>
                  <a:pt x="86106" y="12953"/>
                </a:lnTo>
                <a:lnTo>
                  <a:pt x="1821942" y="12953"/>
                </a:lnTo>
                <a:lnTo>
                  <a:pt x="1830324" y="13715"/>
                </a:lnTo>
                <a:lnTo>
                  <a:pt x="1829562" y="13715"/>
                </a:lnTo>
                <a:lnTo>
                  <a:pt x="1837182" y="14477"/>
                </a:lnTo>
                <a:lnTo>
                  <a:pt x="1836420" y="14477"/>
                </a:lnTo>
                <a:lnTo>
                  <a:pt x="1844039" y="16763"/>
                </a:lnTo>
                <a:lnTo>
                  <a:pt x="1843277" y="16763"/>
                </a:lnTo>
                <a:lnTo>
                  <a:pt x="1850898" y="19049"/>
                </a:lnTo>
                <a:lnTo>
                  <a:pt x="1850136" y="19049"/>
                </a:lnTo>
                <a:lnTo>
                  <a:pt x="1856994" y="22097"/>
                </a:lnTo>
                <a:lnTo>
                  <a:pt x="1856232" y="22097"/>
                </a:lnTo>
                <a:lnTo>
                  <a:pt x="1863089" y="25907"/>
                </a:lnTo>
                <a:lnTo>
                  <a:pt x="1862327" y="25145"/>
                </a:lnTo>
                <a:lnTo>
                  <a:pt x="1868424" y="29717"/>
                </a:lnTo>
                <a:lnTo>
                  <a:pt x="1873758" y="35051"/>
                </a:lnTo>
                <a:lnTo>
                  <a:pt x="1872995" y="34289"/>
                </a:lnTo>
                <a:lnTo>
                  <a:pt x="1878330" y="39623"/>
                </a:lnTo>
                <a:lnTo>
                  <a:pt x="1882902" y="45719"/>
                </a:lnTo>
                <a:lnTo>
                  <a:pt x="1882139" y="44957"/>
                </a:lnTo>
                <a:lnTo>
                  <a:pt x="1885950" y="51815"/>
                </a:lnTo>
                <a:lnTo>
                  <a:pt x="1885950" y="51053"/>
                </a:lnTo>
                <a:lnTo>
                  <a:pt x="1888998" y="57911"/>
                </a:lnTo>
                <a:lnTo>
                  <a:pt x="1888998" y="57149"/>
                </a:lnTo>
                <a:lnTo>
                  <a:pt x="1905762" y="68579"/>
                </a:lnTo>
                <a:lnTo>
                  <a:pt x="1902417" y="56080"/>
                </a:lnTo>
                <a:lnTo>
                  <a:pt x="1896753" y="43751"/>
                </a:lnTo>
                <a:lnTo>
                  <a:pt x="1869186" y="14437"/>
                </a:lnTo>
                <a:lnTo>
                  <a:pt x="1831086" y="761"/>
                </a:lnTo>
                <a:lnTo>
                  <a:pt x="1822704" y="0"/>
                </a:lnTo>
                <a:lnTo>
                  <a:pt x="85344" y="0"/>
                </a:lnTo>
                <a:lnTo>
                  <a:pt x="72067" y="1290"/>
                </a:lnTo>
                <a:lnTo>
                  <a:pt x="58911" y="4646"/>
                </a:lnTo>
                <a:lnTo>
                  <a:pt x="46423" y="9921"/>
                </a:lnTo>
                <a:lnTo>
                  <a:pt x="85344" y="12953"/>
                </a:lnTo>
                <a:lnTo>
                  <a:pt x="34884" y="16976"/>
                </a:lnTo>
                <a:lnTo>
                  <a:pt x="24573" y="25671"/>
                </a:lnTo>
                <a:lnTo>
                  <a:pt x="15771" y="35866"/>
                </a:lnTo>
                <a:lnTo>
                  <a:pt x="34290" y="34289"/>
                </a:lnTo>
                <a:lnTo>
                  <a:pt x="33527" y="35051"/>
                </a:lnTo>
                <a:lnTo>
                  <a:pt x="8756" y="47422"/>
                </a:lnTo>
                <a:lnTo>
                  <a:pt x="0" y="76961"/>
                </a:lnTo>
                <a:lnTo>
                  <a:pt x="0" y="726947"/>
                </a:lnTo>
                <a:lnTo>
                  <a:pt x="1524" y="735329"/>
                </a:lnTo>
                <a:lnTo>
                  <a:pt x="3810" y="743711"/>
                </a:lnTo>
                <a:lnTo>
                  <a:pt x="6858" y="751331"/>
                </a:lnTo>
                <a:lnTo>
                  <a:pt x="7675" y="753695"/>
                </a:lnTo>
                <a:lnTo>
                  <a:pt x="13634" y="765003"/>
                </a:lnTo>
                <a:lnTo>
                  <a:pt x="22011" y="775689"/>
                </a:lnTo>
                <a:lnTo>
                  <a:pt x="44958" y="778763"/>
                </a:lnTo>
                <a:lnTo>
                  <a:pt x="38862" y="774191"/>
                </a:lnTo>
                <a:lnTo>
                  <a:pt x="39624" y="774191"/>
                </a:lnTo>
                <a:lnTo>
                  <a:pt x="33528" y="769619"/>
                </a:lnTo>
                <a:lnTo>
                  <a:pt x="34290" y="769619"/>
                </a:lnTo>
                <a:lnTo>
                  <a:pt x="28956" y="764285"/>
                </a:lnTo>
                <a:lnTo>
                  <a:pt x="29718" y="764285"/>
                </a:lnTo>
                <a:lnTo>
                  <a:pt x="25146" y="758189"/>
                </a:lnTo>
                <a:lnTo>
                  <a:pt x="25146" y="758951"/>
                </a:lnTo>
                <a:lnTo>
                  <a:pt x="21336" y="752855"/>
                </a:lnTo>
                <a:lnTo>
                  <a:pt x="18288" y="745997"/>
                </a:lnTo>
                <a:lnTo>
                  <a:pt x="18288" y="746759"/>
                </a:lnTo>
                <a:lnTo>
                  <a:pt x="16002" y="739139"/>
                </a:lnTo>
                <a:lnTo>
                  <a:pt x="16002" y="739901"/>
                </a:lnTo>
                <a:lnTo>
                  <a:pt x="14478" y="732281"/>
                </a:lnTo>
                <a:lnTo>
                  <a:pt x="14478" y="733043"/>
                </a:lnTo>
                <a:lnTo>
                  <a:pt x="12954" y="726185"/>
                </a:lnTo>
                <a:lnTo>
                  <a:pt x="14478" y="733043"/>
                </a:lnTo>
                <a:lnTo>
                  <a:pt x="12954" y="725423"/>
                </a:lnTo>
                <a:lnTo>
                  <a:pt x="12954" y="78485"/>
                </a:lnTo>
                <a:lnTo>
                  <a:pt x="14478" y="70865"/>
                </a:lnTo>
                <a:lnTo>
                  <a:pt x="14478" y="71627"/>
                </a:lnTo>
                <a:lnTo>
                  <a:pt x="16002" y="64007"/>
                </a:lnTo>
                <a:lnTo>
                  <a:pt x="16002" y="64769"/>
                </a:lnTo>
                <a:lnTo>
                  <a:pt x="18287" y="57149"/>
                </a:lnTo>
                <a:lnTo>
                  <a:pt x="18287" y="57911"/>
                </a:lnTo>
                <a:lnTo>
                  <a:pt x="21336" y="51053"/>
                </a:lnTo>
                <a:lnTo>
                  <a:pt x="21336" y="51815"/>
                </a:lnTo>
                <a:lnTo>
                  <a:pt x="25145" y="44957"/>
                </a:lnTo>
                <a:lnTo>
                  <a:pt x="25145" y="45719"/>
                </a:lnTo>
                <a:lnTo>
                  <a:pt x="29718" y="39623"/>
                </a:lnTo>
                <a:lnTo>
                  <a:pt x="28956" y="39623"/>
                </a:lnTo>
                <a:lnTo>
                  <a:pt x="33528" y="35051"/>
                </a:lnTo>
                <a:lnTo>
                  <a:pt x="39623" y="29717"/>
                </a:lnTo>
                <a:lnTo>
                  <a:pt x="38861" y="29717"/>
                </a:lnTo>
                <a:lnTo>
                  <a:pt x="44957" y="25145"/>
                </a:lnTo>
                <a:lnTo>
                  <a:pt x="44195" y="25907"/>
                </a:lnTo>
                <a:lnTo>
                  <a:pt x="51053" y="22097"/>
                </a:lnTo>
                <a:lnTo>
                  <a:pt x="50291" y="22097"/>
                </a:lnTo>
                <a:lnTo>
                  <a:pt x="57150" y="19049"/>
                </a:lnTo>
                <a:lnTo>
                  <a:pt x="64008" y="16763"/>
                </a:lnTo>
                <a:lnTo>
                  <a:pt x="63246" y="16763"/>
                </a:lnTo>
                <a:lnTo>
                  <a:pt x="70866" y="14477"/>
                </a:lnTo>
                <a:lnTo>
                  <a:pt x="70104" y="14477"/>
                </a:lnTo>
                <a:lnTo>
                  <a:pt x="78486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168" y="5859795"/>
            <a:ext cx="50459" cy="7055"/>
          </a:xfrm>
          <a:custGeom>
            <a:avLst/>
            <a:gdLst/>
            <a:ahLst/>
            <a:cxnLst/>
            <a:rect l="l" t="t" r="r" b="b"/>
            <a:pathLst>
              <a:path w="50459" h="7055">
                <a:moveTo>
                  <a:pt x="0" y="7055"/>
                </a:moveTo>
                <a:lnTo>
                  <a:pt x="50459" y="3032"/>
                </a:lnTo>
                <a:lnTo>
                  <a:pt x="11539" y="0"/>
                </a:lnTo>
                <a:lnTo>
                  <a:pt x="0" y="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055" y="5884163"/>
            <a:ext cx="18518" cy="1576"/>
          </a:xfrm>
          <a:custGeom>
            <a:avLst/>
            <a:gdLst/>
            <a:ahLst/>
            <a:cxnLst/>
            <a:rect l="l" t="t" r="r" b="b"/>
            <a:pathLst>
              <a:path w="18518" h="1576">
                <a:moveTo>
                  <a:pt x="18518" y="0"/>
                </a:moveTo>
                <a:lnTo>
                  <a:pt x="0" y="1576"/>
                </a:lnTo>
                <a:lnTo>
                  <a:pt x="17756" y="762"/>
                </a:lnTo>
                <a:lnTo>
                  <a:pt x="18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742" y="425463"/>
            <a:ext cx="6695714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SISTEM INFORMASI</a:t>
            </a:r>
            <a:r>
              <a:rPr sz="4275" b="1" spc="-118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-44" baseline="2189" dirty="0" smtClean="0">
                <a:latin typeface="Tw Cen MT Condensed"/>
                <a:cs typeface="Tw Cen MT Condensed"/>
              </a:rPr>
              <a:t>V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L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UME</a:t>
            </a:r>
            <a:r>
              <a:rPr sz="4275" b="1" spc="-88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P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R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ODUKSI</a:t>
            </a:r>
            <a:r>
              <a:rPr sz="4275" b="1" spc="-101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-69" baseline="2189" dirty="0" smtClean="0">
                <a:latin typeface="Tw Cen MT Condensed"/>
                <a:cs typeface="Tw Cen MT Condensed"/>
              </a:rPr>
              <a:t>D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AN</a:t>
            </a:r>
            <a:r>
              <a:rPr sz="4275" b="1" spc="-49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LIFTING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42" y="814860"/>
            <a:ext cx="1116514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MIN</a:t>
            </a:r>
            <a:r>
              <a:rPr sz="4275" b="1" spc="-100" baseline="2189" dirty="0" smtClean="0">
                <a:latin typeface="Tw Cen MT Condensed"/>
                <a:cs typeface="Tw Cen MT Condensed"/>
              </a:rPr>
              <a:t>Y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AK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0271" y="814860"/>
            <a:ext cx="631290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-69" baseline="2189" dirty="0" smtClean="0">
                <a:latin typeface="Tw Cen MT Condensed"/>
                <a:cs typeface="Tw Cen MT Condensed"/>
              </a:rPr>
              <a:t>D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AN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0471" y="814860"/>
            <a:ext cx="7880957" cy="1562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02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GAS</a:t>
            </a:r>
            <a:r>
              <a:rPr sz="4275" b="1" spc="-39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-25" baseline="2189" dirty="0" smtClean="0">
                <a:latin typeface="Tw Cen MT Condensed"/>
                <a:cs typeface="Tw Cen MT Condensed"/>
              </a:rPr>
              <a:t>B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UMI</a:t>
            </a:r>
            <a:r>
              <a:rPr sz="4275" b="1" spc="-27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(WEB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SISTEM)</a:t>
            </a:r>
            <a:endParaRPr sz="2850">
              <a:latin typeface="Tw Cen MT Condensed"/>
              <a:cs typeface="Tw Cen MT Condensed"/>
            </a:endParaRPr>
          </a:p>
          <a:p>
            <a:pPr marL="683730" indent="18915">
              <a:lnSpc>
                <a:spcPct val="102195"/>
              </a:lnSpc>
              <a:spcBef>
                <a:spcPts val="1792"/>
              </a:spcBef>
            </a:pPr>
            <a:r>
              <a:rPr sz="1600" b="1" spc="0" dirty="0" smtClean="0">
                <a:latin typeface="Tahoma"/>
                <a:cs typeface="Tahoma"/>
              </a:rPr>
              <a:t>ebsite </a:t>
            </a:r>
            <a:r>
              <a:rPr sz="1600" b="1" spc="248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Sistem </a:t>
            </a:r>
            <a:r>
              <a:rPr sz="1600" b="1" spc="249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Monitori</a:t>
            </a:r>
            <a:r>
              <a:rPr sz="1600" b="1" spc="-9" dirty="0" smtClean="0">
                <a:latin typeface="Tahoma"/>
                <a:cs typeface="Tahoma"/>
              </a:rPr>
              <a:t>n</a:t>
            </a:r>
            <a:r>
              <a:rPr sz="1600" b="1" spc="0" dirty="0" smtClean="0">
                <a:latin typeface="Tahoma"/>
                <a:cs typeface="Tahoma"/>
              </a:rPr>
              <a:t>g </a:t>
            </a:r>
            <a:r>
              <a:rPr sz="1600" b="1" spc="287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Volume </a:t>
            </a:r>
            <a:r>
              <a:rPr sz="1600" b="1" spc="260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Lifting </a:t>
            </a:r>
            <a:r>
              <a:rPr sz="1600" b="1" spc="251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Minyak </a:t>
            </a:r>
            <a:r>
              <a:rPr sz="1600" b="1" spc="257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Dan </a:t>
            </a:r>
            <a:r>
              <a:rPr sz="1600" b="1" spc="226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Gas </a:t>
            </a:r>
            <a:r>
              <a:rPr sz="1600" b="1" spc="224" dirty="0" smtClean="0">
                <a:latin typeface="Tahoma"/>
                <a:cs typeface="Tahoma"/>
              </a:rPr>
              <a:t> </a:t>
            </a:r>
            <a:r>
              <a:rPr sz="1600" b="1" spc="0" dirty="0" smtClean="0">
                <a:latin typeface="Tahoma"/>
                <a:cs typeface="Tahoma"/>
              </a:rPr>
              <a:t>Bumi stem</a:t>
            </a:r>
            <a:endParaRPr sz="1600">
              <a:latin typeface="Tahoma"/>
              <a:cs typeface="Tahoma"/>
            </a:endParaRPr>
          </a:p>
          <a:p>
            <a:pPr marL="744816" marR="3011" indent="-5074">
              <a:lnSpc>
                <a:spcPts val="1720"/>
              </a:lnSpc>
              <a:spcBef>
                <a:spcPts val="101"/>
              </a:spcBef>
            </a:pPr>
            <a:r>
              <a:rPr sz="1400" spc="0" dirty="0" smtClean="0">
                <a:latin typeface="Tahoma"/>
                <a:cs typeface="Tahoma"/>
              </a:rPr>
              <a:t>ikasi</a:t>
            </a:r>
            <a:r>
              <a:rPr sz="1400" spc="51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</a:t>
            </a:r>
            <a:r>
              <a:rPr sz="1400" spc="5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ber</a:t>
            </a:r>
            <a:r>
              <a:rPr sz="1400" spc="-14" dirty="0" smtClean="0">
                <a:latin typeface="Tahoma"/>
                <a:cs typeface="Tahoma"/>
              </a:rPr>
              <a:t>f</a:t>
            </a:r>
            <a:r>
              <a:rPr sz="1400" spc="0" dirty="0" smtClean="0">
                <a:latin typeface="Tahoma"/>
                <a:cs typeface="Tahoma"/>
              </a:rPr>
              <a:t>ungsi</a:t>
            </a:r>
            <a:r>
              <a:rPr sz="1400" spc="82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untuk</a:t>
            </a:r>
            <a:r>
              <a:rPr sz="1400" spc="5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memonitoring</a:t>
            </a:r>
            <a:r>
              <a:rPr sz="1400" spc="110" dirty="0" smtClean="0">
                <a:latin typeface="Tahoma"/>
                <a:cs typeface="Tahoma"/>
              </a:rPr>
              <a:t> </a:t>
            </a:r>
            <a:r>
              <a:rPr sz="1400" spc="-9" dirty="0" smtClean="0">
                <a:latin typeface="Tahoma"/>
                <a:cs typeface="Tahoma"/>
              </a:rPr>
              <a:t>v</a:t>
            </a:r>
            <a:r>
              <a:rPr sz="1400" spc="0" dirty="0" smtClean="0">
                <a:latin typeface="Tahoma"/>
                <a:cs typeface="Tahoma"/>
              </a:rPr>
              <a:t>olume</a:t>
            </a:r>
            <a:r>
              <a:rPr sz="1400" spc="6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lifting</a:t>
            </a:r>
            <a:r>
              <a:rPr sz="1400" spc="5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mi</a:t>
            </a:r>
            <a:r>
              <a:rPr sz="1400" spc="-14" dirty="0" smtClean="0">
                <a:latin typeface="Tahoma"/>
                <a:cs typeface="Tahoma"/>
              </a:rPr>
              <a:t>n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ak</a:t>
            </a:r>
            <a:r>
              <a:rPr sz="1400" spc="68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dan</a:t>
            </a:r>
            <a:r>
              <a:rPr sz="1400" spc="4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gas</a:t>
            </a:r>
            <a:r>
              <a:rPr sz="1400" spc="4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bumi</a:t>
            </a:r>
            <a:r>
              <a:rPr sz="1400" spc="5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baik</a:t>
            </a:r>
            <a:r>
              <a:rPr sz="1400" spc="50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seca</a:t>
            </a:r>
            <a:r>
              <a:rPr sz="1400" spc="-25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a ltime</a:t>
            </a:r>
            <a:r>
              <a:rPr sz="1400" spc="4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ataupun</a:t>
            </a:r>
            <a:r>
              <a:rPr sz="1400" spc="60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</a:t>
            </a:r>
            <a:r>
              <a:rPr sz="1400" spc="3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non</a:t>
            </a:r>
            <a:r>
              <a:rPr sz="1400" spc="23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realtime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8258" y="2671347"/>
            <a:ext cx="7411613" cy="667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191">
              <a:lnSpc>
                <a:spcPts val="1780"/>
              </a:lnSpc>
              <a:spcBef>
                <a:spcPts val="89"/>
              </a:spcBef>
            </a:pPr>
            <a:r>
              <a:rPr sz="2400" b="1" spc="0" baseline="-1725" dirty="0" smtClean="0">
                <a:latin typeface="Tahoma"/>
                <a:cs typeface="Tahoma"/>
              </a:rPr>
              <a:t>Aplikasi</a:t>
            </a:r>
            <a:r>
              <a:rPr sz="2400" b="1" spc="62" baseline="-1725" dirty="0" smtClean="0">
                <a:latin typeface="Tahoma"/>
                <a:cs typeface="Tahoma"/>
              </a:rPr>
              <a:t> </a:t>
            </a:r>
            <a:r>
              <a:rPr sz="2400" b="1" spc="4" baseline="-1725" dirty="0" smtClean="0">
                <a:latin typeface="Tahoma"/>
                <a:cs typeface="Tahoma"/>
              </a:rPr>
              <a:t>A</a:t>
            </a:r>
            <a:r>
              <a:rPr sz="2400" b="1" spc="0" baseline="-1725" dirty="0" smtClean="0">
                <a:latin typeface="Tahoma"/>
                <a:cs typeface="Tahoma"/>
              </a:rPr>
              <a:t>kusisi</a:t>
            </a:r>
            <a:r>
              <a:rPr sz="2400" b="1" spc="66" baseline="-1725" dirty="0" smtClean="0">
                <a:latin typeface="Tahoma"/>
                <a:cs typeface="Tahoma"/>
              </a:rPr>
              <a:t> </a:t>
            </a:r>
            <a:r>
              <a:rPr sz="2400" b="1" spc="0" baseline="-1725" dirty="0" smtClean="0"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</a:pPr>
            <a:r>
              <a:rPr sz="1400" spc="0" dirty="0" smtClean="0">
                <a:latin typeface="Tahoma"/>
                <a:cs typeface="Tahoma"/>
              </a:rPr>
              <a:t>Aplikasi</a:t>
            </a:r>
            <a:r>
              <a:rPr sz="1400" spc="196" dirty="0" smtClean="0">
                <a:latin typeface="Tahoma"/>
                <a:cs typeface="Tahoma"/>
              </a:rPr>
              <a:t> </a:t>
            </a:r>
            <a:r>
              <a:rPr sz="1400" spc="-19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</a:t>
            </a:r>
            <a:r>
              <a:rPr sz="1400" spc="17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ber</a:t>
            </a:r>
            <a:r>
              <a:rPr sz="1400" spc="-9" dirty="0" smtClean="0">
                <a:latin typeface="Tahoma"/>
                <a:cs typeface="Tahoma"/>
              </a:rPr>
              <a:t>f</a:t>
            </a:r>
            <a:r>
              <a:rPr sz="1400" spc="0" dirty="0" smtClean="0">
                <a:latin typeface="Tahoma"/>
                <a:cs typeface="Tahoma"/>
              </a:rPr>
              <a:t>ungsi</a:t>
            </a:r>
            <a:r>
              <a:rPr sz="1400" spc="20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untuk</a:t>
            </a:r>
            <a:r>
              <a:rPr sz="1400" spc="18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mengelolah</a:t>
            </a:r>
            <a:r>
              <a:rPr sz="1400" spc="221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data</a:t>
            </a:r>
            <a:r>
              <a:rPr sz="1400" spc="171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KKKS</a:t>
            </a:r>
            <a:r>
              <a:rPr sz="1400" spc="18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seperti</a:t>
            </a:r>
            <a:r>
              <a:rPr sz="1400" spc="196" dirty="0" smtClean="0">
                <a:latin typeface="Tahoma"/>
                <a:cs typeface="Tahoma"/>
              </a:rPr>
              <a:t> </a:t>
            </a:r>
            <a:r>
              <a:rPr sz="1400" spc="-59" dirty="0" smtClean="0">
                <a:latin typeface="Tahoma"/>
                <a:cs typeface="Tahoma"/>
              </a:rPr>
              <a:t>W</a:t>
            </a:r>
            <a:r>
              <a:rPr sz="1400" spc="0" dirty="0" smtClean="0">
                <a:latin typeface="Tahoma"/>
                <a:cs typeface="Tahoma"/>
              </a:rPr>
              <a:t>ell</a:t>
            </a:r>
            <a:r>
              <a:rPr sz="1400" spc="181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G</a:t>
            </a:r>
            <a:r>
              <a:rPr sz="1400" spc="-9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ou</a:t>
            </a:r>
            <a:r>
              <a:rPr sz="1400" spc="-25" dirty="0" smtClean="0">
                <a:latin typeface="Tahoma"/>
                <a:cs typeface="Tahoma"/>
              </a:rPr>
              <a:t>p</a:t>
            </a:r>
            <a:r>
              <a:rPr sz="1400" spc="0" dirty="0" smtClean="0">
                <a:latin typeface="Tahoma"/>
                <a:cs typeface="Tahoma"/>
              </a:rPr>
              <a:t>,</a:t>
            </a:r>
            <a:r>
              <a:rPr sz="1400" spc="201" dirty="0" smtClean="0">
                <a:latin typeface="Tahoma"/>
                <a:cs typeface="Tahoma"/>
              </a:rPr>
              <a:t> </a:t>
            </a:r>
            <a:r>
              <a:rPr sz="1400" spc="-50" dirty="0" smtClean="0">
                <a:latin typeface="Tahoma"/>
                <a:cs typeface="Tahoma"/>
              </a:rPr>
              <a:t>W</a:t>
            </a:r>
            <a:r>
              <a:rPr sz="1400" spc="0" dirty="0" smtClean="0">
                <a:latin typeface="Tahoma"/>
                <a:cs typeface="Tahoma"/>
              </a:rPr>
              <a:t>ell</a:t>
            </a:r>
            <a:r>
              <a:rPr sz="1400" spc="17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in</a:t>
            </a:r>
            <a:r>
              <a:rPr sz="1400" spc="-19" dirty="0" smtClean="0">
                <a:latin typeface="Tahoma"/>
                <a:cs typeface="Tahoma"/>
              </a:rPr>
              <a:t>f</a:t>
            </a:r>
            <a:r>
              <a:rPr sz="1400" spc="-14" dirty="0" smtClean="0">
                <a:latin typeface="Tahoma"/>
                <a:cs typeface="Tahoma"/>
              </a:rPr>
              <a:t>o</a:t>
            </a:r>
            <a:r>
              <a:rPr sz="1400" spc="0" dirty="0" smtClean="0">
                <a:latin typeface="Tahoma"/>
                <a:cs typeface="Tahoma"/>
              </a:rPr>
              <a:t>,</a:t>
            </a:r>
            <a:r>
              <a:rPr sz="1400" spc="182" dirty="0" smtClean="0">
                <a:latin typeface="Tahoma"/>
                <a:cs typeface="Tahoma"/>
              </a:rPr>
              <a:t> </a:t>
            </a:r>
            <a:r>
              <a:rPr sz="1400" spc="-29" dirty="0" smtClean="0">
                <a:latin typeface="Tahoma"/>
                <a:cs typeface="Tahoma"/>
              </a:rPr>
              <a:t>P</a:t>
            </a:r>
            <a:r>
              <a:rPr sz="1400" spc="0" dirty="0" smtClean="0">
                <a:latin typeface="Tahoma"/>
                <a:cs typeface="Tahoma"/>
              </a:rPr>
              <a:t>a</a:t>
            </a:r>
            <a:r>
              <a:rPr sz="1400" spc="-9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ent</a:t>
            </a:r>
            <a:endParaRPr sz="1400">
              <a:latin typeface="Tahoma"/>
              <a:cs typeface="Tahoma"/>
            </a:endParaRPr>
          </a:p>
          <a:p>
            <a:pPr marL="12700" marR="32191">
              <a:lnSpc>
                <a:spcPct val="100585"/>
              </a:lnSpc>
              <a:spcBef>
                <a:spcPts val="20"/>
              </a:spcBef>
            </a:pPr>
            <a:r>
              <a:rPr sz="1400" spc="0" dirty="0" smtClean="0">
                <a:latin typeface="Tahoma"/>
                <a:cs typeface="Tahoma"/>
              </a:rPr>
              <a:t>Network,</a:t>
            </a:r>
            <a:r>
              <a:rPr sz="1400" spc="55" dirty="0" smtClean="0">
                <a:latin typeface="Tahoma"/>
                <a:cs typeface="Tahoma"/>
              </a:rPr>
              <a:t> </a:t>
            </a:r>
            <a:r>
              <a:rPr sz="1400" spc="-50" dirty="0" smtClean="0">
                <a:latin typeface="Tahoma"/>
                <a:cs typeface="Tahoma"/>
              </a:rPr>
              <a:t>W</a:t>
            </a:r>
            <a:r>
              <a:rPr sz="1400" spc="0" dirty="0" smtClean="0">
                <a:latin typeface="Tahoma"/>
                <a:cs typeface="Tahoma"/>
              </a:rPr>
              <a:t>ell</a:t>
            </a:r>
            <a:r>
              <a:rPr sz="1400" spc="37" dirty="0" smtClean="0">
                <a:latin typeface="Tahoma"/>
                <a:cs typeface="Tahoma"/>
              </a:rPr>
              <a:t> </a:t>
            </a:r>
            <a:r>
              <a:rPr sz="1400" spc="-144" dirty="0" smtClean="0">
                <a:latin typeface="Tahoma"/>
                <a:cs typeface="Tahoma"/>
              </a:rPr>
              <a:t>T</a:t>
            </a:r>
            <a:r>
              <a:rPr sz="1400" spc="0" dirty="0" smtClean="0">
                <a:latin typeface="Tahoma"/>
                <a:cs typeface="Tahoma"/>
              </a:rPr>
              <a:t>est,</a:t>
            </a:r>
            <a:r>
              <a:rPr sz="1400" spc="30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Entitas,</a:t>
            </a:r>
            <a:r>
              <a:rPr sz="1400" spc="60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Lifting,</a:t>
            </a:r>
            <a:r>
              <a:rPr sz="1400" spc="5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sehingga</a:t>
            </a:r>
            <a:r>
              <a:rPr sz="1400" spc="60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dapat</a:t>
            </a:r>
            <a:r>
              <a:rPr sz="1400" spc="4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digunakan </a:t>
            </a:r>
            <a:r>
              <a:rPr sz="1400" spc="78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pada</a:t>
            </a:r>
            <a:r>
              <a:rPr sz="1400" spc="40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aplikasi</a:t>
            </a:r>
            <a:r>
              <a:rPr sz="1400" spc="5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back</a:t>
            </a:r>
            <a:r>
              <a:rPr sz="1400" spc="33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allocation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8258" y="3757959"/>
            <a:ext cx="7400611" cy="667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491">
              <a:lnSpc>
                <a:spcPts val="1780"/>
              </a:lnSpc>
              <a:spcBef>
                <a:spcPts val="89"/>
              </a:spcBef>
            </a:pPr>
            <a:r>
              <a:rPr sz="2400" b="1" spc="0" baseline="-1725" dirty="0" smtClean="0">
                <a:latin typeface="Tahoma"/>
                <a:cs typeface="Tahoma"/>
              </a:rPr>
              <a:t>Aplikasi</a:t>
            </a:r>
            <a:r>
              <a:rPr sz="2400" b="1" spc="62" baseline="-1725" dirty="0" smtClean="0">
                <a:latin typeface="Tahoma"/>
                <a:cs typeface="Tahoma"/>
              </a:rPr>
              <a:t> </a:t>
            </a:r>
            <a:r>
              <a:rPr sz="2400" b="1" spc="0" baseline="-1725" dirty="0" smtClean="0">
                <a:latin typeface="Tahoma"/>
                <a:cs typeface="Tahoma"/>
              </a:rPr>
              <a:t>Back</a:t>
            </a:r>
            <a:r>
              <a:rPr sz="2400" b="1" spc="38" baseline="-1725" dirty="0" smtClean="0">
                <a:latin typeface="Tahoma"/>
                <a:cs typeface="Tahoma"/>
              </a:rPr>
              <a:t> </a:t>
            </a:r>
            <a:r>
              <a:rPr sz="2400" b="1" spc="4" baseline="-1725" dirty="0" smtClean="0">
                <a:latin typeface="Tahoma"/>
                <a:cs typeface="Tahoma"/>
              </a:rPr>
              <a:t>A</a:t>
            </a:r>
            <a:r>
              <a:rPr sz="2400" b="1" spc="0" baseline="-1725" dirty="0" smtClean="0">
                <a:latin typeface="Tahoma"/>
                <a:cs typeface="Tahoma"/>
              </a:rPr>
              <a:t>llocation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1792"/>
              </a:lnSpc>
            </a:pPr>
            <a:r>
              <a:rPr sz="1400" spc="0" dirty="0" smtClean="0">
                <a:latin typeface="Tahoma"/>
                <a:cs typeface="Tahoma"/>
              </a:rPr>
              <a:t>Aplikasi</a:t>
            </a:r>
            <a:r>
              <a:rPr sz="1400" spc="146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</a:t>
            </a:r>
            <a:r>
              <a:rPr sz="1400" spc="13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ber</a:t>
            </a:r>
            <a:r>
              <a:rPr sz="1400" spc="-14" dirty="0" smtClean="0">
                <a:latin typeface="Tahoma"/>
                <a:cs typeface="Tahoma"/>
              </a:rPr>
              <a:t>f</a:t>
            </a:r>
            <a:r>
              <a:rPr sz="1400" spc="0" dirty="0" smtClean="0">
                <a:latin typeface="Tahoma"/>
                <a:cs typeface="Tahoma"/>
              </a:rPr>
              <a:t>ungsi</a:t>
            </a:r>
            <a:r>
              <a:rPr sz="1400" spc="15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untuk</a:t>
            </a:r>
            <a:r>
              <a:rPr sz="1400" spc="13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melakukan</a:t>
            </a:r>
            <a:r>
              <a:rPr sz="1400" spc="16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</a:t>
            </a:r>
            <a:r>
              <a:rPr sz="1400" spc="-9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oses</a:t>
            </a:r>
            <a:r>
              <a:rPr sz="1400" spc="14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perhitungan</a:t>
            </a:r>
            <a:r>
              <a:rPr sz="1400" spc="17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Alokasi </a:t>
            </a:r>
            <a:r>
              <a:rPr sz="1400" spc="247" dirty="0" smtClean="0">
                <a:latin typeface="Tahoma"/>
                <a:cs typeface="Tahoma"/>
              </a:rPr>
              <a:t> </a:t>
            </a:r>
            <a:r>
              <a:rPr sz="1400" spc="-9" dirty="0" smtClean="0">
                <a:latin typeface="Tahoma"/>
                <a:cs typeface="Tahoma"/>
              </a:rPr>
              <a:t>v</a:t>
            </a:r>
            <a:r>
              <a:rPr sz="1400" spc="0" dirty="0" smtClean="0">
                <a:latin typeface="Tahoma"/>
                <a:cs typeface="Tahoma"/>
              </a:rPr>
              <a:t>olume</a:t>
            </a:r>
            <a:r>
              <a:rPr sz="1400" spc="14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</a:t>
            </a:r>
            <a:r>
              <a:rPr sz="1400" spc="-9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oduksi</a:t>
            </a:r>
            <a:r>
              <a:rPr sz="1400" spc="152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dan lifting</a:t>
            </a:r>
            <a:r>
              <a:rPr sz="1400" spc="5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setiap</a:t>
            </a:r>
            <a:r>
              <a:rPr sz="1400" spc="41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sumur</a:t>
            </a:r>
            <a:r>
              <a:rPr sz="1400" spc="43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per</a:t>
            </a:r>
            <a:r>
              <a:rPr sz="1400" spc="2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dae</a:t>
            </a:r>
            <a:r>
              <a:rPr sz="1400" spc="-25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ah</a:t>
            </a:r>
            <a:r>
              <a:rPr sz="1400" spc="47" dirty="0" smtClean="0">
                <a:latin typeface="Tahoma"/>
                <a:cs typeface="Tahoma"/>
              </a:rPr>
              <a:t> </a:t>
            </a:r>
            <a:r>
              <a:rPr sz="1400" spc="-30" dirty="0" smtClean="0">
                <a:latin typeface="Tahoma"/>
                <a:cs typeface="Tahoma"/>
              </a:rPr>
              <a:t>P</a:t>
            </a:r>
            <a:r>
              <a:rPr sz="1400" spc="0" dirty="0" smtClean="0">
                <a:latin typeface="Tahoma"/>
                <a:cs typeface="Tahoma"/>
              </a:rPr>
              <a:t>enghasil.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8258" y="4845333"/>
            <a:ext cx="7400250" cy="667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491">
              <a:lnSpc>
                <a:spcPts val="1780"/>
              </a:lnSpc>
              <a:spcBef>
                <a:spcPts val="89"/>
              </a:spcBef>
            </a:pPr>
            <a:r>
              <a:rPr sz="2400" b="1" spc="0" baseline="-1725" dirty="0" smtClean="0">
                <a:latin typeface="Tahoma"/>
                <a:cs typeface="Tahoma"/>
              </a:rPr>
              <a:t>Aplikasi</a:t>
            </a:r>
            <a:r>
              <a:rPr sz="2400" b="1" spc="62" baseline="-1725" dirty="0" smtClean="0">
                <a:latin typeface="Tahoma"/>
                <a:cs typeface="Tahoma"/>
              </a:rPr>
              <a:t> </a:t>
            </a:r>
            <a:r>
              <a:rPr sz="2400" b="1" spc="0" baseline="-1725" dirty="0" smtClean="0">
                <a:latin typeface="Tahoma"/>
                <a:cs typeface="Tahoma"/>
              </a:rPr>
              <a:t>Realisasi</a:t>
            </a:r>
            <a:r>
              <a:rPr sz="2400" b="1" spc="71" baseline="-1725" dirty="0" smtClean="0">
                <a:latin typeface="Tahoma"/>
                <a:cs typeface="Tahoma"/>
              </a:rPr>
              <a:t> </a:t>
            </a:r>
            <a:r>
              <a:rPr sz="2400" b="1" spc="4" baseline="-1725" dirty="0" smtClean="0">
                <a:latin typeface="Tahoma"/>
                <a:cs typeface="Tahoma"/>
              </a:rPr>
              <a:t>A</a:t>
            </a:r>
            <a:r>
              <a:rPr sz="2400" b="1" spc="0" baseline="-1725" dirty="0" smtClean="0">
                <a:latin typeface="Tahoma"/>
                <a:cs typeface="Tahoma"/>
              </a:rPr>
              <a:t>lokasi</a:t>
            </a:r>
            <a:r>
              <a:rPr sz="2400" b="1" spc="67" baseline="-1725" dirty="0" smtClean="0">
                <a:latin typeface="Tahoma"/>
                <a:cs typeface="Tahoma"/>
              </a:rPr>
              <a:t> </a:t>
            </a:r>
            <a:r>
              <a:rPr sz="2400" b="1" spc="0" baseline="-1725" dirty="0" smtClean="0">
                <a:latin typeface="Tahoma"/>
                <a:cs typeface="Tahoma"/>
              </a:rPr>
              <a:t>Lifting</a:t>
            </a:r>
            <a:r>
              <a:rPr sz="2400" b="1" spc="51" baseline="-1725" dirty="0" smtClean="0">
                <a:latin typeface="Tahoma"/>
                <a:cs typeface="Tahoma"/>
              </a:rPr>
              <a:t> </a:t>
            </a:r>
            <a:r>
              <a:rPr sz="2400" b="1" spc="0" baseline="-1725" dirty="0" smtClean="0">
                <a:latin typeface="Tahoma"/>
                <a:cs typeface="Tahoma"/>
              </a:rPr>
              <a:t>Migas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1792"/>
              </a:lnSpc>
            </a:pPr>
            <a:r>
              <a:rPr sz="1400" spc="0" dirty="0" smtClean="0">
                <a:latin typeface="Tahoma"/>
                <a:cs typeface="Tahoma"/>
              </a:rPr>
              <a:t>Aplikasi</a:t>
            </a:r>
            <a:r>
              <a:rPr sz="1400" spc="131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</a:t>
            </a:r>
            <a:r>
              <a:rPr sz="1400" spc="11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ber</a:t>
            </a:r>
            <a:r>
              <a:rPr sz="1400" spc="-14" dirty="0" smtClean="0">
                <a:latin typeface="Tahoma"/>
                <a:cs typeface="Tahoma"/>
              </a:rPr>
              <a:t>f</a:t>
            </a:r>
            <a:r>
              <a:rPr sz="1400" spc="0" dirty="0" smtClean="0">
                <a:latin typeface="Tahoma"/>
                <a:cs typeface="Tahoma"/>
              </a:rPr>
              <a:t>ungsi</a:t>
            </a:r>
            <a:r>
              <a:rPr sz="1400" spc="142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untuk</a:t>
            </a:r>
            <a:r>
              <a:rPr sz="1400" spc="11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mengelola</a:t>
            </a:r>
            <a:r>
              <a:rPr sz="1400" spc="148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data</a:t>
            </a:r>
            <a:r>
              <a:rPr sz="1400" spc="11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</a:t>
            </a:r>
            <a:r>
              <a:rPr sz="1400" spc="-9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ognos</a:t>
            </a:r>
            <a:r>
              <a:rPr sz="1400" spc="-9" dirty="0" smtClean="0">
                <a:latin typeface="Tahoma"/>
                <a:cs typeface="Tahoma"/>
              </a:rPr>
              <a:t>a</a:t>
            </a:r>
            <a:r>
              <a:rPr sz="1400" spc="0" dirty="0" smtClean="0">
                <a:latin typeface="Tahoma"/>
                <a:cs typeface="Tahoma"/>
              </a:rPr>
              <a:t>,</a:t>
            </a:r>
            <a:r>
              <a:rPr sz="1400" spc="14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IC</a:t>
            </a:r>
            <a:r>
              <a:rPr sz="1400" spc="-194" dirty="0" smtClean="0">
                <a:latin typeface="Tahoma"/>
                <a:cs typeface="Tahoma"/>
              </a:rPr>
              <a:t>P</a:t>
            </a:r>
            <a:r>
              <a:rPr sz="1400" spc="0" dirty="0" smtClean="0">
                <a:latin typeface="Tahoma"/>
                <a:cs typeface="Tahoma"/>
              </a:rPr>
              <a:t>,</a:t>
            </a:r>
            <a:r>
              <a:rPr sz="1400" spc="110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R</a:t>
            </a:r>
            <a:r>
              <a:rPr sz="1400" spc="-4" dirty="0" smtClean="0">
                <a:latin typeface="Tahoma"/>
                <a:cs typeface="Tahoma"/>
              </a:rPr>
              <a:t>e</a:t>
            </a:r>
            <a:r>
              <a:rPr sz="1400" spc="0" dirty="0" smtClean="0">
                <a:latin typeface="Tahoma"/>
                <a:cs typeface="Tahoma"/>
              </a:rPr>
              <a:t>alisasi</a:t>
            </a:r>
            <a:r>
              <a:rPr sz="1400" spc="13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Lifting,</a:t>
            </a:r>
            <a:r>
              <a:rPr sz="1400" spc="12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</a:t>
            </a:r>
            <a:r>
              <a:rPr sz="1400" spc="-9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ofil</a:t>
            </a:r>
            <a:r>
              <a:rPr sz="1400" spc="11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Dae</a:t>
            </a:r>
            <a:r>
              <a:rPr sz="1400" spc="-25" dirty="0" smtClean="0">
                <a:latin typeface="Tahoma"/>
                <a:cs typeface="Tahoma"/>
              </a:rPr>
              <a:t>r</a:t>
            </a:r>
            <a:r>
              <a:rPr sz="1400" spc="0" dirty="0" smtClean="0">
                <a:latin typeface="Tahoma"/>
                <a:cs typeface="Tahoma"/>
              </a:rPr>
              <a:t>ah penghasil,</a:t>
            </a:r>
            <a:r>
              <a:rPr sz="1400" spc="72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profil</a:t>
            </a:r>
            <a:r>
              <a:rPr sz="1400" spc="3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KKK</a:t>
            </a:r>
            <a:r>
              <a:rPr sz="1400" spc="-9" dirty="0" smtClean="0">
                <a:latin typeface="Tahoma"/>
                <a:cs typeface="Tahoma"/>
              </a:rPr>
              <a:t>S</a:t>
            </a:r>
            <a:r>
              <a:rPr sz="1400" spc="0" dirty="0" smtClean="0">
                <a:latin typeface="Tahoma"/>
                <a:cs typeface="Tahoma"/>
              </a:rPr>
              <a:t>,</a:t>
            </a:r>
            <a:r>
              <a:rPr sz="1400" spc="51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profile</a:t>
            </a:r>
            <a:r>
              <a:rPr sz="1400" spc="48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CT</a:t>
            </a:r>
            <a:r>
              <a:rPr sz="1400" spc="-194" dirty="0" smtClean="0">
                <a:latin typeface="Tahoma"/>
                <a:cs typeface="Tahoma"/>
              </a:rPr>
              <a:t>P</a:t>
            </a:r>
            <a:r>
              <a:rPr sz="1400" spc="0" dirty="0" smtClean="0">
                <a:latin typeface="Tahoma"/>
                <a:cs typeface="Tahoma"/>
              </a:rPr>
              <a:t>, </a:t>
            </a:r>
            <a:r>
              <a:rPr sz="1400" spc="43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dan</a:t>
            </a:r>
            <a:r>
              <a:rPr sz="1400" spc="27" dirty="0" smtClean="0">
                <a:latin typeface="Tahoma"/>
                <a:cs typeface="Tahoma"/>
              </a:rPr>
              <a:t> </a:t>
            </a:r>
            <a:r>
              <a:rPr sz="1400" spc="-69" dirty="0" smtClean="0">
                <a:latin typeface="Tahoma"/>
                <a:cs typeface="Tahoma"/>
              </a:rPr>
              <a:t>V</a:t>
            </a:r>
            <a:r>
              <a:rPr sz="1400" spc="0" dirty="0" smtClean="0">
                <a:latin typeface="Tahoma"/>
                <a:cs typeface="Tahoma"/>
              </a:rPr>
              <a:t>olume</a:t>
            </a:r>
            <a:r>
              <a:rPr sz="1400" spc="5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Nominasi</a:t>
            </a:r>
            <a:r>
              <a:rPr sz="1400" spc="61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Mi</a:t>
            </a:r>
            <a:r>
              <a:rPr sz="1400" spc="-15" dirty="0" smtClean="0">
                <a:latin typeface="Tahoma"/>
                <a:cs typeface="Tahoma"/>
              </a:rPr>
              <a:t>n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ak.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8258" y="5822979"/>
            <a:ext cx="7399708" cy="885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2393" algn="just">
              <a:lnSpc>
                <a:spcPts val="1780"/>
              </a:lnSpc>
              <a:spcBef>
                <a:spcPts val="89"/>
              </a:spcBef>
            </a:pPr>
            <a:r>
              <a:rPr sz="2400" b="1" spc="0" baseline="-1725" dirty="0" smtClean="0">
                <a:latin typeface="Tahoma"/>
                <a:cs typeface="Tahoma"/>
              </a:rPr>
              <a:t>Business</a:t>
            </a:r>
            <a:r>
              <a:rPr sz="2400" b="1" spc="80" baseline="-1725" dirty="0" smtClean="0">
                <a:latin typeface="Tahoma"/>
                <a:cs typeface="Tahoma"/>
              </a:rPr>
              <a:t> </a:t>
            </a:r>
            <a:r>
              <a:rPr sz="2400" b="1" spc="0" baseline="-1725" dirty="0" smtClean="0">
                <a:latin typeface="Tahoma"/>
                <a:cs typeface="Tahoma"/>
              </a:rPr>
              <a:t>Intelligence</a:t>
            </a:r>
            <a:endParaRPr sz="1600">
              <a:latin typeface="Tahoma"/>
              <a:cs typeface="Tahoma"/>
            </a:endParaRPr>
          </a:p>
          <a:p>
            <a:pPr marL="12700" algn="just">
              <a:lnSpc>
                <a:spcPct val="101994"/>
              </a:lnSpc>
            </a:pPr>
            <a:r>
              <a:rPr sz="1400" spc="0" dirty="0" smtClean="0">
                <a:latin typeface="Tahoma"/>
                <a:cs typeface="Tahoma"/>
              </a:rPr>
              <a:t>Aplikasi</a:t>
            </a:r>
            <a:r>
              <a:rPr sz="1400" spc="21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 digunakan</a:t>
            </a:r>
            <a:r>
              <a:rPr sz="1400" spc="38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untuk</a:t>
            </a:r>
            <a:r>
              <a:rPr sz="1400" spc="5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meningkatkan</a:t>
            </a:r>
            <a:r>
              <a:rPr sz="1400" spc="5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kualitas</a:t>
            </a:r>
            <a:r>
              <a:rPr sz="1400" spc="1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pengambilan</a:t>
            </a:r>
            <a:r>
              <a:rPr sz="1400" spc="58" dirty="0" smtClean="0">
                <a:latin typeface="Tahoma"/>
                <a:cs typeface="Tahoma"/>
              </a:rPr>
              <a:t> </a:t>
            </a:r>
            <a:r>
              <a:rPr sz="1400" spc="-9" dirty="0" smtClean="0">
                <a:latin typeface="Tahoma"/>
                <a:cs typeface="Tahoma"/>
              </a:rPr>
              <a:t>k</a:t>
            </a:r>
            <a:r>
              <a:rPr sz="1400" spc="0" dirty="0" smtClean="0">
                <a:latin typeface="Tahoma"/>
                <a:cs typeface="Tahoma"/>
              </a:rPr>
              <a:t>eputusan</a:t>
            </a:r>
            <a:r>
              <a:rPr sz="1400" spc="33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bisnis berdasarkan </a:t>
            </a:r>
            <a:r>
              <a:rPr sz="1400" spc="51" dirty="0" smtClean="0">
                <a:latin typeface="Tahoma"/>
                <a:cs typeface="Tahoma"/>
              </a:rPr>
              <a:t> </a:t>
            </a:r>
            <a:r>
              <a:rPr sz="1400" spc="4" dirty="0" smtClean="0">
                <a:latin typeface="Tahoma"/>
                <a:cs typeface="Tahoma"/>
              </a:rPr>
              <a:t>d</a:t>
            </a:r>
            <a:r>
              <a:rPr sz="1400" spc="0" dirty="0" smtClean="0">
                <a:latin typeface="Tahoma"/>
                <a:cs typeface="Tahoma"/>
              </a:rPr>
              <a:t>ata-data</a:t>
            </a:r>
            <a:r>
              <a:rPr sz="1400" spc="19" dirty="0" smtClean="0">
                <a:latin typeface="Tahoma"/>
                <a:cs typeface="Tahoma"/>
              </a:rPr>
              <a:t> </a:t>
            </a:r>
            <a:r>
              <a:rPr sz="1400" spc="4" dirty="0" smtClean="0">
                <a:latin typeface="Tahoma"/>
                <a:cs typeface="Tahoma"/>
              </a:rPr>
              <a:t>d</a:t>
            </a:r>
            <a:r>
              <a:rPr sz="1400" spc="0" dirty="0" smtClean="0">
                <a:latin typeface="Tahoma"/>
                <a:cs typeface="Tahoma"/>
              </a:rPr>
              <a:t>a</a:t>
            </a:r>
            <a:r>
              <a:rPr sz="1400" spc="4" dirty="0" smtClean="0">
                <a:latin typeface="Tahoma"/>
                <a:cs typeface="Tahoma"/>
              </a:rPr>
              <a:t>l</a:t>
            </a:r>
            <a:r>
              <a:rPr sz="1400" spc="0" dirty="0" smtClean="0">
                <a:latin typeface="Tahoma"/>
                <a:cs typeface="Tahoma"/>
              </a:rPr>
              <a:t>am </a:t>
            </a:r>
            <a:r>
              <a:rPr sz="1400" spc="12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sist</a:t>
            </a:r>
            <a:r>
              <a:rPr sz="1400" spc="9" dirty="0" smtClean="0">
                <a:latin typeface="Tahoma"/>
                <a:cs typeface="Tahoma"/>
              </a:rPr>
              <a:t>e</a:t>
            </a:r>
            <a:r>
              <a:rPr sz="1400" spc="0" dirty="0" smtClean="0">
                <a:latin typeface="Tahoma"/>
                <a:cs typeface="Tahoma"/>
              </a:rPr>
              <a:t>m </a:t>
            </a:r>
            <a:r>
              <a:rPr sz="1400" spc="29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monitoring</a:t>
            </a:r>
            <a:r>
              <a:rPr sz="1400" spc="36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lift</a:t>
            </a:r>
            <a:r>
              <a:rPr sz="1400" spc="4" dirty="0" smtClean="0">
                <a:latin typeface="Tahoma"/>
                <a:cs typeface="Tahoma"/>
              </a:rPr>
              <a:t>i</a:t>
            </a:r>
            <a:r>
              <a:rPr sz="1400" spc="0" dirty="0" smtClean="0">
                <a:latin typeface="Tahoma"/>
                <a:cs typeface="Tahoma"/>
              </a:rPr>
              <a:t>ng</a:t>
            </a:r>
            <a:r>
              <a:rPr sz="1400" spc="4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migas</a:t>
            </a:r>
            <a:r>
              <a:rPr sz="1400" spc="6" dirty="0" smtClean="0">
                <a:latin typeface="Tahoma"/>
                <a:cs typeface="Tahoma"/>
              </a:rPr>
              <a:t> </a:t>
            </a:r>
            <a:r>
              <a:rPr sz="1400" spc="-25" dirty="0" smtClean="0">
                <a:latin typeface="Tahoma"/>
                <a:cs typeface="Tahoma"/>
              </a:rPr>
              <a:t>y</a:t>
            </a:r>
            <a:r>
              <a:rPr sz="1400" spc="0" dirty="0" smtClean="0">
                <a:latin typeface="Tahoma"/>
                <a:cs typeface="Tahoma"/>
              </a:rPr>
              <a:t>ang disajikan</a:t>
            </a:r>
            <a:r>
              <a:rPr sz="1400" spc="23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da</a:t>
            </a:r>
            <a:r>
              <a:rPr sz="1400" spc="4" dirty="0" smtClean="0">
                <a:latin typeface="Tahoma"/>
                <a:cs typeface="Tahoma"/>
              </a:rPr>
              <a:t>l</a:t>
            </a:r>
            <a:r>
              <a:rPr sz="1400" spc="0" dirty="0" smtClean="0">
                <a:latin typeface="Tahoma"/>
                <a:cs typeface="Tahoma"/>
              </a:rPr>
              <a:t>am</a:t>
            </a:r>
            <a:r>
              <a:rPr sz="1400" spc="7" dirty="0" smtClean="0">
                <a:latin typeface="Tahoma"/>
                <a:cs typeface="Tahoma"/>
              </a:rPr>
              <a:t> </a:t>
            </a:r>
            <a:r>
              <a:rPr sz="1400" spc="0" dirty="0" smtClean="0">
                <a:latin typeface="Tahoma"/>
                <a:cs typeface="Tahoma"/>
              </a:rPr>
              <a:t>bentuk analisa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134" y="1336547"/>
            <a:ext cx="8974836" cy="767334"/>
          </a:xfrm>
          <a:custGeom>
            <a:avLst/>
            <a:gdLst/>
            <a:ahLst/>
            <a:cxnLst/>
            <a:rect l="l" t="t" r="r" b="b"/>
            <a:pathLst>
              <a:path w="8974836" h="767334">
                <a:moveTo>
                  <a:pt x="0" y="128016"/>
                </a:moveTo>
                <a:lnTo>
                  <a:pt x="38" y="642493"/>
                </a:lnTo>
                <a:lnTo>
                  <a:pt x="8250" y="684772"/>
                </a:lnTo>
                <a:lnTo>
                  <a:pt x="29069" y="720760"/>
                </a:lnTo>
                <a:lnTo>
                  <a:pt x="60001" y="748006"/>
                </a:lnTo>
                <a:lnTo>
                  <a:pt x="98552" y="764060"/>
                </a:lnTo>
                <a:lnTo>
                  <a:pt x="127254" y="767334"/>
                </a:lnTo>
                <a:lnTo>
                  <a:pt x="8850613" y="767279"/>
                </a:lnTo>
                <a:lnTo>
                  <a:pt x="8892705" y="758910"/>
                </a:lnTo>
                <a:lnTo>
                  <a:pt x="8928516" y="737991"/>
                </a:lnTo>
                <a:lnTo>
                  <a:pt x="8955617" y="706949"/>
                </a:lnTo>
                <a:lnTo>
                  <a:pt x="8971581" y="668215"/>
                </a:lnTo>
                <a:lnTo>
                  <a:pt x="8974836" y="639318"/>
                </a:lnTo>
                <a:lnTo>
                  <a:pt x="8974781" y="124222"/>
                </a:lnTo>
                <a:lnTo>
                  <a:pt x="8966412" y="82130"/>
                </a:lnTo>
                <a:lnTo>
                  <a:pt x="8945493" y="46319"/>
                </a:lnTo>
                <a:lnTo>
                  <a:pt x="8914451" y="19218"/>
                </a:lnTo>
                <a:lnTo>
                  <a:pt x="8875717" y="3254"/>
                </a:lnTo>
                <a:lnTo>
                  <a:pt x="8846820" y="0"/>
                </a:lnTo>
                <a:lnTo>
                  <a:pt x="124112" y="38"/>
                </a:lnTo>
                <a:lnTo>
                  <a:pt x="82208" y="8259"/>
                </a:lnTo>
                <a:lnTo>
                  <a:pt x="46437" y="29133"/>
                </a:lnTo>
                <a:lnTo>
                  <a:pt x="19294" y="60208"/>
                </a:lnTo>
                <a:lnTo>
                  <a:pt x="3271" y="99035"/>
                </a:lnTo>
                <a:lnTo>
                  <a:pt x="0" y="12801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276" y="1426231"/>
            <a:ext cx="8988552" cy="674404"/>
          </a:xfrm>
          <a:custGeom>
            <a:avLst/>
            <a:gdLst/>
            <a:ahLst/>
            <a:cxnLst/>
            <a:rect l="l" t="t" r="r" b="b"/>
            <a:pathLst>
              <a:path w="8988552" h="674404">
                <a:moveTo>
                  <a:pt x="8939784" y="635740"/>
                </a:moveTo>
                <a:lnTo>
                  <a:pt x="8930640" y="644122"/>
                </a:lnTo>
                <a:lnTo>
                  <a:pt x="8931402" y="643360"/>
                </a:lnTo>
                <a:lnTo>
                  <a:pt x="8921496" y="650980"/>
                </a:lnTo>
                <a:lnTo>
                  <a:pt x="8922258" y="650218"/>
                </a:lnTo>
                <a:lnTo>
                  <a:pt x="8911590" y="657076"/>
                </a:lnTo>
                <a:lnTo>
                  <a:pt x="8912352" y="656314"/>
                </a:lnTo>
                <a:lnTo>
                  <a:pt x="8900922" y="661648"/>
                </a:lnTo>
                <a:lnTo>
                  <a:pt x="8895588" y="663934"/>
                </a:lnTo>
                <a:lnTo>
                  <a:pt x="8889492" y="666220"/>
                </a:lnTo>
                <a:lnTo>
                  <a:pt x="8890254" y="666220"/>
                </a:lnTo>
                <a:lnTo>
                  <a:pt x="8884158" y="667744"/>
                </a:lnTo>
                <a:lnTo>
                  <a:pt x="8878062" y="669268"/>
                </a:lnTo>
                <a:lnTo>
                  <a:pt x="8878824" y="668506"/>
                </a:lnTo>
                <a:lnTo>
                  <a:pt x="8871966" y="670030"/>
                </a:lnTo>
                <a:lnTo>
                  <a:pt x="8872728" y="670030"/>
                </a:lnTo>
                <a:lnTo>
                  <a:pt x="8865870" y="670792"/>
                </a:lnTo>
                <a:lnTo>
                  <a:pt x="8866632" y="670792"/>
                </a:lnTo>
                <a:lnTo>
                  <a:pt x="8859774" y="671554"/>
                </a:lnTo>
                <a:lnTo>
                  <a:pt x="128016" y="671554"/>
                </a:lnTo>
                <a:lnTo>
                  <a:pt x="128778" y="671554"/>
                </a:lnTo>
                <a:lnTo>
                  <a:pt x="121920" y="670792"/>
                </a:lnTo>
                <a:lnTo>
                  <a:pt x="115824" y="670030"/>
                </a:lnTo>
                <a:lnTo>
                  <a:pt x="109728" y="668506"/>
                </a:lnTo>
                <a:lnTo>
                  <a:pt x="110490" y="669268"/>
                </a:lnTo>
                <a:lnTo>
                  <a:pt x="103632" y="667744"/>
                </a:lnTo>
                <a:lnTo>
                  <a:pt x="104394" y="667744"/>
                </a:lnTo>
                <a:lnTo>
                  <a:pt x="98298" y="666220"/>
                </a:lnTo>
                <a:lnTo>
                  <a:pt x="92964" y="663934"/>
                </a:lnTo>
                <a:lnTo>
                  <a:pt x="86868" y="661648"/>
                </a:lnTo>
                <a:lnTo>
                  <a:pt x="87630" y="661648"/>
                </a:lnTo>
                <a:lnTo>
                  <a:pt x="76200" y="656314"/>
                </a:lnTo>
                <a:lnTo>
                  <a:pt x="76962" y="657076"/>
                </a:lnTo>
                <a:lnTo>
                  <a:pt x="66294" y="650218"/>
                </a:lnTo>
                <a:lnTo>
                  <a:pt x="67056" y="650980"/>
                </a:lnTo>
                <a:lnTo>
                  <a:pt x="57150" y="643360"/>
                </a:lnTo>
                <a:lnTo>
                  <a:pt x="57150" y="644122"/>
                </a:lnTo>
                <a:lnTo>
                  <a:pt x="48006" y="635740"/>
                </a:lnTo>
                <a:lnTo>
                  <a:pt x="48768" y="635740"/>
                </a:lnTo>
                <a:lnTo>
                  <a:pt x="40386" y="626596"/>
                </a:lnTo>
                <a:lnTo>
                  <a:pt x="41148" y="627358"/>
                </a:lnTo>
                <a:lnTo>
                  <a:pt x="33528" y="617452"/>
                </a:lnTo>
                <a:lnTo>
                  <a:pt x="34290" y="618214"/>
                </a:lnTo>
                <a:lnTo>
                  <a:pt x="27432" y="607546"/>
                </a:lnTo>
                <a:lnTo>
                  <a:pt x="27432" y="608308"/>
                </a:lnTo>
                <a:lnTo>
                  <a:pt x="22098" y="596878"/>
                </a:lnTo>
                <a:lnTo>
                  <a:pt x="22860" y="597640"/>
                </a:lnTo>
                <a:lnTo>
                  <a:pt x="20574" y="591544"/>
                </a:lnTo>
                <a:lnTo>
                  <a:pt x="18288" y="586210"/>
                </a:lnTo>
                <a:lnTo>
                  <a:pt x="15240" y="574018"/>
                </a:lnTo>
                <a:lnTo>
                  <a:pt x="15240" y="574780"/>
                </a:lnTo>
                <a:lnTo>
                  <a:pt x="14478" y="567922"/>
                </a:lnTo>
                <a:lnTo>
                  <a:pt x="14478" y="568684"/>
                </a:lnTo>
                <a:lnTo>
                  <a:pt x="13716" y="561826"/>
                </a:lnTo>
                <a:lnTo>
                  <a:pt x="13716" y="562588"/>
                </a:lnTo>
                <a:lnTo>
                  <a:pt x="12954" y="555730"/>
                </a:lnTo>
                <a:lnTo>
                  <a:pt x="12954" y="32236"/>
                </a:lnTo>
                <a:lnTo>
                  <a:pt x="13716" y="25378"/>
                </a:lnTo>
                <a:lnTo>
                  <a:pt x="12954" y="31474"/>
                </a:lnTo>
                <a:lnTo>
                  <a:pt x="0" y="38332"/>
                </a:lnTo>
                <a:lnTo>
                  <a:pt x="0" y="556492"/>
                </a:lnTo>
                <a:lnTo>
                  <a:pt x="12954" y="556492"/>
                </a:lnTo>
                <a:lnTo>
                  <a:pt x="1524" y="570208"/>
                </a:lnTo>
                <a:lnTo>
                  <a:pt x="15998" y="613566"/>
                </a:lnTo>
                <a:lnTo>
                  <a:pt x="38971" y="644339"/>
                </a:lnTo>
                <a:lnTo>
                  <a:pt x="70104" y="667744"/>
                </a:lnTo>
                <a:lnTo>
                  <a:pt x="83786" y="674404"/>
                </a:lnTo>
                <a:lnTo>
                  <a:pt x="8860536" y="671554"/>
                </a:lnTo>
                <a:lnTo>
                  <a:pt x="8904785" y="674362"/>
                </a:lnTo>
                <a:lnTo>
                  <a:pt x="8917231" y="668342"/>
                </a:lnTo>
                <a:lnTo>
                  <a:pt x="8929013" y="661080"/>
                </a:lnTo>
                <a:lnTo>
                  <a:pt x="8940026" y="652678"/>
                </a:lnTo>
                <a:lnTo>
                  <a:pt x="8950165" y="643235"/>
                </a:lnTo>
                <a:lnTo>
                  <a:pt x="8959324" y="632854"/>
                </a:lnTo>
                <a:lnTo>
                  <a:pt x="8967398" y="621634"/>
                </a:lnTo>
                <a:lnTo>
                  <a:pt x="8974281" y="609677"/>
                </a:lnTo>
                <a:lnTo>
                  <a:pt x="8979867" y="597083"/>
                </a:lnTo>
                <a:lnTo>
                  <a:pt x="8984051" y="583954"/>
                </a:lnTo>
                <a:lnTo>
                  <a:pt x="8986727" y="570390"/>
                </a:lnTo>
                <a:lnTo>
                  <a:pt x="8987790" y="556492"/>
                </a:lnTo>
                <a:lnTo>
                  <a:pt x="8988552" y="549634"/>
                </a:lnTo>
                <a:lnTo>
                  <a:pt x="8988552" y="38332"/>
                </a:lnTo>
                <a:lnTo>
                  <a:pt x="8987790" y="31474"/>
                </a:lnTo>
                <a:lnTo>
                  <a:pt x="8974836" y="25378"/>
                </a:lnTo>
                <a:lnTo>
                  <a:pt x="8987790" y="24616"/>
                </a:lnTo>
                <a:lnTo>
                  <a:pt x="8986200" y="13547"/>
                </a:lnTo>
                <a:lnTo>
                  <a:pt x="8982881" y="0"/>
                </a:lnTo>
                <a:lnTo>
                  <a:pt x="8970264" y="2518"/>
                </a:lnTo>
                <a:lnTo>
                  <a:pt x="8969502" y="1756"/>
                </a:lnTo>
                <a:lnTo>
                  <a:pt x="8971788" y="7852"/>
                </a:lnTo>
                <a:lnTo>
                  <a:pt x="8972550" y="13948"/>
                </a:lnTo>
                <a:lnTo>
                  <a:pt x="8974074" y="20044"/>
                </a:lnTo>
                <a:lnTo>
                  <a:pt x="8974074" y="19282"/>
                </a:lnTo>
                <a:lnTo>
                  <a:pt x="8974836" y="26140"/>
                </a:lnTo>
                <a:lnTo>
                  <a:pt x="8974836" y="32236"/>
                </a:lnTo>
                <a:lnTo>
                  <a:pt x="8975598" y="38332"/>
                </a:lnTo>
                <a:lnTo>
                  <a:pt x="8975598" y="549634"/>
                </a:lnTo>
                <a:lnTo>
                  <a:pt x="8974836" y="556492"/>
                </a:lnTo>
                <a:lnTo>
                  <a:pt x="8974836" y="562588"/>
                </a:lnTo>
                <a:lnTo>
                  <a:pt x="8974836" y="561826"/>
                </a:lnTo>
                <a:lnTo>
                  <a:pt x="8974074" y="568684"/>
                </a:lnTo>
                <a:lnTo>
                  <a:pt x="8974074" y="567922"/>
                </a:lnTo>
                <a:lnTo>
                  <a:pt x="8972550" y="574780"/>
                </a:lnTo>
                <a:lnTo>
                  <a:pt x="8972550" y="574018"/>
                </a:lnTo>
                <a:lnTo>
                  <a:pt x="8971788" y="580114"/>
                </a:lnTo>
                <a:lnTo>
                  <a:pt x="8969502" y="586210"/>
                </a:lnTo>
                <a:lnTo>
                  <a:pt x="8970264" y="586210"/>
                </a:lnTo>
                <a:lnTo>
                  <a:pt x="8967978" y="591544"/>
                </a:lnTo>
                <a:lnTo>
                  <a:pt x="8965692" y="597640"/>
                </a:lnTo>
                <a:lnTo>
                  <a:pt x="8965692" y="596878"/>
                </a:lnTo>
                <a:lnTo>
                  <a:pt x="8960358" y="608308"/>
                </a:lnTo>
                <a:lnTo>
                  <a:pt x="8961120" y="607546"/>
                </a:lnTo>
                <a:lnTo>
                  <a:pt x="8954262" y="618214"/>
                </a:lnTo>
                <a:lnTo>
                  <a:pt x="8955024" y="617452"/>
                </a:lnTo>
                <a:lnTo>
                  <a:pt x="8947404" y="627358"/>
                </a:lnTo>
                <a:lnTo>
                  <a:pt x="8947404" y="626596"/>
                </a:lnTo>
                <a:lnTo>
                  <a:pt x="8939784" y="63574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78112" y="1450847"/>
            <a:ext cx="12954" cy="6858"/>
          </a:xfrm>
          <a:custGeom>
            <a:avLst/>
            <a:gdLst/>
            <a:ahLst/>
            <a:cxnLst/>
            <a:rect l="l" t="t" r="r" b="b"/>
            <a:pathLst>
              <a:path w="12954" h="6858">
                <a:moveTo>
                  <a:pt x="0" y="761"/>
                </a:moveTo>
                <a:lnTo>
                  <a:pt x="12954" y="6857"/>
                </a:lnTo>
                <a:lnTo>
                  <a:pt x="12954" y="0"/>
                </a:lnTo>
                <a:lnTo>
                  <a:pt x="0" y="76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276" y="1330451"/>
            <a:ext cx="8982881" cy="134112"/>
          </a:xfrm>
          <a:custGeom>
            <a:avLst/>
            <a:gdLst/>
            <a:ahLst/>
            <a:cxnLst/>
            <a:rect l="l" t="t" r="r" b="b"/>
            <a:pathLst>
              <a:path w="8982881" h="134112">
                <a:moveTo>
                  <a:pt x="14478" y="115062"/>
                </a:moveTo>
                <a:lnTo>
                  <a:pt x="14478" y="115824"/>
                </a:lnTo>
                <a:lnTo>
                  <a:pt x="15239" y="109728"/>
                </a:lnTo>
                <a:lnTo>
                  <a:pt x="18287" y="97536"/>
                </a:lnTo>
                <a:lnTo>
                  <a:pt x="18287" y="98298"/>
                </a:lnTo>
                <a:lnTo>
                  <a:pt x="20574" y="92202"/>
                </a:lnTo>
                <a:lnTo>
                  <a:pt x="22859" y="86868"/>
                </a:lnTo>
                <a:lnTo>
                  <a:pt x="22097" y="86868"/>
                </a:lnTo>
                <a:lnTo>
                  <a:pt x="27431" y="76200"/>
                </a:lnTo>
                <a:lnTo>
                  <a:pt x="34290" y="65532"/>
                </a:lnTo>
                <a:lnTo>
                  <a:pt x="33527" y="66294"/>
                </a:lnTo>
                <a:lnTo>
                  <a:pt x="41148" y="56388"/>
                </a:lnTo>
                <a:lnTo>
                  <a:pt x="40386" y="57150"/>
                </a:lnTo>
                <a:lnTo>
                  <a:pt x="48767" y="48006"/>
                </a:lnTo>
                <a:lnTo>
                  <a:pt x="57149" y="40386"/>
                </a:lnTo>
                <a:lnTo>
                  <a:pt x="67055" y="33528"/>
                </a:lnTo>
                <a:lnTo>
                  <a:pt x="66293" y="33528"/>
                </a:lnTo>
                <a:lnTo>
                  <a:pt x="76961" y="27432"/>
                </a:lnTo>
                <a:lnTo>
                  <a:pt x="76199" y="27432"/>
                </a:lnTo>
                <a:lnTo>
                  <a:pt x="87630" y="22098"/>
                </a:lnTo>
                <a:lnTo>
                  <a:pt x="86867" y="22098"/>
                </a:lnTo>
                <a:lnTo>
                  <a:pt x="92963" y="19812"/>
                </a:lnTo>
                <a:lnTo>
                  <a:pt x="92201" y="19812"/>
                </a:lnTo>
                <a:lnTo>
                  <a:pt x="98297" y="18288"/>
                </a:lnTo>
                <a:lnTo>
                  <a:pt x="104394" y="16002"/>
                </a:lnTo>
                <a:lnTo>
                  <a:pt x="103632" y="16764"/>
                </a:lnTo>
                <a:lnTo>
                  <a:pt x="110489" y="15240"/>
                </a:lnTo>
                <a:lnTo>
                  <a:pt x="109728" y="15240"/>
                </a:lnTo>
                <a:lnTo>
                  <a:pt x="115823" y="13716"/>
                </a:lnTo>
                <a:lnTo>
                  <a:pt x="121920" y="12954"/>
                </a:lnTo>
                <a:lnTo>
                  <a:pt x="8865870" y="12954"/>
                </a:lnTo>
                <a:lnTo>
                  <a:pt x="8872728" y="13716"/>
                </a:lnTo>
                <a:lnTo>
                  <a:pt x="8866632" y="12954"/>
                </a:lnTo>
                <a:lnTo>
                  <a:pt x="8872728" y="13716"/>
                </a:lnTo>
                <a:lnTo>
                  <a:pt x="8871966" y="13716"/>
                </a:lnTo>
                <a:lnTo>
                  <a:pt x="8878824" y="15240"/>
                </a:lnTo>
                <a:lnTo>
                  <a:pt x="8878062" y="15240"/>
                </a:lnTo>
                <a:lnTo>
                  <a:pt x="8884158" y="16764"/>
                </a:lnTo>
                <a:lnTo>
                  <a:pt x="8890254" y="18288"/>
                </a:lnTo>
                <a:lnTo>
                  <a:pt x="8889492" y="18288"/>
                </a:lnTo>
                <a:lnTo>
                  <a:pt x="8895588" y="19812"/>
                </a:lnTo>
                <a:lnTo>
                  <a:pt x="8900922" y="22098"/>
                </a:lnTo>
                <a:lnTo>
                  <a:pt x="8912352" y="27432"/>
                </a:lnTo>
                <a:lnTo>
                  <a:pt x="8911590" y="27432"/>
                </a:lnTo>
                <a:lnTo>
                  <a:pt x="8922258" y="33528"/>
                </a:lnTo>
                <a:lnTo>
                  <a:pt x="8921496" y="33528"/>
                </a:lnTo>
                <a:lnTo>
                  <a:pt x="8931402" y="40386"/>
                </a:lnTo>
                <a:lnTo>
                  <a:pt x="8930640" y="40386"/>
                </a:lnTo>
                <a:lnTo>
                  <a:pt x="8939784" y="48006"/>
                </a:lnTo>
                <a:lnTo>
                  <a:pt x="8947404" y="57150"/>
                </a:lnTo>
                <a:lnTo>
                  <a:pt x="8947404" y="56388"/>
                </a:lnTo>
                <a:lnTo>
                  <a:pt x="8955024" y="66294"/>
                </a:lnTo>
                <a:lnTo>
                  <a:pt x="8954262" y="65532"/>
                </a:lnTo>
                <a:lnTo>
                  <a:pt x="8961120" y="76200"/>
                </a:lnTo>
                <a:lnTo>
                  <a:pt x="8960358" y="76200"/>
                </a:lnTo>
                <a:lnTo>
                  <a:pt x="8965692" y="86868"/>
                </a:lnTo>
                <a:lnTo>
                  <a:pt x="8967978" y="92202"/>
                </a:lnTo>
                <a:lnTo>
                  <a:pt x="8970264" y="98298"/>
                </a:lnTo>
                <a:lnTo>
                  <a:pt x="8982881" y="95779"/>
                </a:lnTo>
                <a:lnTo>
                  <a:pt x="8978175" y="82755"/>
                </a:lnTo>
                <a:lnTo>
                  <a:pt x="8956638" y="47733"/>
                </a:lnTo>
                <a:lnTo>
                  <a:pt x="8925850" y="20690"/>
                </a:lnTo>
                <a:lnTo>
                  <a:pt x="8888225" y="4075"/>
                </a:lnTo>
                <a:lnTo>
                  <a:pt x="8860536" y="0"/>
                </a:lnTo>
                <a:lnTo>
                  <a:pt x="134112" y="0"/>
                </a:lnTo>
                <a:lnTo>
                  <a:pt x="95455" y="5462"/>
                </a:lnTo>
                <a:lnTo>
                  <a:pt x="58754" y="22932"/>
                </a:lnTo>
                <a:lnTo>
                  <a:pt x="29132" y="50499"/>
                </a:lnTo>
                <a:lnTo>
                  <a:pt x="8809" y="86195"/>
                </a:lnTo>
                <a:lnTo>
                  <a:pt x="0" y="127254"/>
                </a:lnTo>
                <a:lnTo>
                  <a:pt x="0" y="134112"/>
                </a:lnTo>
                <a:lnTo>
                  <a:pt x="12954" y="127254"/>
                </a:lnTo>
                <a:lnTo>
                  <a:pt x="13716" y="121158"/>
                </a:lnTo>
                <a:lnTo>
                  <a:pt x="13716" y="121920"/>
                </a:lnTo>
                <a:lnTo>
                  <a:pt x="14478" y="1150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276" y="1982724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6">
                <a:moveTo>
                  <a:pt x="12953" y="0"/>
                </a:moveTo>
                <a:lnTo>
                  <a:pt x="0" y="0"/>
                </a:lnTo>
                <a:lnTo>
                  <a:pt x="1523" y="13715"/>
                </a:lnTo>
                <a:lnTo>
                  <a:pt x="1295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134" y="2159507"/>
            <a:ext cx="8974836" cy="767334"/>
          </a:xfrm>
          <a:custGeom>
            <a:avLst/>
            <a:gdLst/>
            <a:ahLst/>
            <a:cxnLst/>
            <a:rect l="l" t="t" r="r" b="b"/>
            <a:pathLst>
              <a:path w="8974836" h="767334">
                <a:moveTo>
                  <a:pt x="0" y="128016"/>
                </a:moveTo>
                <a:lnTo>
                  <a:pt x="38" y="642493"/>
                </a:lnTo>
                <a:lnTo>
                  <a:pt x="8250" y="684772"/>
                </a:lnTo>
                <a:lnTo>
                  <a:pt x="29069" y="720760"/>
                </a:lnTo>
                <a:lnTo>
                  <a:pt x="60001" y="748006"/>
                </a:lnTo>
                <a:lnTo>
                  <a:pt x="98552" y="764060"/>
                </a:lnTo>
                <a:lnTo>
                  <a:pt x="127254" y="767334"/>
                </a:lnTo>
                <a:lnTo>
                  <a:pt x="8850613" y="767279"/>
                </a:lnTo>
                <a:lnTo>
                  <a:pt x="8892705" y="758910"/>
                </a:lnTo>
                <a:lnTo>
                  <a:pt x="8928516" y="737991"/>
                </a:lnTo>
                <a:lnTo>
                  <a:pt x="8955617" y="706949"/>
                </a:lnTo>
                <a:lnTo>
                  <a:pt x="8971581" y="668215"/>
                </a:lnTo>
                <a:lnTo>
                  <a:pt x="8974836" y="639318"/>
                </a:lnTo>
                <a:lnTo>
                  <a:pt x="8974781" y="124222"/>
                </a:lnTo>
                <a:lnTo>
                  <a:pt x="8966412" y="82130"/>
                </a:lnTo>
                <a:lnTo>
                  <a:pt x="8945493" y="46319"/>
                </a:lnTo>
                <a:lnTo>
                  <a:pt x="8914451" y="19218"/>
                </a:lnTo>
                <a:lnTo>
                  <a:pt x="8875717" y="3254"/>
                </a:lnTo>
                <a:lnTo>
                  <a:pt x="8846820" y="0"/>
                </a:lnTo>
                <a:lnTo>
                  <a:pt x="124112" y="38"/>
                </a:lnTo>
                <a:lnTo>
                  <a:pt x="82208" y="8259"/>
                </a:lnTo>
                <a:lnTo>
                  <a:pt x="46437" y="29133"/>
                </a:lnTo>
                <a:lnTo>
                  <a:pt x="19294" y="60208"/>
                </a:lnTo>
                <a:lnTo>
                  <a:pt x="3271" y="99035"/>
                </a:lnTo>
                <a:lnTo>
                  <a:pt x="0" y="12801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440" y="2153411"/>
            <a:ext cx="8961613" cy="98298"/>
          </a:xfrm>
          <a:custGeom>
            <a:avLst/>
            <a:gdLst/>
            <a:ahLst/>
            <a:cxnLst/>
            <a:rect l="l" t="t" r="r" b="b"/>
            <a:pathLst>
              <a:path w="8961613" h="98298">
                <a:moveTo>
                  <a:pt x="83229" y="16002"/>
                </a:moveTo>
                <a:lnTo>
                  <a:pt x="82467" y="16764"/>
                </a:lnTo>
                <a:lnTo>
                  <a:pt x="89325" y="15240"/>
                </a:lnTo>
                <a:lnTo>
                  <a:pt x="88563" y="15240"/>
                </a:lnTo>
                <a:lnTo>
                  <a:pt x="94659" y="13716"/>
                </a:lnTo>
                <a:lnTo>
                  <a:pt x="100755" y="12954"/>
                </a:lnTo>
                <a:lnTo>
                  <a:pt x="8844705" y="12954"/>
                </a:lnTo>
                <a:lnTo>
                  <a:pt x="8851563" y="13716"/>
                </a:lnTo>
                <a:lnTo>
                  <a:pt x="8845467" y="12954"/>
                </a:lnTo>
                <a:lnTo>
                  <a:pt x="8851563" y="13716"/>
                </a:lnTo>
                <a:lnTo>
                  <a:pt x="8850801" y="13716"/>
                </a:lnTo>
                <a:lnTo>
                  <a:pt x="8857659" y="15240"/>
                </a:lnTo>
                <a:lnTo>
                  <a:pt x="8856897" y="15240"/>
                </a:lnTo>
                <a:lnTo>
                  <a:pt x="8862993" y="16764"/>
                </a:lnTo>
                <a:lnTo>
                  <a:pt x="8869089" y="18288"/>
                </a:lnTo>
                <a:lnTo>
                  <a:pt x="8868327" y="18288"/>
                </a:lnTo>
                <a:lnTo>
                  <a:pt x="8874423" y="19812"/>
                </a:lnTo>
                <a:lnTo>
                  <a:pt x="8879757" y="22098"/>
                </a:lnTo>
                <a:lnTo>
                  <a:pt x="8891187" y="27432"/>
                </a:lnTo>
                <a:lnTo>
                  <a:pt x="8890425" y="27432"/>
                </a:lnTo>
                <a:lnTo>
                  <a:pt x="8901093" y="33528"/>
                </a:lnTo>
                <a:lnTo>
                  <a:pt x="8900331" y="33528"/>
                </a:lnTo>
                <a:lnTo>
                  <a:pt x="8910237" y="40386"/>
                </a:lnTo>
                <a:lnTo>
                  <a:pt x="8909475" y="40386"/>
                </a:lnTo>
                <a:lnTo>
                  <a:pt x="8918619" y="48768"/>
                </a:lnTo>
                <a:lnTo>
                  <a:pt x="8918619" y="48006"/>
                </a:lnTo>
                <a:lnTo>
                  <a:pt x="8926239" y="57150"/>
                </a:lnTo>
                <a:lnTo>
                  <a:pt x="8926239" y="56388"/>
                </a:lnTo>
                <a:lnTo>
                  <a:pt x="8933859" y="66294"/>
                </a:lnTo>
                <a:lnTo>
                  <a:pt x="8933097" y="66294"/>
                </a:lnTo>
                <a:lnTo>
                  <a:pt x="8939955" y="76200"/>
                </a:lnTo>
                <a:lnTo>
                  <a:pt x="8939193" y="76200"/>
                </a:lnTo>
                <a:lnTo>
                  <a:pt x="8944527" y="86868"/>
                </a:lnTo>
                <a:lnTo>
                  <a:pt x="8946813" y="92202"/>
                </a:lnTo>
                <a:lnTo>
                  <a:pt x="8949099" y="98298"/>
                </a:lnTo>
                <a:lnTo>
                  <a:pt x="8961613" y="95630"/>
                </a:lnTo>
                <a:lnTo>
                  <a:pt x="8956891" y="82583"/>
                </a:lnTo>
                <a:lnTo>
                  <a:pt x="8935418" y="47664"/>
                </a:lnTo>
                <a:lnTo>
                  <a:pt x="8904751" y="20804"/>
                </a:lnTo>
                <a:lnTo>
                  <a:pt x="8867159" y="4232"/>
                </a:lnTo>
                <a:lnTo>
                  <a:pt x="8839371" y="0"/>
                </a:lnTo>
                <a:lnTo>
                  <a:pt x="112947" y="0"/>
                </a:lnTo>
                <a:lnTo>
                  <a:pt x="74428" y="5491"/>
                </a:lnTo>
                <a:lnTo>
                  <a:pt x="37663" y="23013"/>
                </a:lnTo>
                <a:lnTo>
                  <a:pt x="7941" y="50609"/>
                </a:lnTo>
                <a:lnTo>
                  <a:pt x="0" y="61700"/>
                </a:lnTo>
                <a:lnTo>
                  <a:pt x="19221" y="57150"/>
                </a:lnTo>
                <a:lnTo>
                  <a:pt x="27603" y="48006"/>
                </a:lnTo>
                <a:lnTo>
                  <a:pt x="27603" y="48768"/>
                </a:lnTo>
                <a:lnTo>
                  <a:pt x="35985" y="40386"/>
                </a:lnTo>
                <a:lnTo>
                  <a:pt x="45891" y="33528"/>
                </a:lnTo>
                <a:lnTo>
                  <a:pt x="45129" y="33528"/>
                </a:lnTo>
                <a:lnTo>
                  <a:pt x="55797" y="27432"/>
                </a:lnTo>
                <a:lnTo>
                  <a:pt x="55035" y="27432"/>
                </a:lnTo>
                <a:lnTo>
                  <a:pt x="66465" y="22098"/>
                </a:lnTo>
                <a:lnTo>
                  <a:pt x="65703" y="22098"/>
                </a:lnTo>
                <a:lnTo>
                  <a:pt x="71799" y="19812"/>
                </a:lnTo>
                <a:lnTo>
                  <a:pt x="71037" y="19812"/>
                </a:lnTo>
                <a:lnTo>
                  <a:pt x="77133" y="18288"/>
                </a:lnTo>
                <a:lnTo>
                  <a:pt x="83229" y="1600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276" y="2209800"/>
            <a:ext cx="8988552" cy="713796"/>
          </a:xfrm>
          <a:custGeom>
            <a:avLst/>
            <a:gdLst/>
            <a:ahLst/>
            <a:cxnLst/>
            <a:rect l="l" t="t" r="r" b="b"/>
            <a:pathLst>
              <a:path w="8988552" h="713796">
                <a:moveTo>
                  <a:pt x="8975598" y="77723"/>
                </a:moveTo>
                <a:lnTo>
                  <a:pt x="8975598" y="589025"/>
                </a:lnTo>
                <a:lnTo>
                  <a:pt x="8974836" y="595883"/>
                </a:lnTo>
                <a:lnTo>
                  <a:pt x="8974836" y="601979"/>
                </a:lnTo>
                <a:lnTo>
                  <a:pt x="8974074" y="608075"/>
                </a:lnTo>
                <a:lnTo>
                  <a:pt x="8974074" y="607313"/>
                </a:lnTo>
                <a:lnTo>
                  <a:pt x="8972550" y="614171"/>
                </a:lnTo>
                <a:lnTo>
                  <a:pt x="8972550" y="613409"/>
                </a:lnTo>
                <a:lnTo>
                  <a:pt x="8971788" y="619505"/>
                </a:lnTo>
                <a:lnTo>
                  <a:pt x="8969502" y="625601"/>
                </a:lnTo>
                <a:lnTo>
                  <a:pt x="8970264" y="625601"/>
                </a:lnTo>
                <a:lnTo>
                  <a:pt x="8967978" y="630935"/>
                </a:lnTo>
                <a:lnTo>
                  <a:pt x="8965692" y="637031"/>
                </a:lnTo>
                <a:lnTo>
                  <a:pt x="8965692" y="636269"/>
                </a:lnTo>
                <a:lnTo>
                  <a:pt x="8960358" y="647699"/>
                </a:lnTo>
                <a:lnTo>
                  <a:pt x="8961120" y="646937"/>
                </a:lnTo>
                <a:lnTo>
                  <a:pt x="8954262" y="657605"/>
                </a:lnTo>
                <a:lnTo>
                  <a:pt x="8955024" y="656843"/>
                </a:lnTo>
                <a:lnTo>
                  <a:pt x="8947404" y="666749"/>
                </a:lnTo>
                <a:lnTo>
                  <a:pt x="8947404" y="665987"/>
                </a:lnTo>
                <a:lnTo>
                  <a:pt x="8939784" y="675131"/>
                </a:lnTo>
                <a:lnTo>
                  <a:pt x="8930640" y="683513"/>
                </a:lnTo>
                <a:lnTo>
                  <a:pt x="8931402" y="682751"/>
                </a:lnTo>
                <a:lnTo>
                  <a:pt x="8921496" y="690371"/>
                </a:lnTo>
                <a:lnTo>
                  <a:pt x="8922258" y="689609"/>
                </a:lnTo>
                <a:lnTo>
                  <a:pt x="8911590" y="696467"/>
                </a:lnTo>
                <a:lnTo>
                  <a:pt x="8912352" y="695705"/>
                </a:lnTo>
                <a:lnTo>
                  <a:pt x="8900922" y="701039"/>
                </a:lnTo>
                <a:lnTo>
                  <a:pt x="8895588" y="703325"/>
                </a:lnTo>
                <a:lnTo>
                  <a:pt x="8889492" y="705611"/>
                </a:lnTo>
                <a:lnTo>
                  <a:pt x="8890254" y="705611"/>
                </a:lnTo>
                <a:lnTo>
                  <a:pt x="8884158" y="707135"/>
                </a:lnTo>
                <a:lnTo>
                  <a:pt x="8878062" y="708659"/>
                </a:lnTo>
                <a:lnTo>
                  <a:pt x="8878824" y="708659"/>
                </a:lnTo>
                <a:lnTo>
                  <a:pt x="8871966" y="709421"/>
                </a:lnTo>
                <a:lnTo>
                  <a:pt x="8872728" y="709421"/>
                </a:lnTo>
                <a:lnTo>
                  <a:pt x="8865870" y="710183"/>
                </a:lnTo>
                <a:lnTo>
                  <a:pt x="8866632" y="710183"/>
                </a:lnTo>
                <a:lnTo>
                  <a:pt x="8859774" y="710945"/>
                </a:lnTo>
                <a:lnTo>
                  <a:pt x="128778" y="710946"/>
                </a:lnTo>
                <a:lnTo>
                  <a:pt x="121920" y="710184"/>
                </a:lnTo>
                <a:lnTo>
                  <a:pt x="115824" y="709422"/>
                </a:lnTo>
                <a:lnTo>
                  <a:pt x="109728" y="708660"/>
                </a:lnTo>
                <a:lnTo>
                  <a:pt x="110490" y="708660"/>
                </a:lnTo>
                <a:lnTo>
                  <a:pt x="103632" y="707136"/>
                </a:lnTo>
                <a:lnTo>
                  <a:pt x="104394" y="707136"/>
                </a:lnTo>
                <a:lnTo>
                  <a:pt x="98298" y="705612"/>
                </a:lnTo>
                <a:lnTo>
                  <a:pt x="92964" y="703326"/>
                </a:lnTo>
                <a:lnTo>
                  <a:pt x="86868" y="701040"/>
                </a:lnTo>
                <a:lnTo>
                  <a:pt x="87630" y="701040"/>
                </a:lnTo>
                <a:lnTo>
                  <a:pt x="76200" y="695706"/>
                </a:lnTo>
                <a:lnTo>
                  <a:pt x="76962" y="696468"/>
                </a:lnTo>
                <a:lnTo>
                  <a:pt x="66294" y="689610"/>
                </a:lnTo>
                <a:lnTo>
                  <a:pt x="67056" y="690372"/>
                </a:lnTo>
                <a:lnTo>
                  <a:pt x="57150" y="682752"/>
                </a:lnTo>
                <a:lnTo>
                  <a:pt x="57150" y="683514"/>
                </a:lnTo>
                <a:lnTo>
                  <a:pt x="48006" y="675132"/>
                </a:lnTo>
                <a:lnTo>
                  <a:pt x="48768" y="675132"/>
                </a:lnTo>
                <a:lnTo>
                  <a:pt x="40386" y="665988"/>
                </a:lnTo>
                <a:lnTo>
                  <a:pt x="41148" y="666750"/>
                </a:lnTo>
                <a:lnTo>
                  <a:pt x="33528" y="656844"/>
                </a:lnTo>
                <a:lnTo>
                  <a:pt x="34290" y="657606"/>
                </a:lnTo>
                <a:lnTo>
                  <a:pt x="27432" y="646938"/>
                </a:lnTo>
                <a:lnTo>
                  <a:pt x="27432" y="647700"/>
                </a:lnTo>
                <a:lnTo>
                  <a:pt x="22098" y="636270"/>
                </a:lnTo>
                <a:lnTo>
                  <a:pt x="22860" y="637032"/>
                </a:lnTo>
                <a:lnTo>
                  <a:pt x="20574" y="630936"/>
                </a:lnTo>
                <a:lnTo>
                  <a:pt x="18288" y="625602"/>
                </a:lnTo>
                <a:lnTo>
                  <a:pt x="15240" y="613410"/>
                </a:lnTo>
                <a:lnTo>
                  <a:pt x="15240" y="614172"/>
                </a:lnTo>
                <a:lnTo>
                  <a:pt x="14478" y="608076"/>
                </a:lnTo>
                <a:lnTo>
                  <a:pt x="13716" y="601218"/>
                </a:lnTo>
                <a:lnTo>
                  <a:pt x="13716" y="601980"/>
                </a:lnTo>
                <a:lnTo>
                  <a:pt x="12954" y="595122"/>
                </a:lnTo>
                <a:lnTo>
                  <a:pt x="12954" y="71628"/>
                </a:lnTo>
                <a:lnTo>
                  <a:pt x="13716" y="64770"/>
                </a:lnTo>
                <a:lnTo>
                  <a:pt x="13716" y="65532"/>
                </a:lnTo>
                <a:lnTo>
                  <a:pt x="14478" y="58674"/>
                </a:lnTo>
                <a:lnTo>
                  <a:pt x="14478" y="59436"/>
                </a:lnTo>
                <a:lnTo>
                  <a:pt x="15239" y="53340"/>
                </a:lnTo>
                <a:lnTo>
                  <a:pt x="18287" y="41148"/>
                </a:lnTo>
                <a:lnTo>
                  <a:pt x="18287" y="41910"/>
                </a:lnTo>
                <a:lnTo>
                  <a:pt x="20574" y="35814"/>
                </a:lnTo>
                <a:lnTo>
                  <a:pt x="22859" y="30480"/>
                </a:lnTo>
                <a:lnTo>
                  <a:pt x="22097" y="30480"/>
                </a:lnTo>
                <a:lnTo>
                  <a:pt x="27431" y="19812"/>
                </a:lnTo>
                <a:lnTo>
                  <a:pt x="34290" y="9906"/>
                </a:lnTo>
                <a:lnTo>
                  <a:pt x="33527" y="9906"/>
                </a:lnTo>
                <a:lnTo>
                  <a:pt x="41148" y="0"/>
                </a:lnTo>
                <a:lnTo>
                  <a:pt x="40386" y="762"/>
                </a:lnTo>
                <a:lnTo>
                  <a:pt x="21164" y="5312"/>
                </a:lnTo>
                <a:lnTo>
                  <a:pt x="8747" y="29885"/>
                </a:lnTo>
                <a:lnTo>
                  <a:pt x="1523" y="57150"/>
                </a:lnTo>
                <a:lnTo>
                  <a:pt x="0" y="70866"/>
                </a:lnTo>
                <a:lnTo>
                  <a:pt x="0" y="595884"/>
                </a:lnTo>
                <a:lnTo>
                  <a:pt x="12954" y="595884"/>
                </a:lnTo>
                <a:lnTo>
                  <a:pt x="1524" y="609600"/>
                </a:lnTo>
                <a:lnTo>
                  <a:pt x="3048" y="616458"/>
                </a:lnTo>
                <a:lnTo>
                  <a:pt x="6217" y="629122"/>
                </a:lnTo>
                <a:lnTo>
                  <a:pt x="10524" y="641336"/>
                </a:lnTo>
                <a:lnTo>
                  <a:pt x="15954" y="652992"/>
                </a:lnTo>
                <a:lnTo>
                  <a:pt x="22500" y="664022"/>
                </a:lnTo>
                <a:lnTo>
                  <a:pt x="30155" y="674356"/>
                </a:lnTo>
                <a:lnTo>
                  <a:pt x="38913" y="683924"/>
                </a:lnTo>
                <a:lnTo>
                  <a:pt x="48768" y="692658"/>
                </a:lnTo>
                <a:lnTo>
                  <a:pt x="59436" y="701040"/>
                </a:lnTo>
                <a:lnTo>
                  <a:pt x="70104" y="707136"/>
                </a:lnTo>
                <a:lnTo>
                  <a:pt x="83786" y="713796"/>
                </a:lnTo>
                <a:lnTo>
                  <a:pt x="128016" y="710946"/>
                </a:lnTo>
                <a:lnTo>
                  <a:pt x="83786" y="713796"/>
                </a:lnTo>
                <a:lnTo>
                  <a:pt x="8860536" y="710945"/>
                </a:lnTo>
                <a:lnTo>
                  <a:pt x="8904785" y="713754"/>
                </a:lnTo>
                <a:lnTo>
                  <a:pt x="8917231" y="707734"/>
                </a:lnTo>
                <a:lnTo>
                  <a:pt x="8929013" y="700472"/>
                </a:lnTo>
                <a:lnTo>
                  <a:pt x="8940026" y="692070"/>
                </a:lnTo>
                <a:lnTo>
                  <a:pt x="8950165" y="682627"/>
                </a:lnTo>
                <a:lnTo>
                  <a:pt x="8959324" y="672246"/>
                </a:lnTo>
                <a:lnTo>
                  <a:pt x="8967398" y="661026"/>
                </a:lnTo>
                <a:lnTo>
                  <a:pt x="8974281" y="649069"/>
                </a:lnTo>
                <a:lnTo>
                  <a:pt x="8979867" y="636475"/>
                </a:lnTo>
                <a:lnTo>
                  <a:pt x="8984051" y="623346"/>
                </a:lnTo>
                <a:lnTo>
                  <a:pt x="8986727" y="609782"/>
                </a:lnTo>
                <a:lnTo>
                  <a:pt x="8987790" y="595883"/>
                </a:lnTo>
                <a:lnTo>
                  <a:pt x="8988552" y="589787"/>
                </a:lnTo>
                <a:lnTo>
                  <a:pt x="8988552" y="77723"/>
                </a:lnTo>
                <a:lnTo>
                  <a:pt x="8987790" y="70865"/>
                </a:lnTo>
                <a:lnTo>
                  <a:pt x="8974836" y="64769"/>
                </a:lnTo>
                <a:lnTo>
                  <a:pt x="8987790" y="64007"/>
                </a:lnTo>
                <a:lnTo>
                  <a:pt x="8986141" y="52853"/>
                </a:lnTo>
                <a:lnTo>
                  <a:pt x="8982777" y="39242"/>
                </a:lnTo>
                <a:lnTo>
                  <a:pt x="8970264" y="41909"/>
                </a:lnTo>
                <a:lnTo>
                  <a:pt x="8969502" y="41147"/>
                </a:lnTo>
                <a:lnTo>
                  <a:pt x="8971788" y="47243"/>
                </a:lnTo>
                <a:lnTo>
                  <a:pt x="8972550" y="53339"/>
                </a:lnTo>
                <a:lnTo>
                  <a:pt x="8974074" y="59435"/>
                </a:lnTo>
                <a:lnTo>
                  <a:pt x="8974074" y="58673"/>
                </a:lnTo>
                <a:lnTo>
                  <a:pt x="8974836" y="65531"/>
                </a:lnTo>
                <a:lnTo>
                  <a:pt x="8974836" y="71627"/>
                </a:lnTo>
                <a:lnTo>
                  <a:pt x="8975598" y="7772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76" y="2805684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6">
                <a:moveTo>
                  <a:pt x="12953" y="0"/>
                </a:moveTo>
                <a:lnTo>
                  <a:pt x="0" y="0"/>
                </a:lnTo>
                <a:lnTo>
                  <a:pt x="1523" y="13715"/>
                </a:lnTo>
                <a:lnTo>
                  <a:pt x="1295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78112" y="2273807"/>
            <a:ext cx="12954" cy="6858"/>
          </a:xfrm>
          <a:custGeom>
            <a:avLst/>
            <a:gdLst/>
            <a:ahLst/>
            <a:cxnLst/>
            <a:rect l="l" t="t" r="r" b="b"/>
            <a:pathLst>
              <a:path w="12954" h="6857">
                <a:moveTo>
                  <a:pt x="0" y="761"/>
                </a:moveTo>
                <a:lnTo>
                  <a:pt x="12954" y="6857"/>
                </a:lnTo>
                <a:lnTo>
                  <a:pt x="12954" y="0"/>
                </a:lnTo>
                <a:lnTo>
                  <a:pt x="0" y="76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134" y="2982467"/>
            <a:ext cx="8974836" cy="767334"/>
          </a:xfrm>
          <a:custGeom>
            <a:avLst/>
            <a:gdLst/>
            <a:ahLst/>
            <a:cxnLst/>
            <a:rect l="l" t="t" r="r" b="b"/>
            <a:pathLst>
              <a:path w="8974835" h="767334">
                <a:moveTo>
                  <a:pt x="0" y="128016"/>
                </a:moveTo>
                <a:lnTo>
                  <a:pt x="38" y="642493"/>
                </a:lnTo>
                <a:lnTo>
                  <a:pt x="8250" y="684772"/>
                </a:lnTo>
                <a:lnTo>
                  <a:pt x="29069" y="720760"/>
                </a:lnTo>
                <a:lnTo>
                  <a:pt x="60001" y="748006"/>
                </a:lnTo>
                <a:lnTo>
                  <a:pt x="98552" y="764060"/>
                </a:lnTo>
                <a:lnTo>
                  <a:pt x="127254" y="767334"/>
                </a:lnTo>
                <a:lnTo>
                  <a:pt x="8850613" y="767279"/>
                </a:lnTo>
                <a:lnTo>
                  <a:pt x="8892705" y="758910"/>
                </a:lnTo>
                <a:lnTo>
                  <a:pt x="8928516" y="737991"/>
                </a:lnTo>
                <a:lnTo>
                  <a:pt x="8955617" y="706949"/>
                </a:lnTo>
                <a:lnTo>
                  <a:pt x="8971581" y="668215"/>
                </a:lnTo>
                <a:lnTo>
                  <a:pt x="8974836" y="639318"/>
                </a:lnTo>
                <a:lnTo>
                  <a:pt x="8974781" y="124222"/>
                </a:lnTo>
                <a:lnTo>
                  <a:pt x="8966412" y="82130"/>
                </a:lnTo>
                <a:lnTo>
                  <a:pt x="8945493" y="46319"/>
                </a:lnTo>
                <a:lnTo>
                  <a:pt x="8914451" y="19218"/>
                </a:lnTo>
                <a:lnTo>
                  <a:pt x="8875717" y="3254"/>
                </a:lnTo>
                <a:lnTo>
                  <a:pt x="8846820" y="0"/>
                </a:lnTo>
                <a:lnTo>
                  <a:pt x="124112" y="38"/>
                </a:lnTo>
                <a:lnTo>
                  <a:pt x="82208" y="8259"/>
                </a:lnTo>
                <a:lnTo>
                  <a:pt x="46437" y="29133"/>
                </a:lnTo>
                <a:lnTo>
                  <a:pt x="19294" y="60208"/>
                </a:lnTo>
                <a:lnTo>
                  <a:pt x="3271" y="99035"/>
                </a:lnTo>
                <a:lnTo>
                  <a:pt x="0" y="12801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276" y="2976371"/>
            <a:ext cx="8988552" cy="780288"/>
          </a:xfrm>
          <a:custGeom>
            <a:avLst/>
            <a:gdLst/>
            <a:ahLst/>
            <a:cxnLst/>
            <a:rect l="l" t="t" r="r" b="b"/>
            <a:pathLst>
              <a:path w="8988552" h="780288">
                <a:moveTo>
                  <a:pt x="8922258" y="33528"/>
                </a:moveTo>
                <a:lnTo>
                  <a:pt x="8921496" y="33528"/>
                </a:lnTo>
                <a:lnTo>
                  <a:pt x="8931402" y="40386"/>
                </a:lnTo>
                <a:lnTo>
                  <a:pt x="8930640" y="40386"/>
                </a:lnTo>
                <a:lnTo>
                  <a:pt x="8939784" y="48768"/>
                </a:lnTo>
                <a:lnTo>
                  <a:pt x="8939784" y="48006"/>
                </a:lnTo>
                <a:lnTo>
                  <a:pt x="8947404" y="57150"/>
                </a:lnTo>
                <a:lnTo>
                  <a:pt x="8947404" y="56388"/>
                </a:lnTo>
                <a:lnTo>
                  <a:pt x="8955024" y="66294"/>
                </a:lnTo>
                <a:lnTo>
                  <a:pt x="8954262" y="66294"/>
                </a:lnTo>
                <a:lnTo>
                  <a:pt x="8961120" y="76200"/>
                </a:lnTo>
                <a:lnTo>
                  <a:pt x="8960358" y="76200"/>
                </a:lnTo>
                <a:lnTo>
                  <a:pt x="8965692" y="86868"/>
                </a:lnTo>
                <a:lnTo>
                  <a:pt x="8967978" y="92202"/>
                </a:lnTo>
                <a:lnTo>
                  <a:pt x="8970264" y="98298"/>
                </a:lnTo>
                <a:lnTo>
                  <a:pt x="8969502" y="97536"/>
                </a:lnTo>
                <a:lnTo>
                  <a:pt x="8971788" y="103632"/>
                </a:lnTo>
                <a:lnTo>
                  <a:pt x="8972550" y="109728"/>
                </a:lnTo>
                <a:lnTo>
                  <a:pt x="8974074" y="115824"/>
                </a:lnTo>
                <a:lnTo>
                  <a:pt x="8974836" y="121920"/>
                </a:lnTo>
                <a:lnTo>
                  <a:pt x="8974836" y="128016"/>
                </a:lnTo>
                <a:lnTo>
                  <a:pt x="8975598" y="134112"/>
                </a:lnTo>
                <a:lnTo>
                  <a:pt x="8975598" y="645414"/>
                </a:lnTo>
                <a:lnTo>
                  <a:pt x="8988552" y="134112"/>
                </a:lnTo>
                <a:lnTo>
                  <a:pt x="8987790" y="127254"/>
                </a:lnTo>
                <a:lnTo>
                  <a:pt x="8974836" y="121158"/>
                </a:lnTo>
                <a:lnTo>
                  <a:pt x="8987790" y="120396"/>
                </a:lnTo>
                <a:lnTo>
                  <a:pt x="8978032" y="82566"/>
                </a:lnTo>
                <a:lnTo>
                  <a:pt x="8956570" y="47650"/>
                </a:lnTo>
                <a:lnTo>
                  <a:pt x="8925925" y="20803"/>
                </a:lnTo>
                <a:lnTo>
                  <a:pt x="8888340" y="4238"/>
                </a:lnTo>
                <a:lnTo>
                  <a:pt x="8860536" y="0"/>
                </a:lnTo>
                <a:lnTo>
                  <a:pt x="134112" y="0"/>
                </a:lnTo>
                <a:lnTo>
                  <a:pt x="123251" y="407"/>
                </a:lnTo>
                <a:lnTo>
                  <a:pt x="109331" y="2226"/>
                </a:lnTo>
                <a:lnTo>
                  <a:pt x="95873" y="5442"/>
                </a:lnTo>
                <a:lnTo>
                  <a:pt x="82956" y="9985"/>
                </a:lnTo>
                <a:lnTo>
                  <a:pt x="8866632" y="12954"/>
                </a:lnTo>
                <a:lnTo>
                  <a:pt x="8871966" y="13716"/>
                </a:lnTo>
                <a:lnTo>
                  <a:pt x="8878824" y="15240"/>
                </a:lnTo>
                <a:lnTo>
                  <a:pt x="8878062" y="15240"/>
                </a:lnTo>
                <a:lnTo>
                  <a:pt x="8884158" y="16764"/>
                </a:lnTo>
                <a:lnTo>
                  <a:pt x="8890254" y="18288"/>
                </a:lnTo>
                <a:lnTo>
                  <a:pt x="8889492" y="18288"/>
                </a:lnTo>
                <a:lnTo>
                  <a:pt x="8895588" y="19812"/>
                </a:lnTo>
                <a:lnTo>
                  <a:pt x="8900922" y="22098"/>
                </a:lnTo>
                <a:lnTo>
                  <a:pt x="8912352" y="27432"/>
                </a:lnTo>
                <a:lnTo>
                  <a:pt x="8911590" y="27432"/>
                </a:lnTo>
                <a:lnTo>
                  <a:pt x="8922258" y="33528"/>
                </a:lnTo>
                <a:close/>
              </a:path>
              <a:path w="8988552" h="780288">
                <a:moveTo>
                  <a:pt x="8860536" y="767334"/>
                </a:moveTo>
                <a:lnTo>
                  <a:pt x="84191" y="770387"/>
                </a:lnTo>
                <a:lnTo>
                  <a:pt x="96313" y="774544"/>
                </a:lnTo>
                <a:lnTo>
                  <a:pt x="108720" y="777689"/>
                </a:lnTo>
                <a:lnTo>
                  <a:pt x="121343" y="779658"/>
                </a:lnTo>
                <a:lnTo>
                  <a:pt x="134112" y="780288"/>
                </a:lnTo>
                <a:lnTo>
                  <a:pt x="8860536" y="780288"/>
                </a:lnTo>
                <a:lnTo>
                  <a:pt x="8867394" y="779526"/>
                </a:lnTo>
                <a:lnTo>
                  <a:pt x="8877860" y="778132"/>
                </a:lnTo>
                <a:lnTo>
                  <a:pt x="8891446" y="774955"/>
                </a:lnTo>
                <a:lnTo>
                  <a:pt x="8904528" y="770358"/>
                </a:lnTo>
                <a:lnTo>
                  <a:pt x="8860536" y="767334"/>
                </a:lnTo>
                <a:close/>
              </a:path>
              <a:path w="8988552" h="780288">
                <a:moveTo>
                  <a:pt x="8974836" y="121158"/>
                </a:moveTo>
                <a:lnTo>
                  <a:pt x="8987790" y="127254"/>
                </a:lnTo>
                <a:lnTo>
                  <a:pt x="8987790" y="120396"/>
                </a:lnTo>
                <a:lnTo>
                  <a:pt x="8974836" y="121158"/>
                </a:lnTo>
                <a:close/>
              </a:path>
              <a:path w="8988552" h="780288">
                <a:moveTo>
                  <a:pt x="0" y="646176"/>
                </a:moveTo>
                <a:lnTo>
                  <a:pt x="0" y="653034"/>
                </a:lnTo>
                <a:lnTo>
                  <a:pt x="762" y="659130"/>
                </a:lnTo>
                <a:lnTo>
                  <a:pt x="1524" y="665988"/>
                </a:lnTo>
                <a:lnTo>
                  <a:pt x="3048" y="672846"/>
                </a:lnTo>
                <a:lnTo>
                  <a:pt x="3194" y="673533"/>
                </a:lnTo>
                <a:lnTo>
                  <a:pt x="6628" y="686912"/>
                </a:lnTo>
                <a:lnTo>
                  <a:pt x="10920" y="699036"/>
                </a:lnTo>
                <a:lnTo>
                  <a:pt x="16172" y="710159"/>
                </a:lnTo>
                <a:lnTo>
                  <a:pt x="22482" y="720541"/>
                </a:lnTo>
                <a:lnTo>
                  <a:pt x="29952" y="730439"/>
                </a:lnTo>
                <a:lnTo>
                  <a:pt x="38680" y="740108"/>
                </a:lnTo>
                <a:lnTo>
                  <a:pt x="48768" y="749808"/>
                </a:lnTo>
                <a:lnTo>
                  <a:pt x="59436" y="757428"/>
                </a:lnTo>
                <a:lnTo>
                  <a:pt x="70104" y="764286"/>
                </a:lnTo>
                <a:lnTo>
                  <a:pt x="84191" y="770387"/>
                </a:lnTo>
                <a:lnTo>
                  <a:pt x="128016" y="767334"/>
                </a:lnTo>
                <a:lnTo>
                  <a:pt x="84191" y="770387"/>
                </a:lnTo>
                <a:lnTo>
                  <a:pt x="8860536" y="767334"/>
                </a:lnTo>
                <a:lnTo>
                  <a:pt x="8904528" y="770358"/>
                </a:lnTo>
                <a:lnTo>
                  <a:pt x="8917010" y="764435"/>
                </a:lnTo>
                <a:lnTo>
                  <a:pt x="8928798" y="757281"/>
                </a:lnTo>
                <a:lnTo>
                  <a:pt x="8939795" y="748989"/>
                </a:lnTo>
                <a:lnTo>
                  <a:pt x="8949904" y="739654"/>
                </a:lnTo>
                <a:lnTo>
                  <a:pt x="8959031" y="729371"/>
                </a:lnTo>
                <a:lnTo>
                  <a:pt x="8967080" y="718233"/>
                </a:lnTo>
                <a:lnTo>
                  <a:pt x="8973954" y="706336"/>
                </a:lnTo>
                <a:lnTo>
                  <a:pt x="8979558" y="693773"/>
                </a:lnTo>
                <a:lnTo>
                  <a:pt x="8983795" y="680638"/>
                </a:lnTo>
                <a:lnTo>
                  <a:pt x="8986571" y="667027"/>
                </a:lnTo>
                <a:lnTo>
                  <a:pt x="8987790" y="653034"/>
                </a:lnTo>
                <a:lnTo>
                  <a:pt x="8988552" y="646176"/>
                </a:lnTo>
                <a:lnTo>
                  <a:pt x="8988552" y="134112"/>
                </a:lnTo>
                <a:lnTo>
                  <a:pt x="8975598" y="645414"/>
                </a:lnTo>
                <a:lnTo>
                  <a:pt x="8974836" y="652272"/>
                </a:lnTo>
                <a:lnTo>
                  <a:pt x="8974836" y="658368"/>
                </a:lnTo>
                <a:lnTo>
                  <a:pt x="8974074" y="664464"/>
                </a:lnTo>
                <a:lnTo>
                  <a:pt x="8972550" y="670560"/>
                </a:lnTo>
                <a:lnTo>
                  <a:pt x="8972550" y="669798"/>
                </a:lnTo>
                <a:lnTo>
                  <a:pt x="8971788" y="676656"/>
                </a:lnTo>
                <a:lnTo>
                  <a:pt x="8971788" y="675894"/>
                </a:lnTo>
                <a:lnTo>
                  <a:pt x="8969502" y="681990"/>
                </a:lnTo>
                <a:lnTo>
                  <a:pt x="8970264" y="681990"/>
                </a:lnTo>
                <a:lnTo>
                  <a:pt x="8967978" y="687324"/>
                </a:lnTo>
                <a:lnTo>
                  <a:pt x="8965692" y="693420"/>
                </a:lnTo>
                <a:lnTo>
                  <a:pt x="8965692" y="692658"/>
                </a:lnTo>
                <a:lnTo>
                  <a:pt x="8960358" y="704088"/>
                </a:lnTo>
                <a:lnTo>
                  <a:pt x="8961120" y="703326"/>
                </a:lnTo>
                <a:lnTo>
                  <a:pt x="8954262" y="713994"/>
                </a:lnTo>
                <a:lnTo>
                  <a:pt x="8955024" y="713232"/>
                </a:lnTo>
                <a:lnTo>
                  <a:pt x="8947404" y="723138"/>
                </a:lnTo>
                <a:lnTo>
                  <a:pt x="8939784" y="731520"/>
                </a:lnTo>
                <a:lnTo>
                  <a:pt x="8930640" y="739902"/>
                </a:lnTo>
                <a:lnTo>
                  <a:pt x="8931402" y="739140"/>
                </a:lnTo>
                <a:lnTo>
                  <a:pt x="8921496" y="746760"/>
                </a:lnTo>
                <a:lnTo>
                  <a:pt x="8922258" y="745998"/>
                </a:lnTo>
                <a:lnTo>
                  <a:pt x="8911590" y="752856"/>
                </a:lnTo>
                <a:lnTo>
                  <a:pt x="8912352" y="752094"/>
                </a:lnTo>
                <a:lnTo>
                  <a:pt x="8900922" y="758190"/>
                </a:lnTo>
                <a:lnTo>
                  <a:pt x="8900922" y="757428"/>
                </a:lnTo>
                <a:lnTo>
                  <a:pt x="8895588" y="759714"/>
                </a:lnTo>
                <a:lnTo>
                  <a:pt x="8889492" y="762000"/>
                </a:lnTo>
                <a:lnTo>
                  <a:pt x="8890254" y="762000"/>
                </a:lnTo>
                <a:lnTo>
                  <a:pt x="8878062" y="765048"/>
                </a:lnTo>
                <a:lnTo>
                  <a:pt x="8878824" y="765048"/>
                </a:lnTo>
                <a:lnTo>
                  <a:pt x="8871966" y="765810"/>
                </a:lnTo>
                <a:lnTo>
                  <a:pt x="8872728" y="765810"/>
                </a:lnTo>
                <a:lnTo>
                  <a:pt x="8865870" y="766572"/>
                </a:lnTo>
                <a:lnTo>
                  <a:pt x="8866632" y="766572"/>
                </a:lnTo>
                <a:lnTo>
                  <a:pt x="8859774" y="767334"/>
                </a:lnTo>
                <a:lnTo>
                  <a:pt x="128778" y="767334"/>
                </a:lnTo>
                <a:lnTo>
                  <a:pt x="121920" y="766572"/>
                </a:lnTo>
                <a:lnTo>
                  <a:pt x="115824" y="765810"/>
                </a:lnTo>
                <a:lnTo>
                  <a:pt x="109728" y="765048"/>
                </a:lnTo>
                <a:lnTo>
                  <a:pt x="110490" y="765048"/>
                </a:lnTo>
                <a:lnTo>
                  <a:pt x="103632" y="763524"/>
                </a:lnTo>
                <a:lnTo>
                  <a:pt x="104394" y="763524"/>
                </a:lnTo>
                <a:lnTo>
                  <a:pt x="98298" y="762000"/>
                </a:lnTo>
                <a:lnTo>
                  <a:pt x="92964" y="759714"/>
                </a:lnTo>
                <a:lnTo>
                  <a:pt x="86868" y="757428"/>
                </a:lnTo>
                <a:lnTo>
                  <a:pt x="87630" y="758190"/>
                </a:lnTo>
                <a:lnTo>
                  <a:pt x="76200" y="752094"/>
                </a:lnTo>
                <a:lnTo>
                  <a:pt x="76962" y="752856"/>
                </a:lnTo>
                <a:lnTo>
                  <a:pt x="66294" y="745998"/>
                </a:lnTo>
                <a:lnTo>
                  <a:pt x="67056" y="746760"/>
                </a:lnTo>
                <a:lnTo>
                  <a:pt x="57150" y="739140"/>
                </a:lnTo>
                <a:lnTo>
                  <a:pt x="57150" y="739902"/>
                </a:lnTo>
                <a:lnTo>
                  <a:pt x="48006" y="731520"/>
                </a:lnTo>
                <a:lnTo>
                  <a:pt x="48768" y="731520"/>
                </a:lnTo>
                <a:lnTo>
                  <a:pt x="40386" y="723138"/>
                </a:lnTo>
                <a:lnTo>
                  <a:pt x="41148" y="723138"/>
                </a:lnTo>
                <a:lnTo>
                  <a:pt x="33528" y="713232"/>
                </a:lnTo>
                <a:lnTo>
                  <a:pt x="34290" y="713994"/>
                </a:lnTo>
                <a:lnTo>
                  <a:pt x="27432" y="703326"/>
                </a:lnTo>
                <a:lnTo>
                  <a:pt x="27432" y="704088"/>
                </a:lnTo>
                <a:lnTo>
                  <a:pt x="22098" y="692658"/>
                </a:lnTo>
                <a:lnTo>
                  <a:pt x="22860" y="693420"/>
                </a:lnTo>
                <a:lnTo>
                  <a:pt x="20574" y="687324"/>
                </a:lnTo>
                <a:lnTo>
                  <a:pt x="18288" y="681990"/>
                </a:lnTo>
                <a:lnTo>
                  <a:pt x="16764" y="675894"/>
                </a:lnTo>
                <a:lnTo>
                  <a:pt x="16764" y="676656"/>
                </a:lnTo>
                <a:lnTo>
                  <a:pt x="15240" y="669798"/>
                </a:lnTo>
                <a:lnTo>
                  <a:pt x="15240" y="670560"/>
                </a:lnTo>
                <a:lnTo>
                  <a:pt x="13716" y="658368"/>
                </a:lnTo>
                <a:lnTo>
                  <a:pt x="12954" y="652272"/>
                </a:lnTo>
                <a:lnTo>
                  <a:pt x="13716" y="658368"/>
                </a:lnTo>
                <a:lnTo>
                  <a:pt x="12954" y="651510"/>
                </a:lnTo>
                <a:lnTo>
                  <a:pt x="12954" y="128016"/>
                </a:lnTo>
                <a:lnTo>
                  <a:pt x="15239" y="109728"/>
                </a:lnTo>
                <a:lnTo>
                  <a:pt x="18287" y="97536"/>
                </a:lnTo>
                <a:lnTo>
                  <a:pt x="18287" y="98298"/>
                </a:lnTo>
                <a:lnTo>
                  <a:pt x="20574" y="92202"/>
                </a:lnTo>
                <a:lnTo>
                  <a:pt x="22859" y="86868"/>
                </a:lnTo>
                <a:lnTo>
                  <a:pt x="22097" y="86868"/>
                </a:lnTo>
                <a:lnTo>
                  <a:pt x="27431" y="76200"/>
                </a:lnTo>
                <a:lnTo>
                  <a:pt x="34290" y="66294"/>
                </a:lnTo>
                <a:lnTo>
                  <a:pt x="33527" y="66294"/>
                </a:lnTo>
                <a:lnTo>
                  <a:pt x="41148" y="56388"/>
                </a:lnTo>
                <a:lnTo>
                  <a:pt x="40386" y="57150"/>
                </a:lnTo>
                <a:lnTo>
                  <a:pt x="48767" y="48006"/>
                </a:lnTo>
                <a:lnTo>
                  <a:pt x="48767" y="48768"/>
                </a:lnTo>
                <a:lnTo>
                  <a:pt x="57149" y="40386"/>
                </a:lnTo>
                <a:lnTo>
                  <a:pt x="67055" y="33528"/>
                </a:lnTo>
                <a:lnTo>
                  <a:pt x="66293" y="33528"/>
                </a:lnTo>
                <a:lnTo>
                  <a:pt x="76961" y="27432"/>
                </a:lnTo>
                <a:lnTo>
                  <a:pt x="76199" y="27432"/>
                </a:lnTo>
                <a:lnTo>
                  <a:pt x="87630" y="22098"/>
                </a:lnTo>
                <a:lnTo>
                  <a:pt x="86867" y="22098"/>
                </a:lnTo>
                <a:lnTo>
                  <a:pt x="92963" y="19812"/>
                </a:lnTo>
                <a:lnTo>
                  <a:pt x="92201" y="19812"/>
                </a:lnTo>
                <a:lnTo>
                  <a:pt x="104394" y="16764"/>
                </a:lnTo>
                <a:lnTo>
                  <a:pt x="103632" y="16764"/>
                </a:lnTo>
                <a:lnTo>
                  <a:pt x="110489" y="15240"/>
                </a:lnTo>
                <a:lnTo>
                  <a:pt x="109728" y="15240"/>
                </a:lnTo>
                <a:lnTo>
                  <a:pt x="115823" y="13716"/>
                </a:lnTo>
                <a:lnTo>
                  <a:pt x="115823" y="14478"/>
                </a:lnTo>
                <a:lnTo>
                  <a:pt x="121920" y="12954"/>
                </a:lnTo>
                <a:lnTo>
                  <a:pt x="8865870" y="12954"/>
                </a:lnTo>
                <a:lnTo>
                  <a:pt x="8872728" y="14478"/>
                </a:lnTo>
                <a:lnTo>
                  <a:pt x="8871966" y="13716"/>
                </a:lnTo>
                <a:lnTo>
                  <a:pt x="8866632" y="12954"/>
                </a:lnTo>
                <a:lnTo>
                  <a:pt x="82956" y="9985"/>
                </a:lnTo>
                <a:lnTo>
                  <a:pt x="70663" y="15789"/>
                </a:lnTo>
                <a:lnTo>
                  <a:pt x="38341" y="40084"/>
                </a:lnTo>
                <a:lnTo>
                  <a:pt x="14562" y="73278"/>
                </a:lnTo>
                <a:lnTo>
                  <a:pt x="1523" y="113538"/>
                </a:lnTo>
                <a:lnTo>
                  <a:pt x="0" y="127254"/>
                </a:lnTo>
                <a:lnTo>
                  <a:pt x="0" y="64617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134" y="5747004"/>
            <a:ext cx="8974836" cy="767334"/>
          </a:xfrm>
          <a:custGeom>
            <a:avLst/>
            <a:gdLst/>
            <a:ahLst/>
            <a:cxnLst/>
            <a:rect l="l" t="t" r="r" b="b"/>
            <a:pathLst>
              <a:path w="8974836" h="767334">
                <a:moveTo>
                  <a:pt x="0" y="128016"/>
                </a:moveTo>
                <a:lnTo>
                  <a:pt x="38" y="642493"/>
                </a:lnTo>
                <a:lnTo>
                  <a:pt x="8250" y="684772"/>
                </a:lnTo>
                <a:lnTo>
                  <a:pt x="29069" y="720760"/>
                </a:lnTo>
                <a:lnTo>
                  <a:pt x="60001" y="748006"/>
                </a:lnTo>
                <a:lnTo>
                  <a:pt x="98552" y="764060"/>
                </a:lnTo>
                <a:lnTo>
                  <a:pt x="127254" y="767334"/>
                </a:lnTo>
                <a:lnTo>
                  <a:pt x="8850613" y="767279"/>
                </a:lnTo>
                <a:lnTo>
                  <a:pt x="8892705" y="758910"/>
                </a:lnTo>
                <a:lnTo>
                  <a:pt x="8928516" y="737991"/>
                </a:lnTo>
                <a:lnTo>
                  <a:pt x="8955617" y="706949"/>
                </a:lnTo>
                <a:lnTo>
                  <a:pt x="8971581" y="668215"/>
                </a:lnTo>
                <a:lnTo>
                  <a:pt x="8974836" y="639318"/>
                </a:lnTo>
                <a:lnTo>
                  <a:pt x="8974781" y="124222"/>
                </a:lnTo>
                <a:lnTo>
                  <a:pt x="8966412" y="82130"/>
                </a:lnTo>
                <a:lnTo>
                  <a:pt x="8945493" y="46319"/>
                </a:lnTo>
                <a:lnTo>
                  <a:pt x="8914451" y="19218"/>
                </a:lnTo>
                <a:lnTo>
                  <a:pt x="8875717" y="3254"/>
                </a:lnTo>
                <a:lnTo>
                  <a:pt x="8846820" y="0"/>
                </a:lnTo>
                <a:lnTo>
                  <a:pt x="124112" y="38"/>
                </a:lnTo>
                <a:lnTo>
                  <a:pt x="82208" y="8259"/>
                </a:lnTo>
                <a:lnTo>
                  <a:pt x="46437" y="29133"/>
                </a:lnTo>
                <a:lnTo>
                  <a:pt x="19294" y="60208"/>
                </a:lnTo>
                <a:lnTo>
                  <a:pt x="3271" y="99035"/>
                </a:lnTo>
                <a:lnTo>
                  <a:pt x="0" y="12801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86" y="6507480"/>
            <a:ext cx="8819720" cy="12954"/>
          </a:xfrm>
          <a:custGeom>
            <a:avLst/>
            <a:gdLst/>
            <a:ahLst/>
            <a:cxnLst/>
            <a:rect l="l" t="t" r="r" b="b"/>
            <a:pathLst>
              <a:path w="8819720" h="12954">
                <a:moveTo>
                  <a:pt x="8782021" y="0"/>
                </a:moveTo>
                <a:lnTo>
                  <a:pt x="0" y="3554"/>
                </a:lnTo>
                <a:lnTo>
                  <a:pt x="11753" y="7705"/>
                </a:lnTo>
                <a:lnTo>
                  <a:pt x="23626" y="10635"/>
                </a:lnTo>
                <a:lnTo>
                  <a:pt x="36062" y="12375"/>
                </a:lnTo>
                <a:lnTo>
                  <a:pt x="49501" y="12954"/>
                </a:lnTo>
                <a:lnTo>
                  <a:pt x="8775925" y="12954"/>
                </a:lnTo>
                <a:lnTo>
                  <a:pt x="8782783" y="12192"/>
                </a:lnTo>
                <a:lnTo>
                  <a:pt x="8793151" y="10980"/>
                </a:lnTo>
                <a:lnTo>
                  <a:pt x="8806660" y="7962"/>
                </a:lnTo>
                <a:lnTo>
                  <a:pt x="8819720" y="3440"/>
                </a:lnTo>
                <a:lnTo>
                  <a:pt x="8782021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848" y="5740146"/>
            <a:ext cx="8905979" cy="739902"/>
          </a:xfrm>
          <a:custGeom>
            <a:avLst/>
            <a:gdLst/>
            <a:ahLst/>
            <a:cxnLst/>
            <a:rect l="l" t="t" r="r" b="b"/>
            <a:pathLst>
              <a:path w="8905979" h="739901">
                <a:moveTo>
                  <a:pt x="8857211" y="732281"/>
                </a:moveTo>
                <a:lnTo>
                  <a:pt x="8857211" y="731519"/>
                </a:lnTo>
                <a:lnTo>
                  <a:pt x="8848067" y="739901"/>
                </a:lnTo>
                <a:lnTo>
                  <a:pt x="8867364" y="739835"/>
                </a:lnTo>
                <a:lnTo>
                  <a:pt x="8876574" y="729434"/>
                </a:lnTo>
                <a:lnTo>
                  <a:pt x="8884695" y="718184"/>
                </a:lnTo>
                <a:lnTo>
                  <a:pt x="8891619" y="706195"/>
                </a:lnTo>
                <a:lnTo>
                  <a:pt x="8897240" y="693577"/>
                </a:lnTo>
                <a:lnTo>
                  <a:pt x="8901451" y="680437"/>
                </a:lnTo>
                <a:lnTo>
                  <a:pt x="8904146" y="666887"/>
                </a:lnTo>
                <a:lnTo>
                  <a:pt x="8892263" y="659129"/>
                </a:lnTo>
                <a:lnTo>
                  <a:pt x="8904146" y="666887"/>
                </a:lnTo>
                <a:lnTo>
                  <a:pt x="8905217" y="653033"/>
                </a:lnTo>
                <a:lnTo>
                  <a:pt x="8905979" y="646175"/>
                </a:lnTo>
                <a:lnTo>
                  <a:pt x="8905979" y="134111"/>
                </a:lnTo>
                <a:lnTo>
                  <a:pt x="8905217" y="128015"/>
                </a:lnTo>
                <a:lnTo>
                  <a:pt x="8905217" y="121157"/>
                </a:lnTo>
                <a:lnTo>
                  <a:pt x="8903414" y="109338"/>
                </a:lnTo>
                <a:lnTo>
                  <a:pt x="8889259" y="70318"/>
                </a:lnTo>
                <a:lnTo>
                  <a:pt x="8864640" y="38104"/>
                </a:lnTo>
                <a:lnTo>
                  <a:pt x="8831598" y="14582"/>
                </a:lnTo>
                <a:lnTo>
                  <a:pt x="8792172" y="1638"/>
                </a:lnTo>
                <a:lnTo>
                  <a:pt x="8777963" y="0"/>
                </a:lnTo>
                <a:lnTo>
                  <a:pt x="51539" y="0"/>
                </a:lnTo>
                <a:lnTo>
                  <a:pt x="40315" y="594"/>
                </a:lnTo>
                <a:lnTo>
                  <a:pt x="26364" y="2602"/>
                </a:lnTo>
                <a:lnTo>
                  <a:pt x="12900" y="5955"/>
                </a:lnTo>
                <a:lnTo>
                  <a:pt x="0" y="10591"/>
                </a:lnTo>
                <a:lnTo>
                  <a:pt x="45443" y="12954"/>
                </a:lnTo>
                <a:lnTo>
                  <a:pt x="8777201" y="12953"/>
                </a:lnTo>
                <a:lnTo>
                  <a:pt x="8784059" y="13715"/>
                </a:lnTo>
                <a:lnTo>
                  <a:pt x="8777963" y="12953"/>
                </a:lnTo>
                <a:lnTo>
                  <a:pt x="8784059" y="13715"/>
                </a:lnTo>
                <a:lnTo>
                  <a:pt x="8783297" y="13715"/>
                </a:lnTo>
                <a:lnTo>
                  <a:pt x="8790155" y="14477"/>
                </a:lnTo>
                <a:lnTo>
                  <a:pt x="8789393" y="14477"/>
                </a:lnTo>
                <a:lnTo>
                  <a:pt x="8796251" y="16001"/>
                </a:lnTo>
                <a:lnTo>
                  <a:pt x="8795489" y="15239"/>
                </a:lnTo>
                <a:lnTo>
                  <a:pt x="8807681" y="18287"/>
                </a:lnTo>
                <a:lnTo>
                  <a:pt x="8806919" y="18287"/>
                </a:lnTo>
                <a:lnTo>
                  <a:pt x="8813015" y="20573"/>
                </a:lnTo>
                <a:lnTo>
                  <a:pt x="8818349" y="22859"/>
                </a:lnTo>
                <a:lnTo>
                  <a:pt x="8829779" y="28193"/>
                </a:lnTo>
                <a:lnTo>
                  <a:pt x="8829017" y="27431"/>
                </a:lnTo>
                <a:lnTo>
                  <a:pt x="8839685" y="34289"/>
                </a:lnTo>
                <a:lnTo>
                  <a:pt x="8838923" y="33527"/>
                </a:lnTo>
                <a:lnTo>
                  <a:pt x="8848829" y="41147"/>
                </a:lnTo>
                <a:lnTo>
                  <a:pt x="8848067" y="40385"/>
                </a:lnTo>
                <a:lnTo>
                  <a:pt x="8857211" y="48767"/>
                </a:lnTo>
                <a:lnTo>
                  <a:pt x="8864831" y="57911"/>
                </a:lnTo>
                <a:lnTo>
                  <a:pt x="8864831" y="57149"/>
                </a:lnTo>
                <a:lnTo>
                  <a:pt x="8872451" y="67055"/>
                </a:lnTo>
                <a:lnTo>
                  <a:pt x="8871689" y="66293"/>
                </a:lnTo>
                <a:lnTo>
                  <a:pt x="8878547" y="76961"/>
                </a:lnTo>
                <a:lnTo>
                  <a:pt x="8877785" y="76199"/>
                </a:lnTo>
                <a:lnTo>
                  <a:pt x="8883119" y="87629"/>
                </a:lnTo>
                <a:lnTo>
                  <a:pt x="8883119" y="86867"/>
                </a:lnTo>
                <a:lnTo>
                  <a:pt x="8885405" y="92963"/>
                </a:lnTo>
                <a:lnTo>
                  <a:pt x="8887691" y="98297"/>
                </a:lnTo>
                <a:lnTo>
                  <a:pt x="8886929" y="98297"/>
                </a:lnTo>
                <a:lnTo>
                  <a:pt x="8889215" y="104393"/>
                </a:lnTo>
                <a:lnTo>
                  <a:pt x="8889977" y="110489"/>
                </a:lnTo>
                <a:lnTo>
                  <a:pt x="8889977" y="109727"/>
                </a:lnTo>
                <a:lnTo>
                  <a:pt x="8891501" y="116585"/>
                </a:lnTo>
                <a:lnTo>
                  <a:pt x="8891501" y="115823"/>
                </a:lnTo>
                <a:lnTo>
                  <a:pt x="8892263" y="121919"/>
                </a:lnTo>
                <a:lnTo>
                  <a:pt x="8892263" y="128015"/>
                </a:lnTo>
                <a:lnTo>
                  <a:pt x="8893025" y="134873"/>
                </a:lnTo>
                <a:lnTo>
                  <a:pt x="8893025" y="646175"/>
                </a:lnTo>
                <a:lnTo>
                  <a:pt x="8892263" y="652271"/>
                </a:lnTo>
                <a:lnTo>
                  <a:pt x="8892263" y="658367"/>
                </a:lnTo>
                <a:lnTo>
                  <a:pt x="8891501" y="665225"/>
                </a:lnTo>
                <a:lnTo>
                  <a:pt x="8891501" y="664463"/>
                </a:lnTo>
                <a:lnTo>
                  <a:pt x="8889977" y="670559"/>
                </a:lnTo>
                <a:lnTo>
                  <a:pt x="8889215" y="676655"/>
                </a:lnTo>
                <a:lnTo>
                  <a:pt x="8886929" y="682751"/>
                </a:lnTo>
                <a:lnTo>
                  <a:pt x="8887691" y="681989"/>
                </a:lnTo>
                <a:lnTo>
                  <a:pt x="8885405" y="688085"/>
                </a:lnTo>
                <a:lnTo>
                  <a:pt x="8883119" y="693419"/>
                </a:lnTo>
                <a:lnTo>
                  <a:pt x="8877785" y="704087"/>
                </a:lnTo>
                <a:lnTo>
                  <a:pt x="8878547" y="704087"/>
                </a:lnTo>
                <a:lnTo>
                  <a:pt x="8871689" y="714755"/>
                </a:lnTo>
                <a:lnTo>
                  <a:pt x="8872451" y="713993"/>
                </a:lnTo>
                <a:lnTo>
                  <a:pt x="8864831" y="723899"/>
                </a:lnTo>
                <a:lnTo>
                  <a:pt x="8864831" y="723137"/>
                </a:lnTo>
                <a:lnTo>
                  <a:pt x="8857211" y="73228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276" y="5750737"/>
            <a:ext cx="8949936" cy="760297"/>
          </a:xfrm>
          <a:custGeom>
            <a:avLst/>
            <a:gdLst/>
            <a:ahLst/>
            <a:cxnLst/>
            <a:rect l="l" t="t" r="r" b="b"/>
            <a:pathLst>
              <a:path w="8949936" h="760297">
                <a:moveTo>
                  <a:pt x="10730" y="688308"/>
                </a:moveTo>
                <a:lnTo>
                  <a:pt x="38677" y="729902"/>
                </a:lnTo>
                <a:lnTo>
                  <a:pt x="70104" y="753694"/>
                </a:lnTo>
                <a:lnTo>
                  <a:pt x="84610" y="760297"/>
                </a:lnTo>
                <a:lnTo>
                  <a:pt x="8866632" y="756742"/>
                </a:lnTo>
                <a:lnTo>
                  <a:pt x="8904330" y="760183"/>
                </a:lnTo>
                <a:lnTo>
                  <a:pt x="8916833" y="754266"/>
                </a:lnTo>
                <a:lnTo>
                  <a:pt x="8928673" y="747065"/>
                </a:lnTo>
                <a:lnTo>
                  <a:pt x="8939743" y="738688"/>
                </a:lnTo>
                <a:lnTo>
                  <a:pt x="8949936" y="729244"/>
                </a:lnTo>
                <a:lnTo>
                  <a:pt x="8931402" y="729310"/>
                </a:lnTo>
                <a:lnTo>
                  <a:pt x="8921496" y="736168"/>
                </a:lnTo>
                <a:lnTo>
                  <a:pt x="8922258" y="736168"/>
                </a:lnTo>
                <a:lnTo>
                  <a:pt x="8911590" y="742264"/>
                </a:lnTo>
                <a:lnTo>
                  <a:pt x="8912352" y="742264"/>
                </a:lnTo>
                <a:lnTo>
                  <a:pt x="8900922" y="747598"/>
                </a:lnTo>
                <a:lnTo>
                  <a:pt x="8895588" y="749884"/>
                </a:lnTo>
                <a:lnTo>
                  <a:pt x="8889492" y="751408"/>
                </a:lnTo>
                <a:lnTo>
                  <a:pt x="8890254" y="751408"/>
                </a:lnTo>
                <a:lnTo>
                  <a:pt x="8884158" y="752932"/>
                </a:lnTo>
                <a:lnTo>
                  <a:pt x="8878062" y="754456"/>
                </a:lnTo>
                <a:lnTo>
                  <a:pt x="8878824" y="754456"/>
                </a:lnTo>
                <a:lnTo>
                  <a:pt x="8871966" y="755980"/>
                </a:lnTo>
                <a:lnTo>
                  <a:pt x="8872728" y="755980"/>
                </a:lnTo>
                <a:lnTo>
                  <a:pt x="8865870" y="756742"/>
                </a:lnTo>
                <a:lnTo>
                  <a:pt x="121920" y="756742"/>
                </a:lnTo>
                <a:lnTo>
                  <a:pt x="115824" y="755980"/>
                </a:lnTo>
                <a:lnTo>
                  <a:pt x="109728" y="754456"/>
                </a:lnTo>
                <a:lnTo>
                  <a:pt x="110490" y="754456"/>
                </a:lnTo>
                <a:lnTo>
                  <a:pt x="103632" y="752932"/>
                </a:lnTo>
                <a:lnTo>
                  <a:pt x="104394" y="752932"/>
                </a:lnTo>
                <a:lnTo>
                  <a:pt x="98298" y="751408"/>
                </a:lnTo>
                <a:lnTo>
                  <a:pt x="92964" y="749884"/>
                </a:lnTo>
                <a:lnTo>
                  <a:pt x="86868" y="747598"/>
                </a:lnTo>
                <a:lnTo>
                  <a:pt x="87630" y="747598"/>
                </a:lnTo>
                <a:lnTo>
                  <a:pt x="76200" y="742264"/>
                </a:lnTo>
                <a:lnTo>
                  <a:pt x="76962" y="742264"/>
                </a:lnTo>
                <a:lnTo>
                  <a:pt x="66294" y="736168"/>
                </a:lnTo>
                <a:lnTo>
                  <a:pt x="67056" y="736168"/>
                </a:lnTo>
                <a:lnTo>
                  <a:pt x="57150" y="729310"/>
                </a:lnTo>
                <a:lnTo>
                  <a:pt x="48403" y="721293"/>
                </a:lnTo>
                <a:lnTo>
                  <a:pt x="48768" y="721690"/>
                </a:lnTo>
                <a:lnTo>
                  <a:pt x="48006" y="720928"/>
                </a:lnTo>
                <a:lnTo>
                  <a:pt x="40386" y="712546"/>
                </a:lnTo>
                <a:lnTo>
                  <a:pt x="41148" y="713308"/>
                </a:lnTo>
                <a:lnTo>
                  <a:pt x="33528" y="703402"/>
                </a:lnTo>
                <a:lnTo>
                  <a:pt x="34290" y="703402"/>
                </a:lnTo>
                <a:lnTo>
                  <a:pt x="27432" y="693496"/>
                </a:lnTo>
                <a:lnTo>
                  <a:pt x="22098" y="682828"/>
                </a:lnTo>
                <a:lnTo>
                  <a:pt x="22860" y="682828"/>
                </a:lnTo>
                <a:lnTo>
                  <a:pt x="20574" y="677494"/>
                </a:lnTo>
                <a:lnTo>
                  <a:pt x="18288" y="671398"/>
                </a:lnTo>
                <a:lnTo>
                  <a:pt x="18288" y="672160"/>
                </a:lnTo>
                <a:lnTo>
                  <a:pt x="15240" y="659968"/>
                </a:lnTo>
                <a:lnTo>
                  <a:pt x="14478" y="653872"/>
                </a:lnTo>
                <a:lnTo>
                  <a:pt x="14478" y="654634"/>
                </a:lnTo>
                <a:lnTo>
                  <a:pt x="13716" y="647776"/>
                </a:lnTo>
                <a:lnTo>
                  <a:pt x="12954" y="641680"/>
                </a:lnTo>
                <a:lnTo>
                  <a:pt x="12954" y="118186"/>
                </a:lnTo>
                <a:lnTo>
                  <a:pt x="13716" y="111328"/>
                </a:lnTo>
                <a:lnTo>
                  <a:pt x="14478" y="105232"/>
                </a:lnTo>
                <a:lnTo>
                  <a:pt x="14478" y="105994"/>
                </a:lnTo>
                <a:lnTo>
                  <a:pt x="15239" y="99136"/>
                </a:lnTo>
                <a:lnTo>
                  <a:pt x="15239" y="99898"/>
                </a:lnTo>
                <a:lnTo>
                  <a:pt x="18287" y="87706"/>
                </a:lnTo>
                <a:lnTo>
                  <a:pt x="20574" y="82372"/>
                </a:lnTo>
                <a:lnTo>
                  <a:pt x="22859" y="76276"/>
                </a:lnTo>
                <a:lnTo>
                  <a:pt x="22097" y="77038"/>
                </a:lnTo>
                <a:lnTo>
                  <a:pt x="27431" y="65608"/>
                </a:lnTo>
                <a:lnTo>
                  <a:pt x="27431" y="66370"/>
                </a:lnTo>
                <a:lnTo>
                  <a:pt x="34290" y="55702"/>
                </a:lnTo>
                <a:lnTo>
                  <a:pt x="33527" y="56464"/>
                </a:lnTo>
                <a:lnTo>
                  <a:pt x="41148" y="46558"/>
                </a:lnTo>
                <a:lnTo>
                  <a:pt x="40386" y="47320"/>
                </a:lnTo>
                <a:lnTo>
                  <a:pt x="48767" y="38176"/>
                </a:lnTo>
                <a:lnTo>
                  <a:pt x="57149" y="29794"/>
                </a:lnTo>
                <a:lnTo>
                  <a:pt x="57149" y="30556"/>
                </a:lnTo>
                <a:lnTo>
                  <a:pt x="67055" y="22936"/>
                </a:lnTo>
                <a:lnTo>
                  <a:pt x="66293" y="23698"/>
                </a:lnTo>
                <a:lnTo>
                  <a:pt x="76961" y="16840"/>
                </a:lnTo>
                <a:lnTo>
                  <a:pt x="76199" y="17602"/>
                </a:lnTo>
                <a:lnTo>
                  <a:pt x="87630" y="12268"/>
                </a:lnTo>
                <a:lnTo>
                  <a:pt x="86867" y="12268"/>
                </a:lnTo>
                <a:lnTo>
                  <a:pt x="92963" y="9982"/>
                </a:lnTo>
                <a:lnTo>
                  <a:pt x="92201" y="9982"/>
                </a:lnTo>
                <a:lnTo>
                  <a:pt x="98297" y="7696"/>
                </a:lnTo>
                <a:lnTo>
                  <a:pt x="104394" y="6172"/>
                </a:lnTo>
                <a:lnTo>
                  <a:pt x="103632" y="6172"/>
                </a:lnTo>
                <a:lnTo>
                  <a:pt x="110489" y="4648"/>
                </a:lnTo>
                <a:lnTo>
                  <a:pt x="109728" y="4648"/>
                </a:lnTo>
                <a:lnTo>
                  <a:pt x="115823" y="3886"/>
                </a:lnTo>
                <a:lnTo>
                  <a:pt x="121920" y="3124"/>
                </a:lnTo>
                <a:lnTo>
                  <a:pt x="128778" y="2362"/>
                </a:lnTo>
                <a:lnTo>
                  <a:pt x="128016" y="2362"/>
                </a:lnTo>
                <a:lnTo>
                  <a:pt x="82572" y="0"/>
                </a:lnTo>
                <a:lnTo>
                  <a:pt x="70312" y="5859"/>
                </a:lnTo>
                <a:lnTo>
                  <a:pt x="58769" y="12882"/>
                </a:lnTo>
                <a:lnTo>
                  <a:pt x="48021" y="21008"/>
                </a:lnTo>
                <a:lnTo>
                  <a:pt x="38145" y="30177"/>
                </a:lnTo>
                <a:lnTo>
                  <a:pt x="29219" y="40328"/>
                </a:lnTo>
                <a:lnTo>
                  <a:pt x="21318" y="51402"/>
                </a:lnTo>
                <a:lnTo>
                  <a:pt x="14521" y="63336"/>
                </a:lnTo>
                <a:lnTo>
                  <a:pt x="8905" y="76073"/>
                </a:lnTo>
                <a:lnTo>
                  <a:pt x="4547" y="89550"/>
                </a:lnTo>
                <a:lnTo>
                  <a:pt x="1523" y="103708"/>
                </a:lnTo>
                <a:lnTo>
                  <a:pt x="0" y="117424"/>
                </a:lnTo>
                <a:lnTo>
                  <a:pt x="12954" y="117424"/>
                </a:lnTo>
                <a:lnTo>
                  <a:pt x="0" y="124282"/>
                </a:lnTo>
                <a:lnTo>
                  <a:pt x="0" y="642442"/>
                </a:lnTo>
                <a:lnTo>
                  <a:pt x="1524" y="656158"/>
                </a:lnTo>
                <a:lnTo>
                  <a:pt x="3048" y="663016"/>
                </a:lnTo>
                <a:lnTo>
                  <a:pt x="6430" y="676136"/>
                </a:lnTo>
                <a:lnTo>
                  <a:pt x="10730" y="68830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662" y="6463284"/>
            <a:ext cx="8381" cy="9143"/>
          </a:xfrm>
          <a:custGeom>
            <a:avLst/>
            <a:gdLst/>
            <a:ahLst/>
            <a:cxnLst/>
            <a:rect l="l" t="t" r="r" b="b"/>
            <a:pathLst>
              <a:path w="8382" h="9143">
                <a:moveTo>
                  <a:pt x="7619" y="8382"/>
                </a:moveTo>
                <a:lnTo>
                  <a:pt x="8381" y="9144"/>
                </a:lnTo>
                <a:lnTo>
                  <a:pt x="8017" y="8746"/>
                </a:lnTo>
                <a:lnTo>
                  <a:pt x="0" y="0"/>
                </a:lnTo>
                <a:lnTo>
                  <a:pt x="7619" y="838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26" y="641109"/>
            <a:ext cx="1242039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APLIKASI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356" y="641109"/>
            <a:ext cx="749037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-50" baseline="2189" dirty="0" smtClean="0">
                <a:latin typeface="Tw Cen MT Condensed"/>
                <a:cs typeface="Tw Cen MT Condensed"/>
              </a:rPr>
              <a:t>B</a:t>
            </a:r>
            <a:r>
              <a:rPr sz="4275" b="1" spc="-69" baseline="2189" dirty="0" smtClean="0">
                <a:latin typeface="Tw Cen MT Condensed"/>
                <a:cs typeface="Tw Cen MT Condensed"/>
              </a:rPr>
              <a:t>A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CK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788" y="641109"/>
            <a:ext cx="1658575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AL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L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OC</a:t>
            </a:r>
            <a:r>
              <a:rPr sz="4275" b="1" spc="-144" baseline="2189" dirty="0" smtClean="0">
                <a:latin typeface="Tw Cen MT Condensed"/>
                <a:cs typeface="Tw Cen MT Condensed"/>
              </a:rPr>
              <a:t>A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TION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363" y="3777106"/>
            <a:ext cx="8433276" cy="1941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8" marR="22181">
              <a:lnSpc>
                <a:spcPts val="1645"/>
              </a:lnSpc>
              <a:spcBef>
                <a:spcPts val="82"/>
              </a:spcBef>
            </a:pPr>
            <a:r>
              <a:rPr sz="2250" baseline="1820" dirty="0" smtClean="0">
                <a:latin typeface="Calibri"/>
                <a:cs typeface="Calibri"/>
              </a:rPr>
              <a:t>•</a:t>
            </a:r>
            <a:r>
              <a:rPr sz="2250" spc="-184" baseline="1820" dirty="0" smtClean="0">
                <a:latin typeface="Calibri"/>
                <a:cs typeface="Calibri"/>
              </a:rPr>
              <a:t> </a:t>
            </a:r>
            <a:r>
              <a:rPr sz="2250" spc="-54" baseline="1820" dirty="0" smtClean="0">
                <a:latin typeface="Calibri"/>
                <a:cs typeface="Calibri"/>
              </a:rPr>
              <a:t>W</a:t>
            </a:r>
            <a:r>
              <a:rPr sz="2250" spc="0" baseline="1820" dirty="0" smtClean="0">
                <a:latin typeface="Calibri"/>
                <a:cs typeface="Calibri"/>
              </a:rPr>
              <a:t>ell</a:t>
            </a:r>
            <a:r>
              <a:rPr sz="2250" spc="27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I</a:t>
            </a:r>
            <a:r>
              <a:rPr sz="2250" spc="-14" baseline="1820" dirty="0" smtClean="0">
                <a:latin typeface="Calibri"/>
                <a:cs typeface="Calibri"/>
              </a:rPr>
              <a:t>n</a:t>
            </a:r>
            <a:r>
              <a:rPr sz="2250" spc="-25" baseline="1820" dirty="0" smtClean="0">
                <a:latin typeface="Calibri"/>
                <a:cs typeface="Calibri"/>
              </a:rPr>
              <a:t>f</a:t>
            </a:r>
            <a:r>
              <a:rPr sz="2250" spc="0" baseline="1820" dirty="0" smtClean="0">
                <a:latin typeface="Calibri"/>
                <a:cs typeface="Calibri"/>
              </a:rPr>
              <a:t>o</a:t>
            </a:r>
            <a:r>
              <a:rPr sz="2250" spc="29" baseline="1820" dirty="0" smtClean="0">
                <a:latin typeface="Calibri"/>
                <a:cs typeface="Calibri"/>
              </a:rPr>
              <a:t> </a:t>
            </a:r>
            <a:r>
              <a:rPr sz="2250" spc="-25" baseline="1820" dirty="0" smtClean="0">
                <a:latin typeface="Calibri"/>
                <a:cs typeface="Calibri"/>
              </a:rPr>
              <a:t>y</a:t>
            </a:r>
            <a:r>
              <a:rPr sz="2250" spc="4" baseline="1820" dirty="0" smtClean="0">
                <a:latin typeface="Calibri"/>
                <a:cs typeface="Calibri"/>
              </a:rPr>
              <a:t>a</a:t>
            </a:r>
            <a:r>
              <a:rPr sz="2250" spc="-4" baseline="1820" dirty="0" smtClean="0">
                <a:latin typeface="Calibri"/>
                <a:cs typeface="Calibri"/>
              </a:rPr>
              <a:t>n</a:t>
            </a:r>
            <a:r>
              <a:rPr sz="2250" spc="0" baseline="1820" dirty="0" smtClean="0">
                <a:latin typeface="Calibri"/>
                <a:cs typeface="Calibri"/>
              </a:rPr>
              <a:t>g</a:t>
            </a:r>
            <a:r>
              <a:rPr sz="2250" spc="33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men</a:t>
            </a:r>
            <a:r>
              <a:rPr sz="2250" spc="-14" baseline="1820" dirty="0" smtClean="0">
                <a:latin typeface="Calibri"/>
                <a:cs typeface="Calibri"/>
              </a:rPr>
              <a:t>c</a:t>
            </a:r>
            <a:r>
              <a:rPr sz="2250" spc="0" baseline="1820" dirty="0" smtClean="0">
                <a:latin typeface="Calibri"/>
                <a:cs typeface="Calibri"/>
              </a:rPr>
              <a:t>a</a:t>
            </a:r>
            <a:r>
              <a:rPr sz="2250" spc="-19" baseline="1820" dirty="0" smtClean="0">
                <a:latin typeface="Calibri"/>
                <a:cs typeface="Calibri"/>
              </a:rPr>
              <a:t>k</a:t>
            </a:r>
            <a:r>
              <a:rPr sz="2250" spc="0" baseline="1820" dirty="0" smtClean="0">
                <a:latin typeface="Calibri"/>
                <a:cs typeface="Calibri"/>
              </a:rPr>
              <a:t>up</a:t>
            </a:r>
            <a:r>
              <a:rPr sz="2250" spc="68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i</a:t>
            </a:r>
            <a:r>
              <a:rPr sz="2250" spc="-14" baseline="1820" dirty="0" smtClean="0">
                <a:latin typeface="Calibri"/>
                <a:cs typeface="Calibri"/>
              </a:rPr>
              <a:t>n</a:t>
            </a:r>
            <a:r>
              <a:rPr sz="2250" spc="-25" baseline="1820" dirty="0" smtClean="0">
                <a:latin typeface="Calibri"/>
                <a:cs typeface="Calibri"/>
              </a:rPr>
              <a:t>f</a:t>
            </a:r>
            <a:r>
              <a:rPr sz="2250" spc="0" baseline="1820" dirty="0" smtClean="0">
                <a:latin typeface="Calibri"/>
                <a:cs typeface="Calibri"/>
              </a:rPr>
              <a:t>ormasi</a:t>
            </a:r>
            <a:r>
              <a:rPr sz="2250" spc="57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mengenai</a:t>
            </a:r>
            <a:r>
              <a:rPr sz="2250" spc="60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longitude/latitude,</a:t>
            </a:r>
            <a:r>
              <a:rPr sz="2250" spc="124" baseline="1820" dirty="0" smtClean="0">
                <a:latin typeface="Calibri"/>
                <a:cs typeface="Calibri"/>
              </a:rPr>
              <a:t> </a:t>
            </a:r>
            <a:r>
              <a:rPr sz="2250" spc="-4" baseline="1820" dirty="0" smtClean="0">
                <a:latin typeface="Calibri"/>
                <a:cs typeface="Calibri"/>
              </a:rPr>
              <a:t>n</a:t>
            </a:r>
            <a:r>
              <a:rPr sz="2250" spc="-25" baseline="1820" dirty="0" smtClean="0">
                <a:latin typeface="Calibri"/>
                <a:cs typeface="Calibri"/>
              </a:rPr>
              <a:t>e</a:t>
            </a:r>
            <a:r>
              <a:rPr sz="2250" spc="4" baseline="1820" dirty="0" smtClean="0">
                <a:latin typeface="Calibri"/>
                <a:cs typeface="Calibri"/>
              </a:rPr>
              <a:t>x</a:t>
            </a:r>
            <a:r>
              <a:rPr sz="2250" spc="0" baseline="1820" dirty="0" smtClean="0">
                <a:latin typeface="Calibri"/>
                <a:cs typeface="Calibri"/>
              </a:rPr>
              <a:t>t</a:t>
            </a:r>
            <a:r>
              <a:rPr sz="2250" spc="36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e</a:t>
            </a:r>
            <a:r>
              <a:rPr sz="2250" spc="-14" baseline="1820" dirty="0" smtClean="0">
                <a:latin typeface="Calibri"/>
                <a:cs typeface="Calibri"/>
              </a:rPr>
              <a:t>n</a:t>
            </a:r>
            <a:r>
              <a:rPr sz="2250" spc="0" baseline="1820" dirty="0" smtClean="0">
                <a:latin typeface="Calibri"/>
                <a:cs typeface="Calibri"/>
              </a:rPr>
              <a:t>ti</a:t>
            </a:r>
            <a:r>
              <a:rPr sz="2250" spc="-19" baseline="1820" dirty="0" smtClean="0">
                <a:latin typeface="Calibri"/>
                <a:cs typeface="Calibri"/>
              </a:rPr>
              <a:t>t</a:t>
            </a:r>
            <a:r>
              <a:rPr sz="2250" spc="0" baseline="1820" dirty="0" smtClean="0">
                <a:latin typeface="Calibri"/>
                <a:cs typeface="Calibri"/>
              </a:rPr>
              <a:t>as/pa</a:t>
            </a:r>
            <a:r>
              <a:rPr sz="2250" spc="-14" baseline="1820" dirty="0" smtClean="0">
                <a:latin typeface="Calibri"/>
                <a:cs typeface="Calibri"/>
              </a:rPr>
              <a:t>r</a:t>
            </a:r>
            <a:r>
              <a:rPr sz="2250" spc="0" baseline="1820" dirty="0" smtClean="0">
                <a:latin typeface="Calibri"/>
                <a:cs typeface="Calibri"/>
              </a:rPr>
              <a:t>e</a:t>
            </a:r>
            <a:r>
              <a:rPr sz="2250" spc="-14" baseline="1820" dirty="0" smtClean="0">
                <a:latin typeface="Calibri"/>
                <a:cs typeface="Calibri"/>
              </a:rPr>
              <a:t>n</a:t>
            </a:r>
            <a:r>
              <a:rPr sz="2250" spc="0" baseline="1820" dirty="0" smtClean="0">
                <a:latin typeface="Calibri"/>
                <a:cs typeface="Calibri"/>
              </a:rPr>
              <a:t>t‐</a:t>
            </a:r>
            <a:r>
              <a:rPr sz="2250" spc="-34" baseline="1820" dirty="0" smtClean="0">
                <a:latin typeface="Calibri"/>
                <a:cs typeface="Calibri"/>
              </a:rPr>
              <a:t>n</a:t>
            </a:r>
            <a:r>
              <a:rPr sz="2250" spc="-25" baseline="1820" dirty="0" smtClean="0">
                <a:latin typeface="Calibri"/>
                <a:cs typeface="Calibri"/>
              </a:rPr>
              <a:t>y</a:t>
            </a:r>
            <a:r>
              <a:rPr sz="2250" spc="0" baseline="1820" dirty="0" smtClean="0">
                <a:latin typeface="Calibri"/>
                <a:cs typeface="Calibri"/>
              </a:rPr>
              <a:t>a,</a:t>
            </a:r>
            <a:r>
              <a:rPr sz="2250" spc="113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jenis</a:t>
            </a:r>
            <a:r>
              <a:rPr sz="2250" spc="38" baseline="1820" dirty="0" smtClean="0">
                <a:latin typeface="Calibri"/>
                <a:cs typeface="Calibri"/>
              </a:rPr>
              <a:t> </a:t>
            </a:r>
            <a:r>
              <a:rPr sz="2250" spc="-4" baseline="1820" dirty="0" smtClean="0">
                <a:latin typeface="Calibri"/>
                <a:cs typeface="Calibri"/>
              </a:rPr>
              <a:t>p</a:t>
            </a:r>
            <a:r>
              <a:rPr sz="2250" spc="-20" baseline="1820" dirty="0" smtClean="0">
                <a:latin typeface="Calibri"/>
                <a:cs typeface="Calibri"/>
              </a:rPr>
              <a:t>r</a:t>
            </a:r>
            <a:r>
              <a:rPr sz="2250" spc="0" baseline="1820" dirty="0" smtClean="0">
                <a:latin typeface="Calibri"/>
                <a:cs typeface="Calibri"/>
              </a:rPr>
              <a:t>oduk</a:t>
            </a:r>
            <a:endParaRPr sz="1500">
              <a:latin typeface="Calibri"/>
              <a:cs typeface="Calibri"/>
            </a:endParaRPr>
          </a:p>
          <a:p>
            <a:pPr marL="128577" marR="22181">
              <a:lnSpc>
                <a:spcPts val="1670"/>
              </a:lnSpc>
              <a:spcBef>
                <a:spcPts val="1"/>
              </a:spcBef>
            </a:pPr>
            <a:r>
              <a:rPr sz="2250" spc="-25" baseline="1820" dirty="0" smtClean="0">
                <a:latin typeface="Calibri"/>
                <a:cs typeface="Calibri"/>
              </a:rPr>
              <a:t>y</a:t>
            </a:r>
            <a:r>
              <a:rPr sz="2250" spc="4" baseline="1820" dirty="0" smtClean="0">
                <a:latin typeface="Calibri"/>
                <a:cs typeface="Calibri"/>
              </a:rPr>
              <a:t>a</a:t>
            </a:r>
            <a:r>
              <a:rPr sz="2250" spc="-4" baseline="1820" dirty="0" smtClean="0">
                <a:latin typeface="Calibri"/>
                <a:cs typeface="Calibri"/>
              </a:rPr>
              <a:t>n</a:t>
            </a:r>
            <a:r>
              <a:rPr sz="2250" spc="0" baseline="1820" dirty="0" smtClean="0">
                <a:latin typeface="Calibri"/>
                <a:cs typeface="Calibri"/>
              </a:rPr>
              <a:t>g</a:t>
            </a:r>
            <a:r>
              <a:rPr sz="2250" spc="33" baseline="1820" dirty="0" smtClean="0">
                <a:latin typeface="Calibri"/>
                <a:cs typeface="Calibri"/>
              </a:rPr>
              <a:t> </a:t>
            </a:r>
            <a:r>
              <a:rPr sz="2250" spc="0" baseline="1820" dirty="0" smtClean="0">
                <a:latin typeface="Calibri"/>
                <a:cs typeface="Calibri"/>
              </a:rPr>
              <a:t>dihasil</a:t>
            </a:r>
            <a:r>
              <a:rPr sz="2250" spc="-30" baseline="1820" dirty="0" smtClean="0">
                <a:latin typeface="Calibri"/>
                <a:cs typeface="Calibri"/>
              </a:rPr>
              <a:t>k</a:t>
            </a:r>
            <a:r>
              <a:rPr sz="2250" spc="0" baseline="1820" dirty="0" smtClean="0">
                <a:latin typeface="Calibri"/>
                <a:cs typeface="Calibri"/>
              </a:rPr>
              <a:t>an</a:t>
            </a:r>
            <a:endParaRPr sz="1500">
              <a:latin typeface="Calibri"/>
              <a:cs typeface="Calibri"/>
            </a:endParaRPr>
          </a:p>
          <a:p>
            <a:pPr marL="12758" marR="22181">
              <a:lnSpc>
                <a:spcPct val="101725"/>
              </a:lnSpc>
              <a:spcBef>
                <a:spcPts val="131"/>
              </a:spcBef>
            </a:pPr>
            <a:r>
              <a:rPr sz="1500" dirty="0" smtClean="0">
                <a:latin typeface="Calibri"/>
                <a:cs typeface="Calibri"/>
              </a:rPr>
              <a:t>•</a:t>
            </a:r>
            <a:r>
              <a:rPr sz="1500" spc="-18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Dae</a:t>
            </a:r>
            <a:r>
              <a:rPr sz="1500" spc="-25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ah</a:t>
            </a:r>
            <a:r>
              <a:rPr sz="1500" spc="3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penghasil</a:t>
            </a:r>
            <a:r>
              <a:rPr sz="1500" spc="72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mi</a:t>
            </a:r>
            <a:r>
              <a:rPr sz="1500" spc="-25" dirty="0" smtClean="0">
                <a:latin typeface="Calibri"/>
                <a:cs typeface="Calibri"/>
              </a:rPr>
              <a:t>g</a:t>
            </a:r>
            <a:r>
              <a:rPr sz="1500" spc="0" dirty="0" smtClean="0">
                <a:latin typeface="Calibri"/>
                <a:cs typeface="Calibri"/>
              </a:rPr>
              <a:t>as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u</a:t>
            </a:r>
            <a:r>
              <a:rPr sz="1500" spc="-1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tuk</a:t>
            </a:r>
            <a:r>
              <a:rPr sz="1500" spc="4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tia</a:t>
            </a:r>
            <a:r>
              <a:rPr sz="1500" spc="-4" dirty="0" smtClean="0">
                <a:latin typeface="Calibri"/>
                <a:cs typeface="Calibri"/>
              </a:rPr>
              <a:t>p</a:t>
            </a:r>
            <a:r>
              <a:rPr sz="1500" spc="0" dirty="0" smtClean="0">
                <a:latin typeface="Calibri"/>
                <a:cs typeface="Calibri"/>
              </a:rPr>
              <a:t>‐tiap</a:t>
            </a:r>
            <a:r>
              <a:rPr sz="1500" spc="56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sumur</a:t>
            </a:r>
            <a:r>
              <a:rPr sz="1500" spc="43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odu</a:t>
            </a:r>
            <a:r>
              <a:rPr sz="1500" spc="-14" dirty="0" smtClean="0">
                <a:latin typeface="Calibri"/>
                <a:cs typeface="Calibri"/>
              </a:rPr>
              <a:t>k</a:t>
            </a:r>
            <a:r>
              <a:rPr sz="1500" spc="0" dirty="0" smtClean="0">
                <a:latin typeface="Calibri"/>
                <a:cs typeface="Calibri"/>
              </a:rPr>
              <a:t>si/non</a:t>
            </a:r>
            <a:r>
              <a:rPr sz="1500" spc="92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</a:t>
            </a:r>
            <a:r>
              <a:rPr sz="1500" spc="-20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odu</a:t>
            </a:r>
            <a:r>
              <a:rPr sz="1500" spc="-15" dirty="0" smtClean="0">
                <a:latin typeface="Calibri"/>
                <a:cs typeface="Calibri"/>
              </a:rPr>
              <a:t>k</a:t>
            </a:r>
            <a:r>
              <a:rPr sz="1500" spc="0" dirty="0" smtClean="0">
                <a:latin typeface="Calibri"/>
                <a:cs typeface="Calibri"/>
              </a:rPr>
              <a:t>si</a:t>
            </a:r>
            <a:endParaRPr sz="1500">
              <a:latin typeface="Calibri"/>
              <a:cs typeface="Calibri"/>
            </a:endParaRPr>
          </a:p>
          <a:p>
            <a:pPr marL="12719" marR="22181">
              <a:lnSpc>
                <a:spcPct val="101725"/>
              </a:lnSpc>
              <a:spcBef>
                <a:spcPts val="215"/>
              </a:spcBef>
            </a:pPr>
            <a:r>
              <a:rPr sz="1500" dirty="0" smtClean="0">
                <a:latin typeface="Calibri"/>
                <a:cs typeface="Calibri"/>
              </a:rPr>
              <a:t>•</a:t>
            </a:r>
            <a:r>
              <a:rPr sz="1500" spc="-18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Uji</a:t>
            </a:r>
            <a:r>
              <a:rPr sz="1500" spc="16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odu</a:t>
            </a:r>
            <a:r>
              <a:rPr sz="1500" spc="-14" dirty="0" smtClean="0">
                <a:latin typeface="Calibri"/>
                <a:cs typeface="Calibri"/>
              </a:rPr>
              <a:t>k</a:t>
            </a:r>
            <a:r>
              <a:rPr sz="1500" spc="0" dirty="0" smtClean="0">
                <a:latin typeface="Calibri"/>
                <a:cs typeface="Calibri"/>
              </a:rPr>
              <a:t>si/</a:t>
            </a:r>
            <a:r>
              <a:rPr sz="1500" spc="-54" dirty="0" smtClean="0">
                <a:latin typeface="Calibri"/>
                <a:cs typeface="Calibri"/>
              </a:rPr>
              <a:t>W</a:t>
            </a:r>
            <a:r>
              <a:rPr sz="1500" spc="0" dirty="0" smtClean="0">
                <a:latin typeface="Calibri"/>
                <a:cs typeface="Calibri"/>
              </a:rPr>
              <a:t>ell</a:t>
            </a:r>
            <a:r>
              <a:rPr sz="1500" spc="-1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e</a:t>
            </a:r>
            <a:r>
              <a:rPr sz="1500" spc="-19" dirty="0" smtClean="0">
                <a:latin typeface="Calibri"/>
                <a:cs typeface="Calibri"/>
              </a:rPr>
              <a:t>s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12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dan</a:t>
            </a:r>
            <a:r>
              <a:rPr sz="1500" spc="22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Du</a:t>
            </a:r>
            <a:r>
              <a:rPr sz="1500" spc="-2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asi</a:t>
            </a:r>
            <a:r>
              <a:rPr sz="1500" spc="38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odu</a:t>
            </a:r>
            <a:r>
              <a:rPr sz="1500" spc="-14" dirty="0" smtClean="0">
                <a:latin typeface="Calibri"/>
                <a:cs typeface="Calibri"/>
              </a:rPr>
              <a:t>k</a:t>
            </a:r>
            <a:r>
              <a:rPr sz="1500" spc="0" dirty="0" smtClean="0">
                <a:latin typeface="Calibri"/>
                <a:cs typeface="Calibri"/>
              </a:rPr>
              <a:t>si</a:t>
            </a:r>
            <a:r>
              <a:rPr sz="1500" spc="62" dirty="0" smtClean="0">
                <a:latin typeface="Calibri"/>
                <a:cs typeface="Calibri"/>
              </a:rPr>
              <a:t> </a:t>
            </a:r>
            <a:r>
              <a:rPr sz="1500" spc="-9" dirty="0" smtClean="0">
                <a:latin typeface="Calibri"/>
                <a:cs typeface="Calibri"/>
              </a:rPr>
              <a:t>a</a:t>
            </a:r>
            <a:r>
              <a:rPr sz="1500" spc="-1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au</a:t>
            </a:r>
            <a:r>
              <a:rPr sz="1500" spc="22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bisa</a:t>
            </a:r>
            <a:r>
              <a:rPr sz="1500" spc="3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ju</a:t>
            </a:r>
            <a:r>
              <a:rPr sz="1500" spc="-29" dirty="0" smtClean="0">
                <a:latin typeface="Calibri"/>
                <a:cs typeface="Calibri"/>
              </a:rPr>
              <a:t>g</a:t>
            </a:r>
            <a:r>
              <a:rPr sz="1500" spc="0" dirty="0" smtClean="0">
                <a:latin typeface="Calibri"/>
                <a:cs typeface="Calibri"/>
              </a:rPr>
              <a:t>a</a:t>
            </a:r>
            <a:r>
              <a:rPr sz="1500" spc="30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allo</a:t>
            </a:r>
            <a:r>
              <a:rPr sz="1500" spc="-14" dirty="0" smtClean="0">
                <a:latin typeface="Calibri"/>
                <a:cs typeface="Calibri"/>
              </a:rPr>
              <a:t>c</a:t>
            </a:r>
            <a:r>
              <a:rPr sz="1500" spc="-9" dirty="0" smtClean="0">
                <a:latin typeface="Calibri"/>
                <a:cs typeface="Calibri"/>
              </a:rPr>
              <a:t>a</a:t>
            </a:r>
            <a:r>
              <a:rPr sz="1500" spc="0" dirty="0" smtClean="0">
                <a:latin typeface="Calibri"/>
                <a:cs typeface="Calibri"/>
              </a:rPr>
              <a:t>tion</a:t>
            </a:r>
            <a:r>
              <a:rPr sz="1500" spc="5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(p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</a:t>
            </a:r>
            <a:r>
              <a:rPr sz="1500" spc="-25" dirty="0" smtClean="0">
                <a:latin typeface="Calibri"/>
                <a:cs typeface="Calibri"/>
              </a:rPr>
              <a:t>r</a:t>
            </a:r>
            <a:r>
              <a:rPr sz="1500" spc="-9" dirty="0" smtClean="0">
                <a:latin typeface="Calibri"/>
                <a:cs typeface="Calibri"/>
              </a:rPr>
              <a:t>a</a:t>
            </a:r>
            <a:r>
              <a:rPr sz="1500" spc="0" dirty="0" smtClean="0">
                <a:latin typeface="Calibri"/>
                <a:cs typeface="Calibri"/>
              </a:rPr>
              <a:t>tion)</a:t>
            </a:r>
            <a:r>
              <a:rPr sz="1500" spc="66" dirty="0" smtClean="0">
                <a:latin typeface="Calibri"/>
                <a:cs typeface="Calibri"/>
              </a:rPr>
              <a:t> </a:t>
            </a:r>
            <a:r>
              <a:rPr sz="1500" spc="-25" dirty="0" smtClean="0">
                <a:latin typeface="Calibri"/>
                <a:cs typeface="Calibri"/>
              </a:rPr>
              <a:t>f</a:t>
            </a:r>
            <a:r>
              <a:rPr sz="1500" spc="0" dirty="0" smtClean="0">
                <a:latin typeface="Calibri"/>
                <a:cs typeface="Calibri"/>
              </a:rPr>
              <a:t>ac</a:t>
            </a:r>
            <a:r>
              <a:rPr sz="1500" spc="-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or</a:t>
            </a:r>
            <a:r>
              <a:rPr sz="1500" spc="31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setiap</a:t>
            </a:r>
            <a:r>
              <a:rPr sz="1500" spc="36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sumu</a:t>
            </a:r>
            <a:r>
              <a:rPr sz="1500" spc="-154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2700" marR="22181">
              <a:lnSpc>
                <a:spcPct val="101725"/>
              </a:lnSpc>
              <a:spcBef>
                <a:spcPts val="215"/>
              </a:spcBef>
            </a:pPr>
            <a:r>
              <a:rPr sz="1500" dirty="0" smtClean="0">
                <a:latin typeface="Calibri"/>
                <a:cs typeface="Calibri"/>
              </a:rPr>
              <a:t>•</a:t>
            </a:r>
            <a:r>
              <a:rPr sz="1500" spc="-18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</a:t>
            </a:r>
            <a:r>
              <a:rPr sz="1500" spc="-9" dirty="0" smtClean="0">
                <a:latin typeface="Calibri"/>
                <a:cs typeface="Calibri"/>
              </a:rPr>
              <a:t>a</a:t>
            </a:r>
            <a:r>
              <a:rPr sz="1500" spc="-1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a</a:t>
            </a:r>
            <a:r>
              <a:rPr sz="1500" spc="28" dirty="0" smtClean="0">
                <a:latin typeface="Calibri"/>
                <a:cs typeface="Calibri"/>
              </a:rPr>
              <a:t> </a:t>
            </a:r>
            <a:r>
              <a:rPr sz="1500" spc="-54" dirty="0" smtClean="0">
                <a:latin typeface="Calibri"/>
                <a:cs typeface="Calibri"/>
              </a:rPr>
              <a:t>W</a:t>
            </a:r>
            <a:r>
              <a:rPr sz="1500" spc="0" dirty="0" smtClean="0">
                <a:latin typeface="Calibri"/>
                <a:cs typeface="Calibri"/>
              </a:rPr>
              <a:t>ellg</a:t>
            </a:r>
            <a:r>
              <a:rPr sz="1500" spc="-1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oup</a:t>
            </a:r>
            <a:r>
              <a:rPr sz="1500" spc="63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dan</a:t>
            </a:r>
            <a:r>
              <a:rPr sz="1500" spc="22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Blok</a:t>
            </a:r>
            <a:endParaRPr sz="1500">
              <a:latin typeface="Calibri"/>
              <a:cs typeface="Calibri"/>
            </a:endParaRPr>
          </a:p>
          <a:p>
            <a:pPr marL="128480" indent="-115761">
              <a:lnSpc>
                <a:spcPts val="1670"/>
              </a:lnSpc>
              <a:spcBef>
                <a:spcPts val="383"/>
              </a:spcBef>
            </a:pPr>
            <a:r>
              <a:rPr sz="1500" dirty="0" smtClean="0">
                <a:latin typeface="Calibri"/>
                <a:cs typeface="Calibri"/>
              </a:rPr>
              <a:t>•</a:t>
            </a:r>
            <a:r>
              <a:rPr sz="1500" spc="-184" dirty="0" smtClean="0">
                <a:latin typeface="Calibri"/>
                <a:cs typeface="Calibri"/>
              </a:rPr>
              <a:t> </a:t>
            </a:r>
            <a:r>
              <a:rPr sz="1500" spc="-64" dirty="0" smtClean="0">
                <a:latin typeface="Calibri"/>
                <a:cs typeface="Calibri"/>
              </a:rPr>
              <a:t>V</a:t>
            </a:r>
            <a:r>
              <a:rPr sz="1500" spc="0" dirty="0" smtClean="0">
                <a:latin typeface="Calibri"/>
                <a:cs typeface="Calibri"/>
              </a:rPr>
              <a:t>ol</a:t>
            </a:r>
            <a:r>
              <a:rPr sz="1500" spc="-4" dirty="0" smtClean="0">
                <a:latin typeface="Calibri"/>
                <a:cs typeface="Calibri"/>
              </a:rPr>
              <a:t>u</a:t>
            </a:r>
            <a:r>
              <a:rPr sz="1500" spc="0" dirty="0" smtClean="0">
                <a:latin typeface="Calibri"/>
                <a:cs typeface="Calibri"/>
              </a:rPr>
              <a:t>me</a:t>
            </a:r>
            <a:r>
              <a:rPr sz="1500" spc="52" dirty="0" smtClean="0">
                <a:latin typeface="Calibri"/>
                <a:cs typeface="Calibri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n</a:t>
            </a:r>
            <a:r>
              <a:rPr sz="1500" spc="-9" dirty="0" smtClean="0">
                <a:latin typeface="Calibri"/>
                <a:cs typeface="Calibri"/>
              </a:rPr>
              <a:t>e</a:t>
            </a:r>
            <a:r>
              <a:rPr sz="1500" spc="-25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3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out</a:t>
            </a:r>
            <a:r>
              <a:rPr sz="1500" spc="20" dirty="0" smtClean="0">
                <a:latin typeface="Calibri"/>
                <a:cs typeface="Calibri"/>
              </a:rPr>
              <a:t> </a:t>
            </a:r>
            <a:r>
              <a:rPr sz="1500" spc="-19" dirty="0" smtClean="0">
                <a:latin typeface="Calibri"/>
                <a:cs typeface="Calibri"/>
              </a:rPr>
              <a:t>st</a:t>
            </a:r>
            <a:r>
              <a:rPr sz="1500" spc="0" dirty="0" smtClean="0">
                <a:latin typeface="Calibri"/>
                <a:cs typeface="Calibri"/>
              </a:rPr>
              <a:t>anda</a:t>
            </a:r>
            <a:r>
              <a:rPr sz="1500" spc="-14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d</a:t>
            </a:r>
            <a:r>
              <a:rPr sz="1500" spc="5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mi</a:t>
            </a:r>
            <a:r>
              <a:rPr sz="1500" spc="-34" dirty="0" smtClean="0">
                <a:latin typeface="Calibri"/>
                <a:cs typeface="Calibri"/>
              </a:rPr>
              <a:t>n</a:t>
            </a:r>
            <a:r>
              <a:rPr sz="1500" spc="-25" dirty="0" smtClean="0">
                <a:latin typeface="Calibri"/>
                <a:cs typeface="Calibri"/>
              </a:rPr>
              <a:t>y</a:t>
            </a:r>
            <a:r>
              <a:rPr sz="1500" spc="0" dirty="0" smtClean="0">
                <a:latin typeface="Calibri"/>
                <a:cs typeface="Calibri"/>
              </a:rPr>
              <a:t>ak</a:t>
            </a:r>
            <a:r>
              <a:rPr sz="1500" spc="4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dan</a:t>
            </a:r>
            <a:r>
              <a:rPr sz="1500" spc="22" dirty="0" smtClean="0">
                <a:latin typeface="Calibri"/>
                <a:cs typeface="Calibri"/>
              </a:rPr>
              <a:t> </a:t>
            </a:r>
            <a:r>
              <a:rPr sz="1500" spc="-25" dirty="0" smtClean="0">
                <a:latin typeface="Calibri"/>
                <a:cs typeface="Calibri"/>
              </a:rPr>
              <a:t>g</a:t>
            </a:r>
            <a:r>
              <a:rPr sz="1500" spc="0" dirty="0" smtClean="0">
                <a:latin typeface="Calibri"/>
                <a:cs typeface="Calibri"/>
              </a:rPr>
              <a:t>as</a:t>
            </a:r>
            <a:r>
              <a:rPr sz="1500" spc="20" dirty="0" smtClean="0">
                <a:latin typeface="Calibri"/>
                <a:cs typeface="Calibri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d</a:t>
            </a:r>
            <a:r>
              <a:rPr sz="1500" spc="0" dirty="0" smtClean="0">
                <a:latin typeface="Calibri"/>
                <a:cs typeface="Calibri"/>
              </a:rPr>
              <a:t>i</a:t>
            </a:r>
            <a:r>
              <a:rPr sz="1500" spc="16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setiap</a:t>
            </a:r>
            <a:r>
              <a:rPr sz="1500" spc="31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e</a:t>
            </a:r>
            <a:r>
              <a:rPr sz="1500" spc="-1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ti</a:t>
            </a:r>
            <a:r>
              <a:rPr sz="1500" spc="-19" dirty="0" smtClean="0">
                <a:latin typeface="Calibri"/>
                <a:cs typeface="Calibri"/>
              </a:rPr>
              <a:t>t</a:t>
            </a:r>
            <a:r>
              <a:rPr sz="1500" spc="0" dirty="0" smtClean="0">
                <a:latin typeface="Calibri"/>
                <a:cs typeface="Calibri"/>
              </a:rPr>
              <a:t>as</a:t>
            </a:r>
            <a:r>
              <a:rPr sz="1500" spc="51" dirty="0" smtClean="0">
                <a:latin typeface="Calibri"/>
                <a:cs typeface="Calibri"/>
              </a:rPr>
              <a:t> </a:t>
            </a:r>
            <a:r>
              <a:rPr sz="1500" spc="-25" dirty="0" smtClean="0">
                <a:latin typeface="Calibri"/>
                <a:cs typeface="Calibri"/>
              </a:rPr>
              <a:t>y</a:t>
            </a:r>
            <a:r>
              <a:rPr sz="1500" spc="4" dirty="0" smtClean="0">
                <a:latin typeface="Calibri"/>
                <a:cs typeface="Calibri"/>
              </a:rPr>
              <a:t>a</a:t>
            </a:r>
            <a:r>
              <a:rPr sz="1500" spc="-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g</a:t>
            </a:r>
            <a:r>
              <a:rPr sz="1500" spc="33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sudah</a:t>
            </a:r>
            <a:r>
              <a:rPr sz="1500" spc="41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diguna</a:t>
            </a:r>
            <a:r>
              <a:rPr sz="1500" spc="-29" dirty="0" smtClean="0">
                <a:latin typeface="Calibri"/>
                <a:cs typeface="Calibri"/>
              </a:rPr>
              <a:t>k</a:t>
            </a:r>
            <a:r>
              <a:rPr sz="1500" spc="0" dirty="0" smtClean="0">
                <a:latin typeface="Calibri"/>
                <a:cs typeface="Calibri"/>
              </a:rPr>
              <a:t>an</a:t>
            </a:r>
            <a:r>
              <a:rPr sz="1500" spc="63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u</a:t>
            </a:r>
            <a:r>
              <a:rPr sz="1500" spc="-1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tuk</a:t>
            </a:r>
            <a:r>
              <a:rPr sz="1500" spc="4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pelapo</a:t>
            </a:r>
            <a:r>
              <a:rPr sz="1500" spc="-29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an</a:t>
            </a:r>
            <a:r>
              <a:rPr sz="1500" spc="61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sa</a:t>
            </a:r>
            <a:r>
              <a:rPr sz="1500" spc="-9" dirty="0" smtClean="0">
                <a:latin typeface="Calibri"/>
                <a:cs typeface="Calibri"/>
              </a:rPr>
              <a:t>a</a:t>
            </a:r>
            <a:r>
              <a:rPr sz="1500" spc="0" dirty="0" smtClean="0">
                <a:latin typeface="Calibri"/>
                <a:cs typeface="Calibri"/>
              </a:rPr>
              <a:t>t</a:t>
            </a:r>
            <a:r>
              <a:rPr sz="1500" spc="2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ini se</a:t>
            </a:r>
            <a:r>
              <a:rPr sz="1500" spc="-14" dirty="0" smtClean="0">
                <a:latin typeface="Calibri"/>
                <a:cs typeface="Calibri"/>
              </a:rPr>
              <a:t>c</a:t>
            </a:r>
            <a:r>
              <a:rPr sz="1500" spc="0" dirty="0" smtClean="0">
                <a:latin typeface="Calibri"/>
                <a:cs typeface="Calibri"/>
              </a:rPr>
              <a:t>a</a:t>
            </a:r>
            <a:r>
              <a:rPr sz="1500" spc="-25" dirty="0" smtClean="0">
                <a:latin typeface="Calibri"/>
                <a:cs typeface="Calibri"/>
              </a:rPr>
              <a:t>r</a:t>
            </a:r>
            <a:r>
              <a:rPr sz="1500" spc="0" dirty="0" smtClean="0">
                <a:latin typeface="Calibri"/>
                <a:cs typeface="Calibri"/>
              </a:rPr>
              <a:t>a</a:t>
            </a:r>
            <a:r>
              <a:rPr sz="1500" spc="39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ber</a:t>
            </a:r>
            <a:r>
              <a:rPr sz="1500" spc="-25" dirty="0" smtClean="0">
                <a:latin typeface="Calibri"/>
                <a:cs typeface="Calibri"/>
              </a:rPr>
              <a:t>k</a:t>
            </a:r>
            <a:r>
              <a:rPr sz="1500" spc="0" dirty="0" smtClean="0">
                <a:latin typeface="Calibri"/>
                <a:cs typeface="Calibri"/>
              </a:rPr>
              <a:t>ala</a:t>
            </a:r>
            <a:r>
              <a:rPr sz="1500" spc="4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(harian/bulanan).</a:t>
            </a:r>
            <a:endParaRPr sz="1500">
              <a:latin typeface="Calibri"/>
              <a:cs typeface="Calibri"/>
            </a:endParaRPr>
          </a:p>
          <a:p>
            <a:pPr marL="12767" marR="22181">
              <a:lnSpc>
                <a:spcPct val="101725"/>
              </a:lnSpc>
              <a:spcBef>
                <a:spcPts val="196"/>
              </a:spcBef>
            </a:pPr>
            <a:r>
              <a:rPr sz="1500" dirty="0" smtClean="0">
                <a:latin typeface="Calibri"/>
                <a:cs typeface="Calibri"/>
              </a:rPr>
              <a:t>•</a:t>
            </a:r>
            <a:r>
              <a:rPr sz="1500" spc="-184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Li</a:t>
            </a:r>
            <a:r>
              <a:rPr sz="1500" spc="4" dirty="0" smtClean="0">
                <a:latin typeface="Calibri"/>
                <a:cs typeface="Calibri"/>
              </a:rPr>
              <a:t>f</a:t>
            </a:r>
            <a:r>
              <a:rPr sz="1500" spc="0" dirty="0" smtClean="0">
                <a:latin typeface="Calibri"/>
                <a:cs typeface="Calibri"/>
              </a:rPr>
              <a:t>ti</a:t>
            </a:r>
            <a:r>
              <a:rPr sz="1500" spc="-4" dirty="0" smtClean="0">
                <a:latin typeface="Calibri"/>
                <a:cs typeface="Calibri"/>
              </a:rPr>
              <a:t>n</a:t>
            </a:r>
            <a:r>
              <a:rPr sz="1500" spc="0" dirty="0" smtClean="0">
                <a:latin typeface="Calibri"/>
                <a:cs typeface="Calibri"/>
              </a:rPr>
              <a:t>g</a:t>
            </a:r>
            <a:r>
              <a:rPr sz="1500" spc="47" dirty="0" smtClean="0">
                <a:latin typeface="Calibri"/>
                <a:cs typeface="Calibri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pe</a:t>
            </a:r>
            <a:r>
              <a:rPr sz="1500" spc="0" dirty="0" smtClean="0">
                <a:latin typeface="Calibri"/>
                <a:cs typeface="Calibri"/>
              </a:rPr>
              <a:t>r</a:t>
            </a:r>
            <a:r>
              <a:rPr sz="1500" spc="2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CTP</a:t>
            </a:r>
            <a:r>
              <a:rPr sz="1500" spc="32" dirty="0" smtClean="0">
                <a:latin typeface="Calibri"/>
                <a:cs typeface="Calibri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pe</a:t>
            </a:r>
            <a:r>
              <a:rPr sz="1500" spc="0" dirty="0" smtClean="0">
                <a:latin typeface="Calibri"/>
                <a:cs typeface="Calibri"/>
              </a:rPr>
              <a:t>r</a:t>
            </a:r>
            <a:r>
              <a:rPr sz="1500" spc="25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Bill</a:t>
            </a:r>
            <a:r>
              <a:rPr sz="1500" spc="23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of</a:t>
            </a:r>
            <a:r>
              <a:rPr sz="1500" spc="17" dirty="0" smtClean="0">
                <a:latin typeface="Calibri"/>
                <a:cs typeface="Calibri"/>
              </a:rPr>
              <a:t> </a:t>
            </a:r>
            <a:r>
              <a:rPr sz="1500" spc="0" dirty="0" smtClean="0">
                <a:latin typeface="Calibri"/>
                <a:cs typeface="Calibri"/>
              </a:rPr>
              <a:t>Lading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2410" y="3657600"/>
            <a:ext cx="4715256" cy="2782062"/>
          </a:xfrm>
          <a:custGeom>
            <a:avLst/>
            <a:gdLst/>
            <a:ahLst/>
            <a:cxnLst/>
            <a:rect l="l" t="t" r="r" b="b"/>
            <a:pathLst>
              <a:path w="4715256" h="2782062">
                <a:moveTo>
                  <a:pt x="0" y="0"/>
                </a:moveTo>
                <a:lnTo>
                  <a:pt x="0" y="2782062"/>
                </a:lnTo>
                <a:lnTo>
                  <a:pt x="4715256" y="2782062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268" y="3615690"/>
            <a:ext cx="4714494" cy="2830829"/>
          </a:xfrm>
          <a:custGeom>
            <a:avLst/>
            <a:gdLst/>
            <a:ahLst/>
            <a:cxnLst/>
            <a:rect l="l" t="t" r="r" b="b"/>
            <a:pathLst>
              <a:path w="4714494" h="2830829">
                <a:moveTo>
                  <a:pt x="0" y="6857"/>
                </a:moveTo>
                <a:lnTo>
                  <a:pt x="4701540" y="6857"/>
                </a:lnTo>
                <a:lnTo>
                  <a:pt x="4708397" y="12953"/>
                </a:lnTo>
                <a:lnTo>
                  <a:pt x="4708398" y="2817875"/>
                </a:lnTo>
                <a:lnTo>
                  <a:pt x="4714494" y="2830829"/>
                </a:lnTo>
                <a:lnTo>
                  <a:pt x="4714494" y="0"/>
                </a:lnTo>
                <a:lnTo>
                  <a:pt x="0" y="6857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6314" y="3615690"/>
            <a:ext cx="4727448" cy="2830829"/>
          </a:xfrm>
          <a:custGeom>
            <a:avLst/>
            <a:gdLst/>
            <a:ahLst/>
            <a:cxnLst/>
            <a:rect l="l" t="t" r="r" b="b"/>
            <a:pathLst>
              <a:path w="4727448" h="2830829">
                <a:moveTo>
                  <a:pt x="0" y="2830829"/>
                </a:moveTo>
                <a:lnTo>
                  <a:pt x="4727448" y="2830829"/>
                </a:lnTo>
                <a:lnTo>
                  <a:pt x="4721352" y="2817875"/>
                </a:lnTo>
                <a:lnTo>
                  <a:pt x="4721352" y="12953"/>
                </a:lnTo>
                <a:lnTo>
                  <a:pt x="4714494" y="6857"/>
                </a:lnTo>
                <a:lnTo>
                  <a:pt x="12953" y="6857"/>
                </a:lnTo>
                <a:lnTo>
                  <a:pt x="4727448" y="0"/>
                </a:lnTo>
                <a:lnTo>
                  <a:pt x="0" y="0"/>
                </a:lnTo>
                <a:lnTo>
                  <a:pt x="0" y="2830829"/>
                </a:lnTo>
                <a:lnTo>
                  <a:pt x="6096" y="12953"/>
                </a:lnTo>
                <a:lnTo>
                  <a:pt x="4714494" y="12954"/>
                </a:lnTo>
                <a:lnTo>
                  <a:pt x="4714494" y="2823971"/>
                </a:lnTo>
                <a:lnTo>
                  <a:pt x="12954" y="2823971"/>
                </a:lnTo>
                <a:lnTo>
                  <a:pt x="6096" y="2817875"/>
                </a:lnTo>
                <a:lnTo>
                  <a:pt x="0" y="2830829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314" y="3628644"/>
            <a:ext cx="4714494" cy="2817876"/>
          </a:xfrm>
          <a:custGeom>
            <a:avLst/>
            <a:gdLst/>
            <a:ahLst/>
            <a:cxnLst/>
            <a:rect l="l" t="t" r="r" b="b"/>
            <a:pathLst>
              <a:path w="4714494" h="2817876">
                <a:moveTo>
                  <a:pt x="4714494" y="2811017"/>
                </a:moveTo>
                <a:lnTo>
                  <a:pt x="4714494" y="2804922"/>
                </a:lnTo>
                <a:lnTo>
                  <a:pt x="12954" y="2804922"/>
                </a:lnTo>
                <a:lnTo>
                  <a:pt x="12954" y="0"/>
                </a:lnTo>
                <a:lnTo>
                  <a:pt x="6095" y="0"/>
                </a:lnTo>
                <a:lnTo>
                  <a:pt x="0" y="2817876"/>
                </a:lnTo>
                <a:lnTo>
                  <a:pt x="6096" y="2804921"/>
                </a:lnTo>
                <a:lnTo>
                  <a:pt x="12953" y="2811017"/>
                </a:lnTo>
                <a:lnTo>
                  <a:pt x="4714494" y="2811017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2410" y="1873757"/>
            <a:ext cx="4715256" cy="1783842"/>
          </a:xfrm>
          <a:custGeom>
            <a:avLst/>
            <a:gdLst/>
            <a:ahLst/>
            <a:cxnLst/>
            <a:rect l="l" t="t" r="r" b="b"/>
            <a:pathLst>
              <a:path w="4715256" h="1783842">
                <a:moveTo>
                  <a:pt x="0" y="0"/>
                </a:moveTo>
                <a:lnTo>
                  <a:pt x="0" y="1783842"/>
                </a:lnTo>
                <a:lnTo>
                  <a:pt x="4715256" y="1783842"/>
                </a:lnTo>
                <a:lnTo>
                  <a:pt x="4715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DEEA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268" y="1866900"/>
            <a:ext cx="4714494" cy="1797558"/>
          </a:xfrm>
          <a:custGeom>
            <a:avLst/>
            <a:gdLst/>
            <a:ahLst/>
            <a:cxnLst/>
            <a:rect l="l" t="t" r="r" b="b"/>
            <a:pathLst>
              <a:path w="4714494" h="1797558">
                <a:moveTo>
                  <a:pt x="0" y="6857"/>
                </a:moveTo>
                <a:lnTo>
                  <a:pt x="4701540" y="6857"/>
                </a:lnTo>
                <a:lnTo>
                  <a:pt x="4708397" y="12953"/>
                </a:lnTo>
                <a:lnTo>
                  <a:pt x="4708397" y="1784603"/>
                </a:lnTo>
                <a:lnTo>
                  <a:pt x="4714494" y="1797558"/>
                </a:lnTo>
                <a:lnTo>
                  <a:pt x="4714494" y="0"/>
                </a:lnTo>
                <a:lnTo>
                  <a:pt x="0" y="6857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6314" y="1866900"/>
            <a:ext cx="4727448" cy="1797558"/>
          </a:xfrm>
          <a:custGeom>
            <a:avLst/>
            <a:gdLst/>
            <a:ahLst/>
            <a:cxnLst/>
            <a:rect l="l" t="t" r="r" b="b"/>
            <a:pathLst>
              <a:path w="4727448" h="1797558">
                <a:moveTo>
                  <a:pt x="0" y="1797558"/>
                </a:moveTo>
                <a:lnTo>
                  <a:pt x="4727448" y="1797558"/>
                </a:lnTo>
                <a:lnTo>
                  <a:pt x="4721352" y="1784603"/>
                </a:lnTo>
                <a:lnTo>
                  <a:pt x="4721352" y="12953"/>
                </a:lnTo>
                <a:lnTo>
                  <a:pt x="4714494" y="6857"/>
                </a:lnTo>
                <a:lnTo>
                  <a:pt x="12953" y="6857"/>
                </a:lnTo>
                <a:lnTo>
                  <a:pt x="4727448" y="0"/>
                </a:lnTo>
                <a:lnTo>
                  <a:pt x="0" y="0"/>
                </a:lnTo>
                <a:lnTo>
                  <a:pt x="0" y="1797558"/>
                </a:lnTo>
                <a:lnTo>
                  <a:pt x="6096" y="12954"/>
                </a:lnTo>
                <a:lnTo>
                  <a:pt x="4714493" y="12953"/>
                </a:lnTo>
                <a:lnTo>
                  <a:pt x="4714494" y="1790700"/>
                </a:lnTo>
                <a:lnTo>
                  <a:pt x="12954" y="1790700"/>
                </a:lnTo>
                <a:lnTo>
                  <a:pt x="6096" y="1784603"/>
                </a:lnTo>
                <a:lnTo>
                  <a:pt x="0" y="1797558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6314" y="1879853"/>
            <a:ext cx="4714494" cy="1784604"/>
          </a:xfrm>
          <a:custGeom>
            <a:avLst/>
            <a:gdLst/>
            <a:ahLst/>
            <a:cxnLst/>
            <a:rect l="l" t="t" r="r" b="b"/>
            <a:pathLst>
              <a:path w="4714494" h="1784604">
                <a:moveTo>
                  <a:pt x="4714494" y="1777746"/>
                </a:moveTo>
                <a:lnTo>
                  <a:pt x="4714493" y="1771650"/>
                </a:lnTo>
                <a:lnTo>
                  <a:pt x="12954" y="1771650"/>
                </a:lnTo>
                <a:lnTo>
                  <a:pt x="12953" y="0"/>
                </a:lnTo>
                <a:lnTo>
                  <a:pt x="6095" y="0"/>
                </a:lnTo>
                <a:lnTo>
                  <a:pt x="0" y="1784604"/>
                </a:lnTo>
                <a:lnTo>
                  <a:pt x="6096" y="1771650"/>
                </a:lnTo>
                <a:lnTo>
                  <a:pt x="12953" y="1777746"/>
                </a:lnTo>
                <a:lnTo>
                  <a:pt x="4714494" y="1777746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2374" y="2012441"/>
            <a:ext cx="998220" cy="928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7228" y="4456938"/>
            <a:ext cx="1023366" cy="927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13660" y="3156204"/>
            <a:ext cx="1536954" cy="316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232" y="3154679"/>
            <a:ext cx="1534667" cy="319278"/>
          </a:xfrm>
          <a:custGeom>
            <a:avLst/>
            <a:gdLst/>
            <a:ahLst/>
            <a:cxnLst/>
            <a:rect l="l" t="t" r="r" b="b"/>
            <a:pathLst>
              <a:path w="1534667" h="319277">
                <a:moveTo>
                  <a:pt x="0" y="3048"/>
                </a:moveTo>
                <a:lnTo>
                  <a:pt x="1527809" y="3047"/>
                </a:lnTo>
                <a:lnTo>
                  <a:pt x="1530857" y="6857"/>
                </a:lnTo>
                <a:lnTo>
                  <a:pt x="1530857" y="312420"/>
                </a:lnTo>
                <a:lnTo>
                  <a:pt x="1534667" y="319278"/>
                </a:lnTo>
                <a:lnTo>
                  <a:pt x="1534667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11374" y="3154679"/>
            <a:ext cx="1541525" cy="319278"/>
          </a:xfrm>
          <a:custGeom>
            <a:avLst/>
            <a:gdLst/>
            <a:ahLst/>
            <a:cxnLst/>
            <a:rect l="l" t="t" r="r" b="b"/>
            <a:pathLst>
              <a:path w="1541525" h="319277">
                <a:moveTo>
                  <a:pt x="0" y="319278"/>
                </a:moveTo>
                <a:lnTo>
                  <a:pt x="1541525" y="319278"/>
                </a:lnTo>
                <a:lnTo>
                  <a:pt x="1537715" y="312420"/>
                </a:lnTo>
                <a:lnTo>
                  <a:pt x="1537715" y="6857"/>
                </a:lnTo>
                <a:lnTo>
                  <a:pt x="1534667" y="3047"/>
                </a:lnTo>
                <a:lnTo>
                  <a:pt x="6857" y="3048"/>
                </a:lnTo>
                <a:lnTo>
                  <a:pt x="1541525" y="0"/>
                </a:lnTo>
                <a:lnTo>
                  <a:pt x="0" y="0"/>
                </a:lnTo>
                <a:lnTo>
                  <a:pt x="0" y="319278"/>
                </a:lnTo>
                <a:lnTo>
                  <a:pt x="3809" y="6858"/>
                </a:lnTo>
                <a:lnTo>
                  <a:pt x="1534668" y="6858"/>
                </a:lnTo>
                <a:lnTo>
                  <a:pt x="1534667" y="316230"/>
                </a:lnTo>
                <a:lnTo>
                  <a:pt x="6857" y="316230"/>
                </a:lnTo>
                <a:lnTo>
                  <a:pt x="3809" y="312420"/>
                </a:lnTo>
                <a:lnTo>
                  <a:pt x="0" y="31927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11374" y="3161538"/>
            <a:ext cx="1534668" cy="312420"/>
          </a:xfrm>
          <a:custGeom>
            <a:avLst/>
            <a:gdLst/>
            <a:ahLst/>
            <a:cxnLst/>
            <a:rect l="l" t="t" r="r" b="b"/>
            <a:pathLst>
              <a:path w="1534668" h="312420">
                <a:moveTo>
                  <a:pt x="1534667" y="309372"/>
                </a:moveTo>
                <a:lnTo>
                  <a:pt x="1534668" y="305562"/>
                </a:lnTo>
                <a:lnTo>
                  <a:pt x="6857" y="305561"/>
                </a:lnTo>
                <a:lnTo>
                  <a:pt x="6858" y="0"/>
                </a:lnTo>
                <a:lnTo>
                  <a:pt x="3809" y="0"/>
                </a:lnTo>
                <a:lnTo>
                  <a:pt x="0" y="312420"/>
                </a:lnTo>
                <a:lnTo>
                  <a:pt x="3809" y="305562"/>
                </a:lnTo>
                <a:lnTo>
                  <a:pt x="6857" y="309372"/>
                </a:lnTo>
                <a:lnTo>
                  <a:pt x="1534667" y="309372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0622" y="5939028"/>
            <a:ext cx="1537716" cy="315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95194" y="5937504"/>
            <a:ext cx="1534668" cy="318515"/>
          </a:xfrm>
          <a:custGeom>
            <a:avLst/>
            <a:gdLst/>
            <a:ahLst/>
            <a:cxnLst/>
            <a:rect l="l" t="t" r="r" b="b"/>
            <a:pathLst>
              <a:path w="1534668" h="318515">
                <a:moveTo>
                  <a:pt x="0" y="3047"/>
                </a:moveTo>
                <a:lnTo>
                  <a:pt x="1528572" y="3047"/>
                </a:lnTo>
                <a:lnTo>
                  <a:pt x="1531620" y="6095"/>
                </a:lnTo>
                <a:lnTo>
                  <a:pt x="1531620" y="312419"/>
                </a:lnTo>
                <a:lnTo>
                  <a:pt x="1534668" y="318515"/>
                </a:lnTo>
                <a:lnTo>
                  <a:pt x="1534668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89098" y="5937504"/>
            <a:ext cx="1540764" cy="318515"/>
          </a:xfrm>
          <a:custGeom>
            <a:avLst/>
            <a:gdLst/>
            <a:ahLst/>
            <a:cxnLst/>
            <a:rect l="l" t="t" r="r" b="b"/>
            <a:pathLst>
              <a:path w="1540764" h="318515">
                <a:moveTo>
                  <a:pt x="0" y="318515"/>
                </a:moveTo>
                <a:lnTo>
                  <a:pt x="1540764" y="318515"/>
                </a:lnTo>
                <a:lnTo>
                  <a:pt x="1537716" y="312419"/>
                </a:lnTo>
                <a:lnTo>
                  <a:pt x="1537716" y="6095"/>
                </a:lnTo>
                <a:lnTo>
                  <a:pt x="1534668" y="3047"/>
                </a:lnTo>
                <a:lnTo>
                  <a:pt x="6095" y="3047"/>
                </a:lnTo>
                <a:lnTo>
                  <a:pt x="1540764" y="0"/>
                </a:lnTo>
                <a:lnTo>
                  <a:pt x="0" y="0"/>
                </a:lnTo>
                <a:lnTo>
                  <a:pt x="0" y="318515"/>
                </a:lnTo>
                <a:lnTo>
                  <a:pt x="3047" y="6095"/>
                </a:lnTo>
                <a:lnTo>
                  <a:pt x="1534668" y="6096"/>
                </a:lnTo>
                <a:lnTo>
                  <a:pt x="1534668" y="315467"/>
                </a:lnTo>
                <a:lnTo>
                  <a:pt x="6095" y="315467"/>
                </a:lnTo>
                <a:lnTo>
                  <a:pt x="3047" y="312419"/>
                </a:lnTo>
                <a:lnTo>
                  <a:pt x="0" y="318515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89098" y="5943600"/>
            <a:ext cx="1534668" cy="312420"/>
          </a:xfrm>
          <a:custGeom>
            <a:avLst/>
            <a:gdLst/>
            <a:ahLst/>
            <a:cxnLst/>
            <a:rect l="l" t="t" r="r" b="b"/>
            <a:pathLst>
              <a:path w="1534668" h="312420">
                <a:moveTo>
                  <a:pt x="1534668" y="309372"/>
                </a:moveTo>
                <a:lnTo>
                  <a:pt x="1534668" y="306324"/>
                </a:lnTo>
                <a:lnTo>
                  <a:pt x="6095" y="306323"/>
                </a:lnTo>
                <a:lnTo>
                  <a:pt x="6096" y="0"/>
                </a:lnTo>
                <a:lnTo>
                  <a:pt x="3047" y="0"/>
                </a:lnTo>
                <a:lnTo>
                  <a:pt x="0" y="312420"/>
                </a:lnTo>
                <a:lnTo>
                  <a:pt x="3047" y="306324"/>
                </a:lnTo>
                <a:lnTo>
                  <a:pt x="6095" y="309372"/>
                </a:lnTo>
                <a:lnTo>
                  <a:pt x="1534668" y="309372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1734" y="4407408"/>
            <a:ext cx="1292352" cy="514350"/>
          </a:xfrm>
          <a:custGeom>
            <a:avLst/>
            <a:gdLst/>
            <a:ahLst/>
            <a:cxnLst/>
            <a:rect l="l" t="t" r="r" b="b"/>
            <a:pathLst>
              <a:path w="1292352" h="514350">
                <a:moveTo>
                  <a:pt x="649223" y="511302"/>
                </a:moveTo>
                <a:lnTo>
                  <a:pt x="646175" y="507492"/>
                </a:lnTo>
                <a:lnTo>
                  <a:pt x="643127" y="514350"/>
                </a:lnTo>
                <a:lnTo>
                  <a:pt x="1292352" y="514350"/>
                </a:lnTo>
                <a:lnTo>
                  <a:pt x="649223" y="511302"/>
                </a:lnTo>
                <a:close/>
              </a:path>
              <a:path w="1292352" h="514350">
                <a:moveTo>
                  <a:pt x="85343" y="0"/>
                </a:moveTo>
                <a:lnTo>
                  <a:pt x="82295" y="762"/>
                </a:lnTo>
                <a:lnTo>
                  <a:pt x="0" y="48006"/>
                </a:lnTo>
                <a:lnTo>
                  <a:pt x="6096" y="51562"/>
                </a:lnTo>
                <a:lnTo>
                  <a:pt x="6095" y="44958"/>
                </a:lnTo>
                <a:lnTo>
                  <a:pt x="87629" y="3048"/>
                </a:lnTo>
                <a:lnTo>
                  <a:pt x="85343" y="0"/>
                </a:lnTo>
                <a:close/>
              </a:path>
              <a:path w="1292352" h="514350">
                <a:moveTo>
                  <a:pt x="87629" y="93726"/>
                </a:moveTo>
                <a:lnTo>
                  <a:pt x="85343" y="90678"/>
                </a:lnTo>
                <a:lnTo>
                  <a:pt x="18158" y="51815"/>
                </a:lnTo>
                <a:lnTo>
                  <a:pt x="646175" y="51816"/>
                </a:lnTo>
                <a:lnTo>
                  <a:pt x="649223" y="507491"/>
                </a:lnTo>
                <a:lnTo>
                  <a:pt x="649223" y="44958"/>
                </a:lnTo>
                <a:lnTo>
                  <a:pt x="643127" y="48006"/>
                </a:lnTo>
                <a:lnTo>
                  <a:pt x="12230" y="48386"/>
                </a:lnTo>
                <a:lnTo>
                  <a:pt x="7619" y="51054"/>
                </a:lnTo>
                <a:lnTo>
                  <a:pt x="7619" y="45720"/>
                </a:lnTo>
                <a:lnTo>
                  <a:pt x="18158" y="44957"/>
                </a:lnTo>
                <a:lnTo>
                  <a:pt x="85343" y="6096"/>
                </a:lnTo>
                <a:lnTo>
                  <a:pt x="87629" y="3048"/>
                </a:lnTo>
                <a:lnTo>
                  <a:pt x="6095" y="44958"/>
                </a:lnTo>
                <a:lnTo>
                  <a:pt x="6095" y="51816"/>
                </a:lnTo>
                <a:lnTo>
                  <a:pt x="6531" y="51816"/>
                </a:lnTo>
                <a:lnTo>
                  <a:pt x="82295" y="96012"/>
                </a:lnTo>
                <a:lnTo>
                  <a:pt x="85343" y="96774"/>
                </a:lnTo>
                <a:lnTo>
                  <a:pt x="87629" y="93726"/>
                </a:lnTo>
                <a:close/>
              </a:path>
              <a:path w="1292352" h="514350">
                <a:moveTo>
                  <a:pt x="12230" y="48386"/>
                </a:moveTo>
                <a:lnTo>
                  <a:pt x="643127" y="48006"/>
                </a:lnTo>
                <a:lnTo>
                  <a:pt x="649223" y="44958"/>
                </a:lnTo>
                <a:lnTo>
                  <a:pt x="18158" y="44957"/>
                </a:lnTo>
                <a:lnTo>
                  <a:pt x="7619" y="45720"/>
                </a:lnTo>
                <a:lnTo>
                  <a:pt x="7619" y="51054"/>
                </a:lnTo>
                <a:lnTo>
                  <a:pt x="12230" y="48386"/>
                </a:lnTo>
                <a:close/>
              </a:path>
              <a:path w="1292352" h="514350">
                <a:moveTo>
                  <a:pt x="1292352" y="514350"/>
                </a:moveTo>
                <a:lnTo>
                  <a:pt x="1292352" y="507492"/>
                </a:lnTo>
                <a:lnTo>
                  <a:pt x="649223" y="507491"/>
                </a:lnTo>
                <a:lnTo>
                  <a:pt x="646175" y="51816"/>
                </a:lnTo>
                <a:lnTo>
                  <a:pt x="643127" y="51816"/>
                </a:lnTo>
                <a:lnTo>
                  <a:pt x="643127" y="514350"/>
                </a:lnTo>
                <a:lnTo>
                  <a:pt x="646175" y="507492"/>
                </a:lnTo>
                <a:lnTo>
                  <a:pt x="649223" y="511302"/>
                </a:lnTo>
                <a:lnTo>
                  <a:pt x="1292352" y="51435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81734" y="4914900"/>
            <a:ext cx="1292352" cy="154686"/>
          </a:xfrm>
          <a:custGeom>
            <a:avLst/>
            <a:gdLst/>
            <a:ahLst/>
            <a:cxnLst/>
            <a:rect l="l" t="t" r="r" b="b"/>
            <a:pathLst>
              <a:path w="1292352" h="154686">
                <a:moveTo>
                  <a:pt x="7619" y="149352"/>
                </a:moveTo>
                <a:lnTo>
                  <a:pt x="6095" y="148590"/>
                </a:lnTo>
                <a:lnTo>
                  <a:pt x="6095" y="154686"/>
                </a:lnTo>
                <a:lnTo>
                  <a:pt x="7619" y="154686"/>
                </a:lnTo>
                <a:lnTo>
                  <a:pt x="12230" y="152019"/>
                </a:lnTo>
                <a:lnTo>
                  <a:pt x="7619" y="149352"/>
                </a:lnTo>
                <a:close/>
              </a:path>
              <a:path w="1292352" h="154686">
                <a:moveTo>
                  <a:pt x="646175" y="6858"/>
                </a:moveTo>
                <a:lnTo>
                  <a:pt x="643127" y="0"/>
                </a:lnTo>
                <a:lnTo>
                  <a:pt x="643128" y="148589"/>
                </a:lnTo>
                <a:lnTo>
                  <a:pt x="646175" y="6858"/>
                </a:lnTo>
                <a:close/>
              </a:path>
              <a:path w="1292352" h="154686">
                <a:moveTo>
                  <a:pt x="649223" y="6858"/>
                </a:moveTo>
                <a:lnTo>
                  <a:pt x="646175" y="148590"/>
                </a:lnTo>
                <a:lnTo>
                  <a:pt x="649223" y="154686"/>
                </a:lnTo>
                <a:lnTo>
                  <a:pt x="649223" y="6858"/>
                </a:lnTo>
                <a:close/>
              </a:path>
              <a:path w="1292352" h="154686">
                <a:moveTo>
                  <a:pt x="85343" y="109728"/>
                </a:moveTo>
                <a:lnTo>
                  <a:pt x="87629" y="106680"/>
                </a:lnTo>
                <a:lnTo>
                  <a:pt x="85343" y="103632"/>
                </a:lnTo>
                <a:lnTo>
                  <a:pt x="82295" y="103632"/>
                </a:lnTo>
                <a:lnTo>
                  <a:pt x="0" y="151638"/>
                </a:lnTo>
                <a:lnTo>
                  <a:pt x="82295" y="199644"/>
                </a:lnTo>
                <a:lnTo>
                  <a:pt x="85343" y="200406"/>
                </a:lnTo>
                <a:lnTo>
                  <a:pt x="87629" y="197358"/>
                </a:lnTo>
                <a:lnTo>
                  <a:pt x="85343" y="194310"/>
                </a:lnTo>
                <a:lnTo>
                  <a:pt x="16841" y="154686"/>
                </a:lnTo>
                <a:lnTo>
                  <a:pt x="649223" y="154686"/>
                </a:lnTo>
                <a:lnTo>
                  <a:pt x="646175" y="148590"/>
                </a:lnTo>
                <a:lnTo>
                  <a:pt x="649223" y="6858"/>
                </a:lnTo>
                <a:lnTo>
                  <a:pt x="649223" y="3810"/>
                </a:lnTo>
                <a:lnTo>
                  <a:pt x="1292352" y="0"/>
                </a:lnTo>
                <a:lnTo>
                  <a:pt x="643127" y="0"/>
                </a:lnTo>
                <a:lnTo>
                  <a:pt x="646175" y="6858"/>
                </a:lnTo>
                <a:lnTo>
                  <a:pt x="643128" y="148589"/>
                </a:lnTo>
                <a:lnTo>
                  <a:pt x="643127" y="151638"/>
                </a:lnTo>
                <a:lnTo>
                  <a:pt x="12230" y="152019"/>
                </a:lnTo>
                <a:lnTo>
                  <a:pt x="7619" y="154686"/>
                </a:lnTo>
                <a:lnTo>
                  <a:pt x="6095" y="154686"/>
                </a:lnTo>
                <a:lnTo>
                  <a:pt x="6095" y="148590"/>
                </a:lnTo>
                <a:lnTo>
                  <a:pt x="85343" y="109728"/>
                </a:lnTo>
                <a:close/>
              </a:path>
              <a:path w="1292352" h="154686">
                <a:moveTo>
                  <a:pt x="1292352" y="6858"/>
                </a:moveTo>
                <a:lnTo>
                  <a:pt x="1292352" y="0"/>
                </a:lnTo>
                <a:lnTo>
                  <a:pt x="649223" y="3810"/>
                </a:lnTo>
                <a:lnTo>
                  <a:pt x="649223" y="6858"/>
                </a:lnTo>
                <a:lnTo>
                  <a:pt x="1292352" y="6858"/>
                </a:lnTo>
                <a:close/>
              </a:path>
              <a:path w="1292352" h="154686">
                <a:moveTo>
                  <a:pt x="18158" y="148590"/>
                </a:moveTo>
                <a:lnTo>
                  <a:pt x="85343" y="109728"/>
                </a:lnTo>
                <a:lnTo>
                  <a:pt x="6095" y="148590"/>
                </a:lnTo>
                <a:lnTo>
                  <a:pt x="7619" y="149352"/>
                </a:lnTo>
                <a:lnTo>
                  <a:pt x="12230" y="152019"/>
                </a:lnTo>
                <a:lnTo>
                  <a:pt x="643127" y="151638"/>
                </a:lnTo>
                <a:lnTo>
                  <a:pt x="643128" y="148589"/>
                </a:lnTo>
                <a:lnTo>
                  <a:pt x="18158" y="14859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81734" y="4914900"/>
            <a:ext cx="1292352" cy="842010"/>
          </a:xfrm>
          <a:custGeom>
            <a:avLst/>
            <a:gdLst/>
            <a:ahLst/>
            <a:cxnLst/>
            <a:rect l="l" t="t" r="r" b="b"/>
            <a:pathLst>
              <a:path w="1292352" h="842010">
                <a:moveTo>
                  <a:pt x="0" y="838200"/>
                </a:moveTo>
                <a:lnTo>
                  <a:pt x="6096" y="841756"/>
                </a:lnTo>
                <a:lnTo>
                  <a:pt x="6095" y="835152"/>
                </a:lnTo>
                <a:lnTo>
                  <a:pt x="87629" y="793242"/>
                </a:lnTo>
                <a:lnTo>
                  <a:pt x="85343" y="790194"/>
                </a:lnTo>
                <a:lnTo>
                  <a:pt x="82295" y="790194"/>
                </a:lnTo>
                <a:lnTo>
                  <a:pt x="0" y="838200"/>
                </a:lnTo>
                <a:close/>
              </a:path>
              <a:path w="1292352" h="842010">
                <a:moveTo>
                  <a:pt x="87629" y="883920"/>
                </a:moveTo>
                <a:lnTo>
                  <a:pt x="85343" y="880872"/>
                </a:lnTo>
                <a:lnTo>
                  <a:pt x="18158" y="842009"/>
                </a:lnTo>
                <a:lnTo>
                  <a:pt x="649223" y="842010"/>
                </a:lnTo>
                <a:lnTo>
                  <a:pt x="646175" y="835152"/>
                </a:lnTo>
                <a:lnTo>
                  <a:pt x="649223" y="6858"/>
                </a:lnTo>
                <a:lnTo>
                  <a:pt x="649223" y="3810"/>
                </a:lnTo>
                <a:lnTo>
                  <a:pt x="1292352" y="0"/>
                </a:lnTo>
                <a:lnTo>
                  <a:pt x="643127" y="0"/>
                </a:lnTo>
                <a:lnTo>
                  <a:pt x="646175" y="6858"/>
                </a:lnTo>
                <a:lnTo>
                  <a:pt x="643128" y="835151"/>
                </a:lnTo>
                <a:lnTo>
                  <a:pt x="643127" y="838200"/>
                </a:lnTo>
                <a:lnTo>
                  <a:pt x="12230" y="838581"/>
                </a:lnTo>
                <a:lnTo>
                  <a:pt x="7619" y="841248"/>
                </a:lnTo>
                <a:lnTo>
                  <a:pt x="7619" y="835914"/>
                </a:lnTo>
                <a:lnTo>
                  <a:pt x="18158" y="835152"/>
                </a:lnTo>
                <a:lnTo>
                  <a:pt x="85343" y="796290"/>
                </a:lnTo>
                <a:lnTo>
                  <a:pt x="87629" y="793242"/>
                </a:lnTo>
                <a:lnTo>
                  <a:pt x="6095" y="835152"/>
                </a:lnTo>
                <a:lnTo>
                  <a:pt x="6095" y="842010"/>
                </a:lnTo>
                <a:lnTo>
                  <a:pt x="6531" y="842010"/>
                </a:lnTo>
                <a:lnTo>
                  <a:pt x="82295" y="886206"/>
                </a:lnTo>
                <a:lnTo>
                  <a:pt x="85343" y="886968"/>
                </a:lnTo>
                <a:lnTo>
                  <a:pt x="87629" y="883920"/>
                </a:lnTo>
                <a:close/>
              </a:path>
              <a:path w="1292352" h="842010">
                <a:moveTo>
                  <a:pt x="646175" y="6858"/>
                </a:moveTo>
                <a:lnTo>
                  <a:pt x="643127" y="0"/>
                </a:lnTo>
                <a:lnTo>
                  <a:pt x="643128" y="835151"/>
                </a:lnTo>
                <a:lnTo>
                  <a:pt x="646175" y="6858"/>
                </a:lnTo>
                <a:close/>
              </a:path>
              <a:path w="1292352" h="842010">
                <a:moveTo>
                  <a:pt x="649223" y="6858"/>
                </a:moveTo>
                <a:lnTo>
                  <a:pt x="646175" y="835152"/>
                </a:lnTo>
                <a:lnTo>
                  <a:pt x="649223" y="842010"/>
                </a:lnTo>
                <a:lnTo>
                  <a:pt x="649223" y="6858"/>
                </a:lnTo>
                <a:close/>
              </a:path>
              <a:path w="1292352" h="842010">
                <a:moveTo>
                  <a:pt x="1292352" y="6858"/>
                </a:moveTo>
                <a:lnTo>
                  <a:pt x="1292352" y="0"/>
                </a:lnTo>
                <a:lnTo>
                  <a:pt x="649223" y="3810"/>
                </a:lnTo>
                <a:lnTo>
                  <a:pt x="649223" y="6858"/>
                </a:lnTo>
                <a:lnTo>
                  <a:pt x="1292352" y="6858"/>
                </a:lnTo>
                <a:close/>
              </a:path>
              <a:path w="1292352" h="842010">
                <a:moveTo>
                  <a:pt x="12230" y="838581"/>
                </a:moveTo>
                <a:lnTo>
                  <a:pt x="643127" y="838200"/>
                </a:lnTo>
                <a:lnTo>
                  <a:pt x="643128" y="835151"/>
                </a:lnTo>
                <a:lnTo>
                  <a:pt x="18158" y="835152"/>
                </a:lnTo>
                <a:lnTo>
                  <a:pt x="7619" y="835914"/>
                </a:lnTo>
                <a:lnTo>
                  <a:pt x="7619" y="841248"/>
                </a:lnTo>
                <a:lnTo>
                  <a:pt x="12230" y="838581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81734" y="2242565"/>
            <a:ext cx="1318260" cy="283463"/>
          </a:xfrm>
          <a:custGeom>
            <a:avLst/>
            <a:gdLst/>
            <a:ahLst/>
            <a:cxnLst/>
            <a:rect l="l" t="t" r="r" b="b"/>
            <a:pathLst>
              <a:path w="1318260" h="283463">
                <a:moveTo>
                  <a:pt x="6095" y="6096"/>
                </a:moveTo>
                <a:lnTo>
                  <a:pt x="82295" y="51054"/>
                </a:lnTo>
                <a:lnTo>
                  <a:pt x="7619" y="6096"/>
                </a:lnTo>
                <a:lnTo>
                  <a:pt x="7619" y="762"/>
                </a:lnTo>
                <a:lnTo>
                  <a:pt x="6095" y="0"/>
                </a:lnTo>
                <a:lnTo>
                  <a:pt x="0" y="3048"/>
                </a:lnTo>
                <a:lnTo>
                  <a:pt x="82295" y="51054"/>
                </a:lnTo>
                <a:lnTo>
                  <a:pt x="6095" y="6096"/>
                </a:lnTo>
                <a:close/>
              </a:path>
              <a:path w="1318260" h="283463">
                <a:moveTo>
                  <a:pt x="12230" y="3429"/>
                </a:moveTo>
                <a:lnTo>
                  <a:pt x="662177" y="0"/>
                </a:lnTo>
                <a:lnTo>
                  <a:pt x="18158" y="0"/>
                </a:lnTo>
                <a:lnTo>
                  <a:pt x="12230" y="3429"/>
                </a:lnTo>
                <a:close/>
              </a:path>
              <a:path w="1318260" h="283463">
                <a:moveTo>
                  <a:pt x="87629" y="48768"/>
                </a:moveTo>
                <a:lnTo>
                  <a:pt x="85343" y="45720"/>
                </a:lnTo>
                <a:lnTo>
                  <a:pt x="16841" y="6096"/>
                </a:lnTo>
                <a:lnTo>
                  <a:pt x="656081" y="6096"/>
                </a:lnTo>
                <a:lnTo>
                  <a:pt x="656081" y="3048"/>
                </a:lnTo>
                <a:lnTo>
                  <a:pt x="659129" y="6096"/>
                </a:lnTo>
                <a:lnTo>
                  <a:pt x="659129" y="232410"/>
                </a:lnTo>
                <a:lnTo>
                  <a:pt x="656081" y="238506"/>
                </a:lnTo>
                <a:lnTo>
                  <a:pt x="1318259" y="238506"/>
                </a:lnTo>
                <a:lnTo>
                  <a:pt x="662177" y="235458"/>
                </a:lnTo>
                <a:lnTo>
                  <a:pt x="662177" y="0"/>
                </a:lnTo>
                <a:lnTo>
                  <a:pt x="12230" y="3429"/>
                </a:lnTo>
                <a:lnTo>
                  <a:pt x="18158" y="0"/>
                </a:lnTo>
                <a:lnTo>
                  <a:pt x="85343" y="-38861"/>
                </a:lnTo>
                <a:lnTo>
                  <a:pt x="87629" y="-41909"/>
                </a:lnTo>
                <a:lnTo>
                  <a:pt x="85343" y="-44957"/>
                </a:lnTo>
                <a:lnTo>
                  <a:pt x="82295" y="-44957"/>
                </a:lnTo>
                <a:lnTo>
                  <a:pt x="0" y="3048"/>
                </a:lnTo>
                <a:lnTo>
                  <a:pt x="6095" y="0"/>
                </a:lnTo>
                <a:lnTo>
                  <a:pt x="7619" y="762"/>
                </a:lnTo>
                <a:lnTo>
                  <a:pt x="7619" y="6096"/>
                </a:lnTo>
                <a:lnTo>
                  <a:pt x="82295" y="51054"/>
                </a:lnTo>
                <a:lnTo>
                  <a:pt x="85343" y="51816"/>
                </a:lnTo>
                <a:lnTo>
                  <a:pt x="87629" y="48768"/>
                </a:lnTo>
                <a:close/>
              </a:path>
              <a:path w="1318260" h="283463">
                <a:moveTo>
                  <a:pt x="659129" y="6096"/>
                </a:moveTo>
                <a:lnTo>
                  <a:pt x="656081" y="3048"/>
                </a:lnTo>
                <a:lnTo>
                  <a:pt x="656081" y="238506"/>
                </a:lnTo>
                <a:lnTo>
                  <a:pt x="659129" y="232410"/>
                </a:lnTo>
                <a:lnTo>
                  <a:pt x="659129" y="6096"/>
                </a:lnTo>
                <a:close/>
              </a:path>
              <a:path w="1318260" h="283463">
                <a:moveTo>
                  <a:pt x="1318259" y="232410"/>
                </a:moveTo>
                <a:lnTo>
                  <a:pt x="662177" y="232409"/>
                </a:lnTo>
                <a:lnTo>
                  <a:pt x="662177" y="235458"/>
                </a:lnTo>
                <a:lnTo>
                  <a:pt x="1318259" y="238506"/>
                </a:lnTo>
                <a:lnTo>
                  <a:pt x="1318259" y="23241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81734" y="2474976"/>
            <a:ext cx="1318260" cy="459486"/>
          </a:xfrm>
          <a:custGeom>
            <a:avLst/>
            <a:gdLst/>
            <a:ahLst/>
            <a:cxnLst/>
            <a:rect l="l" t="t" r="r" b="b"/>
            <a:pathLst>
              <a:path w="1318260" h="459486">
                <a:moveTo>
                  <a:pt x="0" y="455676"/>
                </a:moveTo>
                <a:lnTo>
                  <a:pt x="6096" y="459232"/>
                </a:lnTo>
                <a:lnTo>
                  <a:pt x="6095" y="452628"/>
                </a:lnTo>
                <a:lnTo>
                  <a:pt x="87629" y="410718"/>
                </a:lnTo>
                <a:lnTo>
                  <a:pt x="85343" y="407670"/>
                </a:lnTo>
                <a:lnTo>
                  <a:pt x="82295" y="407670"/>
                </a:lnTo>
                <a:lnTo>
                  <a:pt x="0" y="455676"/>
                </a:lnTo>
                <a:close/>
              </a:path>
              <a:path w="1318260" h="459486">
                <a:moveTo>
                  <a:pt x="87629" y="501396"/>
                </a:moveTo>
                <a:lnTo>
                  <a:pt x="85343" y="498348"/>
                </a:lnTo>
                <a:lnTo>
                  <a:pt x="18158" y="459485"/>
                </a:lnTo>
                <a:lnTo>
                  <a:pt x="662177" y="459486"/>
                </a:lnTo>
                <a:lnTo>
                  <a:pt x="659129" y="452628"/>
                </a:lnTo>
                <a:lnTo>
                  <a:pt x="662177" y="6096"/>
                </a:lnTo>
                <a:lnTo>
                  <a:pt x="662177" y="3048"/>
                </a:lnTo>
                <a:lnTo>
                  <a:pt x="1318259" y="0"/>
                </a:lnTo>
                <a:lnTo>
                  <a:pt x="656081" y="0"/>
                </a:lnTo>
                <a:lnTo>
                  <a:pt x="659129" y="6096"/>
                </a:lnTo>
                <a:lnTo>
                  <a:pt x="656082" y="452627"/>
                </a:lnTo>
                <a:lnTo>
                  <a:pt x="656081" y="455676"/>
                </a:lnTo>
                <a:lnTo>
                  <a:pt x="12230" y="456057"/>
                </a:lnTo>
                <a:lnTo>
                  <a:pt x="7619" y="458724"/>
                </a:lnTo>
                <a:lnTo>
                  <a:pt x="7619" y="453390"/>
                </a:lnTo>
                <a:lnTo>
                  <a:pt x="18158" y="452628"/>
                </a:lnTo>
                <a:lnTo>
                  <a:pt x="85343" y="413766"/>
                </a:lnTo>
                <a:lnTo>
                  <a:pt x="87629" y="410718"/>
                </a:lnTo>
                <a:lnTo>
                  <a:pt x="6095" y="452628"/>
                </a:lnTo>
                <a:lnTo>
                  <a:pt x="6095" y="459486"/>
                </a:lnTo>
                <a:lnTo>
                  <a:pt x="6531" y="459486"/>
                </a:lnTo>
                <a:lnTo>
                  <a:pt x="82295" y="503682"/>
                </a:lnTo>
                <a:lnTo>
                  <a:pt x="85343" y="504444"/>
                </a:lnTo>
                <a:lnTo>
                  <a:pt x="87629" y="501396"/>
                </a:lnTo>
                <a:close/>
              </a:path>
              <a:path w="1318260" h="459486">
                <a:moveTo>
                  <a:pt x="659129" y="6096"/>
                </a:moveTo>
                <a:lnTo>
                  <a:pt x="656081" y="0"/>
                </a:lnTo>
                <a:lnTo>
                  <a:pt x="656082" y="452627"/>
                </a:lnTo>
                <a:lnTo>
                  <a:pt x="659129" y="6096"/>
                </a:lnTo>
                <a:close/>
              </a:path>
              <a:path w="1318260" h="459486">
                <a:moveTo>
                  <a:pt x="662177" y="6096"/>
                </a:moveTo>
                <a:lnTo>
                  <a:pt x="659129" y="452628"/>
                </a:lnTo>
                <a:lnTo>
                  <a:pt x="662177" y="459486"/>
                </a:lnTo>
                <a:lnTo>
                  <a:pt x="662177" y="6096"/>
                </a:lnTo>
                <a:close/>
              </a:path>
              <a:path w="1318260" h="459486">
                <a:moveTo>
                  <a:pt x="1318259" y="6095"/>
                </a:moveTo>
                <a:lnTo>
                  <a:pt x="1318259" y="0"/>
                </a:lnTo>
                <a:lnTo>
                  <a:pt x="662177" y="3048"/>
                </a:lnTo>
                <a:lnTo>
                  <a:pt x="662177" y="6096"/>
                </a:lnTo>
                <a:lnTo>
                  <a:pt x="1318259" y="6095"/>
                </a:lnTo>
                <a:close/>
              </a:path>
              <a:path w="1318260" h="459486">
                <a:moveTo>
                  <a:pt x="12230" y="456057"/>
                </a:moveTo>
                <a:lnTo>
                  <a:pt x="656081" y="455676"/>
                </a:lnTo>
                <a:lnTo>
                  <a:pt x="656082" y="452627"/>
                </a:lnTo>
                <a:lnTo>
                  <a:pt x="18158" y="452628"/>
                </a:lnTo>
                <a:lnTo>
                  <a:pt x="7619" y="453390"/>
                </a:lnTo>
                <a:lnTo>
                  <a:pt x="7619" y="458724"/>
                </a:lnTo>
                <a:lnTo>
                  <a:pt x="12230" y="456057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83736" y="3927348"/>
            <a:ext cx="1200912" cy="994410"/>
          </a:xfrm>
          <a:custGeom>
            <a:avLst/>
            <a:gdLst/>
            <a:ahLst/>
            <a:cxnLst/>
            <a:rect l="l" t="t" r="r" b="b"/>
            <a:pathLst>
              <a:path w="1200912" h="994410">
                <a:moveTo>
                  <a:pt x="1200912" y="35051"/>
                </a:moveTo>
                <a:lnTo>
                  <a:pt x="1175004" y="0"/>
                </a:lnTo>
                <a:lnTo>
                  <a:pt x="1198839" y="35052"/>
                </a:lnTo>
                <a:lnTo>
                  <a:pt x="1200912" y="35051"/>
                </a:lnTo>
                <a:close/>
              </a:path>
              <a:path w="1200912" h="994410">
                <a:moveTo>
                  <a:pt x="622554" y="991361"/>
                </a:moveTo>
                <a:lnTo>
                  <a:pt x="625602" y="987551"/>
                </a:lnTo>
                <a:lnTo>
                  <a:pt x="622553" y="987552"/>
                </a:lnTo>
                <a:lnTo>
                  <a:pt x="622554" y="991361"/>
                </a:lnTo>
                <a:close/>
              </a:path>
              <a:path w="1200912" h="994410">
                <a:moveTo>
                  <a:pt x="622553" y="987552"/>
                </a:moveTo>
                <a:lnTo>
                  <a:pt x="0" y="987551"/>
                </a:lnTo>
                <a:lnTo>
                  <a:pt x="0" y="994410"/>
                </a:lnTo>
                <a:lnTo>
                  <a:pt x="629412" y="994410"/>
                </a:lnTo>
                <a:lnTo>
                  <a:pt x="629411" y="41910"/>
                </a:lnTo>
                <a:lnTo>
                  <a:pt x="625602" y="41909"/>
                </a:lnTo>
                <a:lnTo>
                  <a:pt x="629412" y="38099"/>
                </a:lnTo>
                <a:lnTo>
                  <a:pt x="1200912" y="38099"/>
                </a:lnTo>
                <a:lnTo>
                  <a:pt x="1200912" y="41909"/>
                </a:lnTo>
                <a:lnTo>
                  <a:pt x="1175004" y="76961"/>
                </a:lnTo>
                <a:lnTo>
                  <a:pt x="1251966" y="38099"/>
                </a:lnTo>
                <a:lnTo>
                  <a:pt x="1175004" y="0"/>
                </a:lnTo>
                <a:lnTo>
                  <a:pt x="1200912" y="35051"/>
                </a:lnTo>
                <a:lnTo>
                  <a:pt x="622554" y="35051"/>
                </a:lnTo>
                <a:lnTo>
                  <a:pt x="622553" y="987552"/>
                </a:lnTo>
                <a:lnTo>
                  <a:pt x="625602" y="987551"/>
                </a:lnTo>
                <a:lnTo>
                  <a:pt x="622554" y="991361"/>
                </a:lnTo>
                <a:lnTo>
                  <a:pt x="622553" y="987552"/>
                </a:lnTo>
                <a:close/>
              </a:path>
              <a:path w="1200912" h="994410">
                <a:moveTo>
                  <a:pt x="1175004" y="76961"/>
                </a:moveTo>
                <a:lnTo>
                  <a:pt x="1200912" y="41909"/>
                </a:lnTo>
                <a:lnTo>
                  <a:pt x="1200912" y="38099"/>
                </a:lnTo>
                <a:lnTo>
                  <a:pt x="629412" y="38099"/>
                </a:lnTo>
                <a:lnTo>
                  <a:pt x="625602" y="41909"/>
                </a:lnTo>
                <a:lnTo>
                  <a:pt x="1198371" y="41910"/>
                </a:lnTo>
                <a:lnTo>
                  <a:pt x="1175004" y="76961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28082" y="3537966"/>
            <a:ext cx="1123188" cy="852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3736" y="2474976"/>
            <a:ext cx="1251966" cy="1539240"/>
          </a:xfrm>
          <a:custGeom>
            <a:avLst/>
            <a:gdLst/>
            <a:ahLst/>
            <a:cxnLst/>
            <a:rect l="l" t="t" r="r" b="b"/>
            <a:pathLst>
              <a:path w="1251965" h="1539239">
                <a:moveTo>
                  <a:pt x="1245870" y="1494282"/>
                </a:moveTo>
                <a:lnTo>
                  <a:pt x="1245870" y="1494028"/>
                </a:lnTo>
                <a:lnTo>
                  <a:pt x="1251966" y="1490472"/>
                </a:lnTo>
                <a:lnTo>
                  <a:pt x="1169670" y="1442466"/>
                </a:lnTo>
                <a:lnTo>
                  <a:pt x="1166622" y="1442466"/>
                </a:lnTo>
                <a:lnTo>
                  <a:pt x="1164336" y="1445514"/>
                </a:lnTo>
                <a:lnTo>
                  <a:pt x="1245870" y="1487424"/>
                </a:lnTo>
                <a:lnTo>
                  <a:pt x="1166622" y="1448562"/>
                </a:lnTo>
                <a:lnTo>
                  <a:pt x="1233807" y="1487424"/>
                </a:lnTo>
                <a:lnTo>
                  <a:pt x="1244346" y="1488186"/>
                </a:lnTo>
                <a:lnTo>
                  <a:pt x="1244346" y="1493520"/>
                </a:lnTo>
                <a:lnTo>
                  <a:pt x="1239735" y="1490852"/>
                </a:lnTo>
                <a:lnTo>
                  <a:pt x="629412" y="1490472"/>
                </a:lnTo>
                <a:lnTo>
                  <a:pt x="629412" y="0"/>
                </a:lnTo>
                <a:lnTo>
                  <a:pt x="0" y="0"/>
                </a:lnTo>
                <a:lnTo>
                  <a:pt x="0" y="6096"/>
                </a:lnTo>
                <a:lnTo>
                  <a:pt x="622554" y="6096"/>
                </a:lnTo>
                <a:lnTo>
                  <a:pt x="622554" y="3047"/>
                </a:lnTo>
                <a:lnTo>
                  <a:pt x="625602" y="6095"/>
                </a:lnTo>
                <a:lnTo>
                  <a:pt x="625602" y="1487424"/>
                </a:lnTo>
                <a:lnTo>
                  <a:pt x="622554" y="1494282"/>
                </a:lnTo>
                <a:lnTo>
                  <a:pt x="1233807" y="1494282"/>
                </a:lnTo>
                <a:lnTo>
                  <a:pt x="1166622" y="1533144"/>
                </a:lnTo>
                <a:lnTo>
                  <a:pt x="1164336" y="1536192"/>
                </a:lnTo>
                <a:lnTo>
                  <a:pt x="1166622" y="1539240"/>
                </a:lnTo>
                <a:lnTo>
                  <a:pt x="1169670" y="1538478"/>
                </a:lnTo>
                <a:lnTo>
                  <a:pt x="1245434" y="1494281"/>
                </a:lnTo>
                <a:lnTo>
                  <a:pt x="1245870" y="1494282"/>
                </a:lnTo>
                <a:close/>
              </a:path>
              <a:path w="1251965" h="1539239">
                <a:moveTo>
                  <a:pt x="625602" y="6095"/>
                </a:moveTo>
                <a:lnTo>
                  <a:pt x="622554" y="3047"/>
                </a:lnTo>
                <a:lnTo>
                  <a:pt x="622554" y="1494282"/>
                </a:lnTo>
                <a:lnTo>
                  <a:pt x="625602" y="1487424"/>
                </a:lnTo>
                <a:lnTo>
                  <a:pt x="625602" y="6095"/>
                </a:lnTo>
                <a:close/>
              </a:path>
              <a:path w="1251965" h="1539239">
                <a:moveTo>
                  <a:pt x="629412" y="1487424"/>
                </a:moveTo>
                <a:lnTo>
                  <a:pt x="629412" y="1490472"/>
                </a:lnTo>
                <a:lnTo>
                  <a:pt x="1239735" y="1490852"/>
                </a:lnTo>
                <a:lnTo>
                  <a:pt x="1244346" y="1493520"/>
                </a:lnTo>
                <a:lnTo>
                  <a:pt x="1244346" y="1488186"/>
                </a:lnTo>
                <a:lnTo>
                  <a:pt x="1233807" y="1487424"/>
                </a:lnTo>
                <a:lnTo>
                  <a:pt x="629412" y="1487424"/>
                </a:lnTo>
                <a:close/>
              </a:path>
              <a:path w="1251965" h="1539239">
                <a:moveTo>
                  <a:pt x="1245870" y="1487424"/>
                </a:moveTo>
                <a:lnTo>
                  <a:pt x="1164336" y="1445514"/>
                </a:lnTo>
                <a:lnTo>
                  <a:pt x="1166622" y="1448562"/>
                </a:lnTo>
                <a:lnTo>
                  <a:pt x="1245870" y="1487424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8368" y="2158746"/>
            <a:ext cx="154686" cy="143256"/>
          </a:xfrm>
          <a:custGeom>
            <a:avLst/>
            <a:gdLst/>
            <a:ahLst/>
            <a:cxnLst/>
            <a:rect l="l" t="t" r="r" b="b"/>
            <a:pathLst>
              <a:path w="154685" h="143256">
                <a:moveTo>
                  <a:pt x="106680" y="88391"/>
                </a:moveTo>
                <a:lnTo>
                  <a:pt x="154686" y="54863"/>
                </a:lnTo>
                <a:lnTo>
                  <a:pt x="95250" y="54863"/>
                </a:lnTo>
                <a:lnTo>
                  <a:pt x="76962" y="0"/>
                </a:lnTo>
                <a:lnTo>
                  <a:pt x="58674" y="54863"/>
                </a:lnTo>
                <a:lnTo>
                  <a:pt x="0" y="54863"/>
                </a:lnTo>
                <a:lnTo>
                  <a:pt x="47244" y="88391"/>
                </a:lnTo>
                <a:lnTo>
                  <a:pt x="28956" y="143255"/>
                </a:lnTo>
                <a:lnTo>
                  <a:pt x="76962" y="109727"/>
                </a:lnTo>
                <a:lnTo>
                  <a:pt x="124968" y="143255"/>
                </a:lnTo>
                <a:lnTo>
                  <a:pt x="106680" y="883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794" y="2138172"/>
            <a:ext cx="195072" cy="180594"/>
          </a:xfrm>
          <a:custGeom>
            <a:avLst/>
            <a:gdLst/>
            <a:ahLst/>
            <a:cxnLst/>
            <a:rect l="l" t="t" r="r" b="b"/>
            <a:pathLst>
              <a:path w="195072" h="180594">
                <a:moveTo>
                  <a:pt x="175260" y="81533"/>
                </a:moveTo>
                <a:lnTo>
                  <a:pt x="119634" y="106679"/>
                </a:lnTo>
                <a:lnTo>
                  <a:pt x="131064" y="114299"/>
                </a:lnTo>
                <a:lnTo>
                  <a:pt x="149352" y="158495"/>
                </a:lnTo>
                <a:lnTo>
                  <a:pt x="139446" y="166115"/>
                </a:lnTo>
                <a:lnTo>
                  <a:pt x="133076" y="147007"/>
                </a:lnTo>
                <a:lnTo>
                  <a:pt x="97536" y="121919"/>
                </a:lnTo>
                <a:lnTo>
                  <a:pt x="61995" y="147007"/>
                </a:lnTo>
                <a:lnTo>
                  <a:pt x="55626" y="166115"/>
                </a:lnTo>
                <a:lnTo>
                  <a:pt x="45720" y="158495"/>
                </a:lnTo>
                <a:lnTo>
                  <a:pt x="64008" y="114299"/>
                </a:lnTo>
                <a:lnTo>
                  <a:pt x="75438" y="106679"/>
                </a:lnTo>
                <a:lnTo>
                  <a:pt x="39814" y="81533"/>
                </a:lnTo>
                <a:lnTo>
                  <a:pt x="61722" y="107441"/>
                </a:lnTo>
                <a:lnTo>
                  <a:pt x="60315" y="111662"/>
                </a:lnTo>
                <a:lnTo>
                  <a:pt x="37338" y="180593"/>
                </a:lnTo>
                <a:lnTo>
                  <a:pt x="97535" y="138312"/>
                </a:lnTo>
                <a:lnTo>
                  <a:pt x="93726" y="135635"/>
                </a:lnTo>
                <a:lnTo>
                  <a:pt x="101346" y="135635"/>
                </a:lnTo>
                <a:lnTo>
                  <a:pt x="97535" y="138312"/>
                </a:lnTo>
                <a:lnTo>
                  <a:pt x="157734" y="180593"/>
                </a:lnTo>
                <a:lnTo>
                  <a:pt x="134756" y="111662"/>
                </a:lnTo>
                <a:lnTo>
                  <a:pt x="133350" y="107441"/>
                </a:lnTo>
                <a:lnTo>
                  <a:pt x="175260" y="81533"/>
                </a:lnTo>
                <a:close/>
              </a:path>
              <a:path w="195072" h="180594">
                <a:moveTo>
                  <a:pt x="39814" y="81533"/>
                </a:moveTo>
                <a:lnTo>
                  <a:pt x="20574" y="81533"/>
                </a:lnTo>
                <a:lnTo>
                  <a:pt x="60315" y="111662"/>
                </a:lnTo>
                <a:lnTo>
                  <a:pt x="61722" y="107441"/>
                </a:lnTo>
                <a:lnTo>
                  <a:pt x="39814" y="81533"/>
                </a:lnTo>
                <a:close/>
              </a:path>
              <a:path w="195072" h="180594">
                <a:moveTo>
                  <a:pt x="74676" y="68579"/>
                </a:moveTo>
                <a:lnTo>
                  <a:pt x="0" y="68579"/>
                </a:lnTo>
                <a:lnTo>
                  <a:pt x="23622" y="70103"/>
                </a:lnTo>
                <a:lnTo>
                  <a:pt x="73152" y="73151"/>
                </a:lnTo>
                <a:lnTo>
                  <a:pt x="79248" y="68579"/>
                </a:lnTo>
                <a:lnTo>
                  <a:pt x="74676" y="68579"/>
                </a:lnTo>
                <a:close/>
              </a:path>
              <a:path w="195072" h="180594">
                <a:moveTo>
                  <a:pt x="61995" y="147007"/>
                </a:moveTo>
                <a:lnTo>
                  <a:pt x="75438" y="106679"/>
                </a:lnTo>
                <a:lnTo>
                  <a:pt x="64008" y="114299"/>
                </a:lnTo>
                <a:lnTo>
                  <a:pt x="45720" y="158495"/>
                </a:lnTo>
                <a:lnTo>
                  <a:pt x="55626" y="166115"/>
                </a:lnTo>
                <a:lnTo>
                  <a:pt x="61995" y="147007"/>
                </a:lnTo>
                <a:close/>
              </a:path>
              <a:path w="195072" h="180594">
                <a:moveTo>
                  <a:pt x="133076" y="147007"/>
                </a:moveTo>
                <a:lnTo>
                  <a:pt x="139446" y="166115"/>
                </a:lnTo>
                <a:lnTo>
                  <a:pt x="149352" y="158495"/>
                </a:lnTo>
                <a:lnTo>
                  <a:pt x="131064" y="114299"/>
                </a:lnTo>
                <a:lnTo>
                  <a:pt x="119634" y="106679"/>
                </a:lnTo>
                <a:lnTo>
                  <a:pt x="133076" y="147007"/>
                </a:lnTo>
                <a:close/>
              </a:path>
              <a:path w="195072" h="180594">
                <a:moveTo>
                  <a:pt x="97536" y="40913"/>
                </a:moveTo>
                <a:lnTo>
                  <a:pt x="103632" y="22859"/>
                </a:lnTo>
                <a:lnTo>
                  <a:pt x="91440" y="22859"/>
                </a:lnTo>
                <a:lnTo>
                  <a:pt x="97536" y="40913"/>
                </a:lnTo>
                <a:close/>
              </a:path>
              <a:path w="195072" h="180594">
                <a:moveTo>
                  <a:pt x="97535" y="138312"/>
                </a:moveTo>
                <a:lnTo>
                  <a:pt x="101346" y="135635"/>
                </a:lnTo>
                <a:lnTo>
                  <a:pt x="93726" y="135635"/>
                </a:lnTo>
                <a:lnTo>
                  <a:pt x="97535" y="138312"/>
                </a:lnTo>
                <a:close/>
              </a:path>
              <a:path w="195072" h="180594">
                <a:moveTo>
                  <a:pt x="134756" y="111662"/>
                </a:moveTo>
                <a:lnTo>
                  <a:pt x="195072" y="68579"/>
                </a:lnTo>
                <a:lnTo>
                  <a:pt x="171450" y="70103"/>
                </a:lnTo>
                <a:lnTo>
                  <a:pt x="121920" y="73151"/>
                </a:lnTo>
                <a:lnTo>
                  <a:pt x="115823" y="68579"/>
                </a:lnTo>
                <a:lnTo>
                  <a:pt x="120396" y="68579"/>
                </a:lnTo>
                <a:lnTo>
                  <a:pt x="97536" y="0"/>
                </a:lnTo>
                <a:lnTo>
                  <a:pt x="74676" y="68579"/>
                </a:lnTo>
                <a:lnTo>
                  <a:pt x="79248" y="68579"/>
                </a:lnTo>
                <a:lnTo>
                  <a:pt x="73152" y="73151"/>
                </a:lnTo>
                <a:lnTo>
                  <a:pt x="23622" y="70103"/>
                </a:lnTo>
                <a:lnTo>
                  <a:pt x="0" y="68579"/>
                </a:lnTo>
                <a:lnTo>
                  <a:pt x="60315" y="111662"/>
                </a:lnTo>
                <a:lnTo>
                  <a:pt x="20574" y="81533"/>
                </a:lnTo>
                <a:lnTo>
                  <a:pt x="83820" y="81533"/>
                </a:lnTo>
                <a:lnTo>
                  <a:pt x="97536" y="40913"/>
                </a:lnTo>
                <a:lnTo>
                  <a:pt x="91440" y="22859"/>
                </a:lnTo>
                <a:lnTo>
                  <a:pt x="103632" y="22859"/>
                </a:lnTo>
                <a:lnTo>
                  <a:pt x="97536" y="40913"/>
                </a:lnTo>
                <a:lnTo>
                  <a:pt x="111252" y="81533"/>
                </a:lnTo>
                <a:lnTo>
                  <a:pt x="155257" y="81533"/>
                </a:lnTo>
                <a:lnTo>
                  <a:pt x="119634" y="106679"/>
                </a:lnTo>
                <a:lnTo>
                  <a:pt x="175260" y="81533"/>
                </a:lnTo>
                <a:lnTo>
                  <a:pt x="133350" y="107441"/>
                </a:lnTo>
                <a:lnTo>
                  <a:pt x="134756" y="111662"/>
                </a:lnTo>
                <a:close/>
              </a:path>
              <a:path w="195072" h="180594">
                <a:moveTo>
                  <a:pt x="121920" y="73151"/>
                </a:moveTo>
                <a:lnTo>
                  <a:pt x="171450" y="70103"/>
                </a:lnTo>
                <a:lnTo>
                  <a:pt x="195072" y="68579"/>
                </a:lnTo>
                <a:lnTo>
                  <a:pt x="115823" y="68579"/>
                </a:lnTo>
                <a:lnTo>
                  <a:pt x="121920" y="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7512" y="2872740"/>
            <a:ext cx="154686" cy="141732"/>
          </a:xfrm>
          <a:custGeom>
            <a:avLst/>
            <a:gdLst/>
            <a:ahLst/>
            <a:cxnLst/>
            <a:rect l="l" t="t" r="r" b="b"/>
            <a:pathLst>
              <a:path w="154685" h="141731">
                <a:moveTo>
                  <a:pt x="107442" y="87629"/>
                </a:moveTo>
                <a:lnTo>
                  <a:pt x="154686" y="54101"/>
                </a:lnTo>
                <a:lnTo>
                  <a:pt x="96012" y="54101"/>
                </a:lnTo>
                <a:lnTo>
                  <a:pt x="77724" y="0"/>
                </a:lnTo>
                <a:lnTo>
                  <a:pt x="59436" y="54101"/>
                </a:lnTo>
                <a:lnTo>
                  <a:pt x="0" y="54101"/>
                </a:lnTo>
                <a:lnTo>
                  <a:pt x="48006" y="87629"/>
                </a:lnTo>
                <a:lnTo>
                  <a:pt x="29718" y="141731"/>
                </a:lnTo>
                <a:lnTo>
                  <a:pt x="77724" y="108203"/>
                </a:lnTo>
                <a:lnTo>
                  <a:pt x="125730" y="141731"/>
                </a:lnTo>
                <a:lnTo>
                  <a:pt x="107442" y="87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6938" y="2852928"/>
            <a:ext cx="195834" cy="178308"/>
          </a:xfrm>
          <a:custGeom>
            <a:avLst/>
            <a:gdLst/>
            <a:ahLst/>
            <a:cxnLst/>
            <a:rect l="l" t="t" r="r" b="b"/>
            <a:pathLst>
              <a:path w="195834" h="178307">
                <a:moveTo>
                  <a:pt x="98298" y="40151"/>
                </a:moveTo>
                <a:lnTo>
                  <a:pt x="116586" y="67817"/>
                </a:lnTo>
                <a:lnTo>
                  <a:pt x="122682" y="72389"/>
                </a:lnTo>
                <a:lnTo>
                  <a:pt x="154432" y="80772"/>
                </a:lnTo>
                <a:lnTo>
                  <a:pt x="120396" y="105155"/>
                </a:lnTo>
                <a:lnTo>
                  <a:pt x="131064" y="112775"/>
                </a:lnTo>
                <a:lnTo>
                  <a:pt x="149352" y="156209"/>
                </a:lnTo>
                <a:lnTo>
                  <a:pt x="140208" y="163829"/>
                </a:lnTo>
                <a:lnTo>
                  <a:pt x="133998" y="145439"/>
                </a:lnTo>
                <a:lnTo>
                  <a:pt x="98298" y="120395"/>
                </a:lnTo>
                <a:lnTo>
                  <a:pt x="62760" y="144959"/>
                </a:lnTo>
                <a:lnTo>
                  <a:pt x="56388" y="163829"/>
                </a:lnTo>
                <a:lnTo>
                  <a:pt x="46482" y="156209"/>
                </a:lnTo>
                <a:lnTo>
                  <a:pt x="64769" y="112775"/>
                </a:lnTo>
                <a:lnTo>
                  <a:pt x="76200" y="105155"/>
                </a:lnTo>
                <a:lnTo>
                  <a:pt x="41656" y="80772"/>
                </a:lnTo>
                <a:lnTo>
                  <a:pt x="62484" y="105155"/>
                </a:lnTo>
                <a:lnTo>
                  <a:pt x="60850" y="110055"/>
                </a:lnTo>
                <a:lnTo>
                  <a:pt x="38100" y="178307"/>
                </a:lnTo>
                <a:lnTo>
                  <a:pt x="98297" y="136026"/>
                </a:lnTo>
                <a:lnTo>
                  <a:pt x="94488" y="133349"/>
                </a:lnTo>
                <a:lnTo>
                  <a:pt x="102107" y="133349"/>
                </a:lnTo>
                <a:lnTo>
                  <a:pt x="98297" y="136026"/>
                </a:lnTo>
                <a:lnTo>
                  <a:pt x="158496" y="178307"/>
                </a:lnTo>
                <a:lnTo>
                  <a:pt x="135602" y="109626"/>
                </a:lnTo>
                <a:lnTo>
                  <a:pt x="134112" y="105155"/>
                </a:lnTo>
                <a:lnTo>
                  <a:pt x="175260" y="80771"/>
                </a:lnTo>
                <a:lnTo>
                  <a:pt x="171450" y="68579"/>
                </a:lnTo>
                <a:lnTo>
                  <a:pt x="121141" y="67817"/>
                </a:lnTo>
                <a:lnTo>
                  <a:pt x="98298" y="40151"/>
                </a:lnTo>
                <a:close/>
              </a:path>
              <a:path w="195834" h="178307">
                <a:moveTo>
                  <a:pt x="98298" y="40151"/>
                </a:moveTo>
                <a:lnTo>
                  <a:pt x="121141" y="67817"/>
                </a:lnTo>
                <a:lnTo>
                  <a:pt x="98298" y="0"/>
                </a:lnTo>
                <a:lnTo>
                  <a:pt x="75454" y="67817"/>
                </a:lnTo>
                <a:lnTo>
                  <a:pt x="80010" y="67817"/>
                </a:lnTo>
                <a:lnTo>
                  <a:pt x="73914" y="72389"/>
                </a:lnTo>
                <a:lnTo>
                  <a:pt x="24384" y="68579"/>
                </a:lnTo>
                <a:lnTo>
                  <a:pt x="0" y="67817"/>
                </a:lnTo>
                <a:lnTo>
                  <a:pt x="60850" y="110055"/>
                </a:lnTo>
                <a:lnTo>
                  <a:pt x="20574" y="80771"/>
                </a:lnTo>
                <a:lnTo>
                  <a:pt x="84582" y="80771"/>
                </a:lnTo>
                <a:lnTo>
                  <a:pt x="98298" y="40151"/>
                </a:lnTo>
                <a:lnTo>
                  <a:pt x="92202" y="22097"/>
                </a:lnTo>
                <a:lnTo>
                  <a:pt x="104394" y="22097"/>
                </a:lnTo>
                <a:lnTo>
                  <a:pt x="98298" y="40151"/>
                </a:lnTo>
                <a:close/>
              </a:path>
              <a:path w="195834" h="178307">
                <a:moveTo>
                  <a:pt x="112014" y="80771"/>
                </a:moveTo>
                <a:lnTo>
                  <a:pt x="154432" y="80772"/>
                </a:lnTo>
                <a:lnTo>
                  <a:pt x="122682" y="72389"/>
                </a:lnTo>
                <a:lnTo>
                  <a:pt x="116586" y="67817"/>
                </a:lnTo>
                <a:lnTo>
                  <a:pt x="98298" y="40151"/>
                </a:lnTo>
                <a:lnTo>
                  <a:pt x="112014" y="80771"/>
                </a:lnTo>
                <a:close/>
              </a:path>
              <a:path w="195834" h="178307">
                <a:moveTo>
                  <a:pt x="134112" y="105155"/>
                </a:moveTo>
                <a:lnTo>
                  <a:pt x="135602" y="109626"/>
                </a:lnTo>
                <a:lnTo>
                  <a:pt x="195834" y="67817"/>
                </a:lnTo>
                <a:lnTo>
                  <a:pt x="121141" y="67817"/>
                </a:lnTo>
                <a:lnTo>
                  <a:pt x="171450" y="68579"/>
                </a:lnTo>
                <a:lnTo>
                  <a:pt x="175260" y="80771"/>
                </a:lnTo>
                <a:lnTo>
                  <a:pt x="134112" y="105155"/>
                </a:lnTo>
                <a:close/>
              </a:path>
              <a:path w="195834" h="178307">
                <a:moveTo>
                  <a:pt x="41656" y="80772"/>
                </a:moveTo>
                <a:lnTo>
                  <a:pt x="20574" y="80771"/>
                </a:lnTo>
                <a:lnTo>
                  <a:pt x="60850" y="110055"/>
                </a:lnTo>
                <a:lnTo>
                  <a:pt x="62484" y="105155"/>
                </a:lnTo>
                <a:lnTo>
                  <a:pt x="41656" y="80772"/>
                </a:lnTo>
                <a:close/>
              </a:path>
              <a:path w="195834" h="178307">
                <a:moveTo>
                  <a:pt x="75454" y="67817"/>
                </a:moveTo>
                <a:lnTo>
                  <a:pt x="0" y="67817"/>
                </a:lnTo>
                <a:lnTo>
                  <a:pt x="24384" y="68579"/>
                </a:lnTo>
                <a:lnTo>
                  <a:pt x="73914" y="72389"/>
                </a:lnTo>
                <a:lnTo>
                  <a:pt x="80010" y="67817"/>
                </a:lnTo>
                <a:lnTo>
                  <a:pt x="75454" y="67817"/>
                </a:lnTo>
                <a:close/>
              </a:path>
              <a:path w="195834" h="178307">
                <a:moveTo>
                  <a:pt x="62760" y="144959"/>
                </a:moveTo>
                <a:lnTo>
                  <a:pt x="76200" y="105155"/>
                </a:lnTo>
                <a:lnTo>
                  <a:pt x="64769" y="112775"/>
                </a:lnTo>
                <a:lnTo>
                  <a:pt x="46482" y="156209"/>
                </a:lnTo>
                <a:lnTo>
                  <a:pt x="56388" y="163829"/>
                </a:lnTo>
                <a:lnTo>
                  <a:pt x="62760" y="144959"/>
                </a:lnTo>
                <a:close/>
              </a:path>
              <a:path w="195834" h="178307">
                <a:moveTo>
                  <a:pt x="133998" y="145439"/>
                </a:moveTo>
                <a:lnTo>
                  <a:pt x="140208" y="163829"/>
                </a:lnTo>
                <a:lnTo>
                  <a:pt x="149352" y="156209"/>
                </a:lnTo>
                <a:lnTo>
                  <a:pt x="131064" y="112775"/>
                </a:lnTo>
                <a:lnTo>
                  <a:pt x="120396" y="105155"/>
                </a:lnTo>
                <a:lnTo>
                  <a:pt x="133998" y="145439"/>
                </a:lnTo>
                <a:close/>
              </a:path>
              <a:path w="195834" h="178307">
                <a:moveTo>
                  <a:pt x="98298" y="40151"/>
                </a:moveTo>
                <a:lnTo>
                  <a:pt x="104394" y="22097"/>
                </a:lnTo>
                <a:lnTo>
                  <a:pt x="92202" y="22097"/>
                </a:lnTo>
                <a:lnTo>
                  <a:pt x="98298" y="40151"/>
                </a:lnTo>
                <a:close/>
              </a:path>
              <a:path w="195834" h="178307">
                <a:moveTo>
                  <a:pt x="98297" y="136026"/>
                </a:moveTo>
                <a:lnTo>
                  <a:pt x="102107" y="133349"/>
                </a:lnTo>
                <a:lnTo>
                  <a:pt x="94488" y="133349"/>
                </a:lnTo>
                <a:lnTo>
                  <a:pt x="98297" y="1360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7512" y="4370070"/>
            <a:ext cx="154686" cy="144018"/>
          </a:xfrm>
          <a:custGeom>
            <a:avLst/>
            <a:gdLst/>
            <a:ahLst/>
            <a:cxnLst/>
            <a:rect l="l" t="t" r="r" b="b"/>
            <a:pathLst>
              <a:path w="154685" h="144017">
                <a:moveTo>
                  <a:pt x="107442" y="89153"/>
                </a:moveTo>
                <a:lnTo>
                  <a:pt x="154686" y="54863"/>
                </a:lnTo>
                <a:lnTo>
                  <a:pt x="96012" y="54863"/>
                </a:lnTo>
                <a:lnTo>
                  <a:pt x="77724" y="0"/>
                </a:lnTo>
                <a:lnTo>
                  <a:pt x="59436" y="54863"/>
                </a:lnTo>
                <a:lnTo>
                  <a:pt x="0" y="54863"/>
                </a:lnTo>
                <a:lnTo>
                  <a:pt x="48006" y="89153"/>
                </a:lnTo>
                <a:lnTo>
                  <a:pt x="29718" y="144017"/>
                </a:lnTo>
                <a:lnTo>
                  <a:pt x="77724" y="109727"/>
                </a:lnTo>
                <a:lnTo>
                  <a:pt x="125730" y="144017"/>
                </a:lnTo>
                <a:lnTo>
                  <a:pt x="107442" y="89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7700" y="4350258"/>
            <a:ext cx="195072" cy="179832"/>
          </a:xfrm>
          <a:custGeom>
            <a:avLst/>
            <a:gdLst/>
            <a:ahLst/>
            <a:cxnLst/>
            <a:rect l="l" t="t" r="r" b="b"/>
            <a:pathLst>
              <a:path w="195072" h="179832">
                <a:moveTo>
                  <a:pt x="120396" y="68579"/>
                </a:moveTo>
                <a:lnTo>
                  <a:pt x="115823" y="68579"/>
                </a:lnTo>
                <a:lnTo>
                  <a:pt x="121920" y="73151"/>
                </a:lnTo>
                <a:lnTo>
                  <a:pt x="170688" y="69341"/>
                </a:lnTo>
                <a:lnTo>
                  <a:pt x="195072" y="68579"/>
                </a:lnTo>
                <a:lnTo>
                  <a:pt x="120396" y="68579"/>
                </a:lnTo>
                <a:close/>
              </a:path>
              <a:path w="195072" h="179832">
                <a:moveTo>
                  <a:pt x="119634" y="105917"/>
                </a:moveTo>
                <a:lnTo>
                  <a:pt x="133574" y="147738"/>
                </a:lnTo>
                <a:lnTo>
                  <a:pt x="148590" y="158495"/>
                </a:lnTo>
                <a:lnTo>
                  <a:pt x="139446" y="165353"/>
                </a:lnTo>
                <a:lnTo>
                  <a:pt x="133574" y="147738"/>
                </a:lnTo>
                <a:lnTo>
                  <a:pt x="97536" y="121919"/>
                </a:lnTo>
                <a:lnTo>
                  <a:pt x="61663" y="147241"/>
                </a:lnTo>
                <a:lnTo>
                  <a:pt x="55626" y="165353"/>
                </a:lnTo>
                <a:lnTo>
                  <a:pt x="45720" y="158495"/>
                </a:lnTo>
                <a:lnTo>
                  <a:pt x="64008" y="114299"/>
                </a:lnTo>
                <a:lnTo>
                  <a:pt x="75438" y="105917"/>
                </a:lnTo>
                <a:lnTo>
                  <a:pt x="40894" y="81534"/>
                </a:lnTo>
                <a:lnTo>
                  <a:pt x="61722" y="106679"/>
                </a:lnTo>
                <a:lnTo>
                  <a:pt x="60110" y="111515"/>
                </a:lnTo>
                <a:lnTo>
                  <a:pt x="37338" y="179831"/>
                </a:lnTo>
                <a:lnTo>
                  <a:pt x="97535" y="137550"/>
                </a:lnTo>
                <a:lnTo>
                  <a:pt x="93726" y="134873"/>
                </a:lnTo>
                <a:lnTo>
                  <a:pt x="101346" y="134873"/>
                </a:lnTo>
                <a:lnTo>
                  <a:pt x="97535" y="137550"/>
                </a:lnTo>
                <a:lnTo>
                  <a:pt x="157734" y="179831"/>
                </a:lnTo>
                <a:lnTo>
                  <a:pt x="130302" y="114299"/>
                </a:lnTo>
                <a:lnTo>
                  <a:pt x="133350" y="106679"/>
                </a:lnTo>
                <a:lnTo>
                  <a:pt x="119634" y="105917"/>
                </a:lnTo>
                <a:close/>
              </a:path>
              <a:path w="195072" h="179832">
                <a:moveTo>
                  <a:pt x="40894" y="81534"/>
                </a:moveTo>
                <a:lnTo>
                  <a:pt x="19812" y="81533"/>
                </a:lnTo>
                <a:lnTo>
                  <a:pt x="60110" y="111515"/>
                </a:lnTo>
                <a:lnTo>
                  <a:pt x="61722" y="106679"/>
                </a:lnTo>
                <a:lnTo>
                  <a:pt x="40894" y="81534"/>
                </a:lnTo>
                <a:close/>
              </a:path>
              <a:path w="195072" h="179832">
                <a:moveTo>
                  <a:pt x="74676" y="68579"/>
                </a:moveTo>
                <a:lnTo>
                  <a:pt x="0" y="68579"/>
                </a:lnTo>
                <a:lnTo>
                  <a:pt x="23622" y="69341"/>
                </a:lnTo>
                <a:lnTo>
                  <a:pt x="73152" y="73151"/>
                </a:lnTo>
                <a:lnTo>
                  <a:pt x="79248" y="68579"/>
                </a:lnTo>
                <a:lnTo>
                  <a:pt x="74676" y="68579"/>
                </a:lnTo>
                <a:close/>
              </a:path>
              <a:path w="195072" h="179832">
                <a:moveTo>
                  <a:pt x="153670" y="81534"/>
                </a:moveTo>
                <a:lnTo>
                  <a:pt x="119634" y="105917"/>
                </a:lnTo>
                <a:lnTo>
                  <a:pt x="133350" y="106679"/>
                </a:lnTo>
                <a:lnTo>
                  <a:pt x="130302" y="114299"/>
                </a:lnTo>
                <a:lnTo>
                  <a:pt x="157734" y="179831"/>
                </a:lnTo>
                <a:lnTo>
                  <a:pt x="134825" y="111106"/>
                </a:lnTo>
                <a:lnTo>
                  <a:pt x="174498" y="81533"/>
                </a:lnTo>
                <a:lnTo>
                  <a:pt x="153670" y="81534"/>
                </a:lnTo>
                <a:close/>
              </a:path>
              <a:path w="195072" h="179832">
                <a:moveTo>
                  <a:pt x="61663" y="147241"/>
                </a:moveTo>
                <a:lnTo>
                  <a:pt x="75438" y="105917"/>
                </a:lnTo>
                <a:lnTo>
                  <a:pt x="64008" y="114299"/>
                </a:lnTo>
                <a:lnTo>
                  <a:pt x="45720" y="158495"/>
                </a:lnTo>
                <a:lnTo>
                  <a:pt x="55626" y="165353"/>
                </a:lnTo>
                <a:lnTo>
                  <a:pt x="61663" y="147241"/>
                </a:lnTo>
                <a:close/>
              </a:path>
              <a:path w="195072" h="179832">
                <a:moveTo>
                  <a:pt x="97536" y="40385"/>
                </a:moveTo>
                <a:lnTo>
                  <a:pt x="103632" y="22097"/>
                </a:lnTo>
                <a:lnTo>
                  <a:pt x="91440" y="22097"/>
                </a:lnTo>
                <a:lnTo>
                  <a:pt x="97536" y="40385"/>
                </a:lnTo>
                <a:close/>
              </a:path>
              <a:path w="195072" h="179832">
                <a:moveTo>
                  <a:pt x="139446" y="165353"/>
                </a:moveTo>
                <a:lnTo>
                  <a:pt x="148590" y="158495"/>
                </a:lnTo>
                <a:lnTo>
                  <a:pt x="133574" y="147738"/>
                </a:lnTo>
                <a:lnTo>
                  <a:pt x="139446" y="165353"/>
                </a:lnTo>
                <a:close/>
              </a:path>
              <a:path w="195072" h="179832">
                <a:moveTo>
                  <a:pt x="97535" y="137550"/>
                </a:moveTo>
                <a:lnTo>
                  <a:pt x="101346" y="134873"/>
                </a:lnTo>
                <a:lnTo>
                  <a:pt x="93726" y="134873"/>
                </a:lnTo>
                <a:lnTo>
                  <a:pt x="97535" y="137550"/>
                </a:lnTo>
                <a:close/>
              </a:path>
              <a:path w="195072" h="179832">
                <a:moveTo>
                  <a:pt x="134825" y="111106"/>
                </a:moveTo>
                <a:lnTo>
                  <a:pt x="195072" y="68579"/>
                </a:lnTo>
                <a:lnTo>
                  <a:pt x="170688" y="69341"/>
                </a:lnTo>
                <a:lnTo>
                  <a:pt x="121920" y="73151"/>
                </a:lnTo>
                <a:lnTo>
                  <a:pt x="115823" y="68579"/>
                </a:lnTo>
                <a:lnTo>
                  <a:pt x="120396" y="68579"/>
                </a:lnTo>
                <a:lnTo>
                  <a:pt x="97536" y="0"/>
                </a:lnTo>
                <a:lnTo>
                  <a:pt x="74676" y="68579"/>
                </a:lnTo>
                <a:lnTo>
                  <a:pt x="79248" y="68579"/>
                </a:lnTo>
                <a:lnTo>
                  <a:pt x="73152" y="73151"/>
                </a:lnTo>
                <a:lnTo>
                  <a:pt x="23622" y="69341"/>
                </a:lnTo>
                <a:lnTo>
                  <a:pt x="0" y="68579"/>
                </a:lnTo>
                <a:lnTo>
                  <a:pt x="60110" y="111515"/>
                </a:lnTo>
                <a:lnTo>
                  <a:pt x="19812" y="81533"/>
                </a:lnTo>
                <a:lnTo>
                  <a:pt x="83820" y="81533"/>
                </a:lnTo>
                <a:lnTo>
                  <a:pt x="97536" y="40385"/>
                </a:lnTo>
                <a:lnTo>
                  <a:pt x="91440" y="22097"/>
                </a:lnTo>
                <a:lnTo>
                  <a:pt x="103632" y="22097"/>
                </a:lnTo>
                <a:lnTo>
                  <a:pt x="97536" y="40385"/>
                </a:lnTo>
                <a:lnTo>
                  <a:pt x="111252" y="81533"/>
                </a:lnTo>
                <a:lnTo>
                  <a:pt x="174498" y="81533"/>
                </a:lnTo>
                <a:lnTo>
                  <a:pt x="134825" y="111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7512" y="5013198"/>
            <a:ext cx="154686" cy="142494"/>
          </a:xfrm>
          <a:custGeom>
            <a:avLst/>
            <a:gdLst/>
            <a:ahLst/>
            <a:cxnLst/>
            <a:rect l="l" t="t" r="r" b="b"/>
            <a:pathLst>
              <a:path w="154685" h="142494">
                <a:moveTo>
                  <a:pt x="107442" y="87629"/>
                </a:moveTo>
                <a:lnTo>
                  <a:pt x="154686" y="54101"/>
                </a:lnTo>
                <a:lnTo>
                  <a:pt x="96012" y="54101"/>
                </a:lnTo>
                <a:lnTo>
                  <a:pt x="77724" y="0"/>
                </a:lnTo>
                <a:lnTo>
                  <a:pt x="59436" y="54101"/>
                </a:lnTo>
                <a:lnTo>
                  <a:pt x="0" y="54101"/>
                </a:lnTo>
                <a:lnTo>
                  <a:pt x="48006" y="87629"/>
                </a:lnTo>
                <a:lnTo>
                  <a:pt x="29718" y="142493"/>
                </a:lnTo>
                <a:lnTo>
                  <a:pt x="77724" y="108965"/>
                </a:lnTo>
                <a:lnTo>
                  <a:pt x="125730" y="142493"/>
                </a:lnTo>
                <a:lnTo>
                  <a:pt x="107442" y="87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6938" y="4993385"/>
            <a:ext cx="195834" cy="178308"/>
          </a:xfrm>
          <a:custGeom>
            <a:avLst/>
            <a:gdLst/>
            <a:ahLst/>
            <a:cxnLst/>
            <a:rect l="l" t="t" r="r" b="b"/>
            <a:pathLst>
              <a:path w="195834" h="178308">
                <a:moveTo>
                  <a:pt x="122682" y="72390"/>
                </a:moveTo>
                <a:lnTo>
                  <a:pt x="171450" y="69342"/>
                </a:lnTo>
                <a:lnTo>
                  <a:pt x="195834" y="67818"/>
                </a:lnTo>
                <a:lnTo>
                  <a:pt x="116586" y="67818"/>
                </a:lnTo>
                <a:lnTo>
                  <a:pt x="122682" y="72390"/>
                </a:lnTo>
                <a:close/>
              </a:path>
              <a:path w="195834" h="178308">
                <a:moveTo>
                  <a:pt x="120396" y="105156"/>
                </a:moveTo>
                <a:lnTo>
                  <a:pt x="134235" y="146142"/>
                </a:lnTo>
                <a:lnTo>
                  <a:pt x="149352" y="156972"/>
                </a:lnTo>
                <a:lnTo>
                  <a:pt x="140208" y="163830"/>
                </a:lnTo>
                <a:lnTo>
                  <a:pt x="134235" y="146142"/>
                </a:lnTo>
                <a:lnTo>
                  <a:pt x="98298" y="120396"/>
                </a:lnTo>
                <a:lnTo>
                  <a:pt x="62528" y="145645"/>
                </a:lnTo>
                <a:lnTo>
                  <a:pt x="56388" y="163830"/>
                </a:lnTo>
                <a:lnTo>
                  <a:pt x="46482" y="156972"/>
                </a:lnTo>
                <a:lnTo>
                  <a:pt x="64769" y="112776"/>
                </a:lnTo>
                <a:lnTo>
                  <a:pt x="76200" y="105156"/>
                </a:lnTo>
                <a:lnTo>
                  <a:pt x="40921" y="80771"/>
                </a:lnTo>
                <a:lnTo>
                  <a:pt x="62484" y="105918"/>
                </a:lnTo>
                <a:lnTo>
                  <a:pt x="61044" y="110190"/>
                </a:lnTo>
                <a:lnTo>
                  <a:pt x="38100" y="178308"/>
                </a:lnTo>
                <a:lnTo>
                  <a:pt x="98297" y="136026"/>
                </a:lnTo>
                <a:lnTo>
                  <a:pt x="94488" y="133350"/>
                </a:lnTo>
                <a:lnTo>
                  <a:pt x="102107" y="133350"/>
                </a:lnTo>
                <a:lnTo>
                  <a:pt x="98297" y="136026"/>
                </a:lnTo>
                <a:lnTo>
                  <a:pt x="158496" y="178308"/>
                </a:lnTo>
                <a:lnTo>
                  <a:pt x="131064" y="112776"/>
                </a:lnTo>
                <a:lnTo>
                  <a:pt x="134112" y="105918"/>
                </a:lnTo>
                <a:lnTo>
                  <a:pt x="120396" y="105156"/>
                </a:lnTo>
                <a:close/>
              </a:path>
              <a:path w="195834" h="178308">
                <a:moveTo>
                  <a:pt x="40921" y="80771"/>
                </a:moveTo>
                <a:lnTo>
                  <a:pt x="20574" y="80772"/>
                </a:lnTo>
                <a:lnTo>
                  <a:pt x="61044" y="110190"/>
                </a:lnTo>
                <a:lnTo>
                  <a:pt x="62484" y="105918"/>
                </a:lnTo>
                <a:lnTo>
                  <a:pt x="40921" y="80771"/>
                </a:lnTo>
                <a:close/>
              </a:path>
              <a:path w="195834" h="178308">
                <a:moveTo>
                  <a:pt x="75454" y="67817"/>
                </a:moveTo>
                <a:lnTo>
                  <a:pt x="0" y="67818"/>
                </a:lnTo>
                <a:lnTo>
                  <a:pt x="24384" y="69342"/>
                </a:lnTo>
                <a:lnTo>
                  <a:pt x="73914" y="72390"/>
                </a:lnTo>
                <a:lnTo>
                  <a:pt x="80010" y="67818"/>
                </a:lnTo>
                <a:lnTo>
                  <a:pt x="75454" y="67817"/>
                </a:lnTo>
                <a:close/>
              </a:path>
              <a:path w="195834" h="178308">
                <a:moveTo>
                  <a:pt x="155156" y="80771"/>
                </a:moveTo>
                <a:lnTo>
                  <a:pt x="120396" y="105156"/>
                </a:lnTo>
                <a:lnTo>
                  <a:pt x="134112" y="105918"/>
                </a:lnTo>
                <a:lnTo>
                  <a:pt x="131064" y="112776"/>
                </a:lnTo>
                <a:lnTo>
                  <a:pt x="158496" y="178308"/>
                </a:lnTo>
                <a:lnTo>
                  <a:pt x="135406" y="109761"/>
                </a:lnTo>
                <a:lnTo>
                  <a:pt x="175260" y="80772"/>
                </a:lnTo>
                <a:lnTo>
                  <a:pt x="155156" y="80771"/>
                </a:lnTo>
                <a:close/>
              </a:path>
              <a:path w="195834" h="178308">
                <a:moveTo>
                  <a:pt x="62528" y="145645"/>
                </a:moveTo>
                <a:lnTo>
                  <a:pt x="76200" y="105156"/>
                </a:lnTo>
                <a:lnTo>
                  <a:pt x="64769" y="112776"/>
                </a:lnTo>
                <a:lnTo>
                  <a:pt x="46482" y="156972"/>
                </a:lnTo>
                <a:lnTo>
                  <a:pt x="56388" y="163830"/>
                </a:lnTo>
                <a:lnTo>
                  <a:pt x="62528" y="145645"/>
                </a:lnTo>
                <a:close/>
              </a:path>
              <a:path w="195834" h="178308">
                <a:moveTo>
                  <a:pt x="98298" y="40151"/>
                </a:moveTo>
                <a:lnTo>
                  <a:pt x="104394" y="22098"/>
                </a:lnTo>
                <a:lnTo>
                  <a:pt x="92202" y="22098"/>
                </a:lnTo>
                <a:lnTo>
                  <a:pt x="98298" y="40151"/>
                </a:lnTo>
                <a:close/>
              </a:path>
              <a:path w="195834" h="178308">
                <a:moveTo>
                  <a:pt x="140208" y="163830"/>
                </a:moveTo>
                <a:lnTo>
                  <a:pt x="149352" y="156972"/>
                </a:lnTo>
                <a:lnTo>
                  <a:pt x="134235" y="146142"/>
                </a:lnTo>
                <a:lnTo>
                  <a:pt x="140208" y="163830"/>
                </a:lnTo>
                <a:close/>
              </a:path>
              <a:path w="195834" h="178308">
                <a:moveTo>
                  <a:pt x="98297" y="136026"/>
                </a:moveTo>
                <a:lnTo>
                  <a:pt x="102107" y="133350"/>
                </a:lnTo>
                <a:lnTo>
                  <a:pt x="94488" y="133350"/>
                </a:lnTo>
                <a:lnTo>
                  <a:pt x="98297" y="136026"/>
                </a:lnTo>
                <a:close/>
              </a:path>
              <a:path w="195834" h="178308">
                <a:moveTo>
                  <a:pt x="135406" y="109761"/>
                </a:moveTo>
                <a:lnTo>
                  <a:pt x="195834" y="67818"/>
                </a:lnTo>
                <a:lnTo>
                  <a:pt x="171450" y="69342"/>
                </a:lnTo>
                <a:lnTo>
                  <a:pt x="122682" y="72390"/>
                </a:lnTo>
                <a:lnTo>
                  <a:pt x="116586" y="67818"/>
                </a:lnTo>
                <a:lnTo>
                  <a:pt x="121141" y="67817"/>
                </a:lnTo>
                <a:lnTo>
                  <a:pt x="98298" y="0"/>
                </a:lnTo>
                <a:lnTo>
                  <a:pt x="75454" y="67817"/>
                </a:lnTo>
                <a:lnTo>
                  <a:pt x="80010" y="67818"/>
                </a:lnTo>
                <a:lnTo>
                  <a:pt x="73914" y="72390"/>
                </a:lnTo>
                <a:lnTo>
                  <a:pt x="24384" y="69342"/>
                </a:lnTo>
                <a:lnTo>
                  <a:pt x="0" y="67818"/>
                </a:lnTo>
                <a:lnTo>
                  <a:pt x="61044" y="110190"/>
                </a:lnTo>
                <a:lnTo>
                  <a:pt x="20574" y="80772"/>
                </a:lnTo>
                <a:lnTo>
                  <a:pt x="84582" y="80772"/>
                </a:lnTo>
                <a:lnTo>
                  <a:pt x="98298" y="40151"/>
                </a:lnTo>
                <a:lnTo>
                  <a:pt x="92202" y="22098"/>
                </a:lnTo>
                <a:lnTo>
                  <a:pt x="104394" y="22098"/>
                </a:lnTo>
                <a:lnTo>
                  <a:pt x="98298" y="40151"/>
                </a:lnTo>
                <a:lnTo>
                  <a:pt x="112014" y="80772"/>
                </a:lnTo>
                <a:lnTo>
                  <a:pt x="175260" y="80772"/>
                </a:lnTo>
                <a:lnTo>
                  <a:pt x="135406" y="109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7512" y="5654802"/>
            <a:ext cx="154686" cy="144018"/>
          </a:xfrm>
          <a:custGeom>
            <a:avLst/>
            <a:gdLst/>
            <a:ahLst/>
            <a:cxnLst/>
            <a:rect l="l" t="t" r="r" b="b"/>
            <a:pathLst>
              <a:path w="154686" h="144017">
                <a:moveTo>
                  <a:pt x="107442" y="89153"/>
                </a:moveTo>
                <a:lnTo>
                  <a:pt x="154686" y="54863"/>
                </a:lnTo>
                <a:lnTo>
                  <a:pt x="96012" y="54863"/>
                </a:lnTo>
                <a:lnTo>
                  <a:pt x="77724" y="0"/>
                </a:lnTo>
                <a:lnTo>
                  <a:pt x="59436" y="54863"/>
                </a:lnTo>
                <a:lnTo>
                  <a:pt x="0" y="54863"/>
                </a:lnTo>
                <a:lnTo>
                  <a:pt x="48006" y="89153"/>
                </a:lnTo>
                <a:lnTo>
                  <a:pt x="29718" y="144017"/>
                </a:lnTo>
                <a:lnTo>
                  <a:pt x="77724" y="109727"/>
                </a:lnTo>
                <a:lnTo>
                  <a:pt x="125730" y="144017"/>
                </a:lnTo>
                <a:lnTo>
                  <a:pt x="107442" y="891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7700" y="5634990"/>
            <a:ext cx="195072" cy="179832"/>
          </a:xfrm>
          <a:custGeom>
            <a:avLst/>
            <a:gdLst/>
            <a:ahLst/>
            <a:cxnLst/>
            <a:rect l="l" t="t" r="r" b="b"/>
            <a:pathLst>
              <a:path w="195072" h="179832">
                <a:moveTo>
                  <a:pt x="120396" y="68579"/>
                </a:moveTo>
                <a:lnTo>
                  <a:pt x="115823" y="68579"/>
                </a:lnTo>
                <a:lnTo>
                  <a:pt x="121920" y="73151"/>
                </a:lnTo>
                <a:lnTo>
                  <a:pt x="170688" y="69341"/>
                </a:lnTo>
                <a:lnTo>
                  <a:pt x="195072" y="68579"/>
                </a:lnTo>
                <a:lnTo>
                  <a:pt x="120396" y="68579"/>
                </a:lnTo>
                <a:close/>
              </a:path>
              <a:path w="195072" h="179832">
                <a:moveTo>
                  <a:pt x="119634" y="105917"/>
                </a:moveTo>
                <a:lnTo>
                  <a:pt x="133574" y="147738"/>
                </a:lnTo>
                <a:lnTo>
                  <a:pt x="148590" y="158495"/>
                </a:lnTo>
                <a:lnTo>
                  <a:pt x="139446" y="165353"/>
                </a:lnTo>
                <a:lnTo>
                  <a:pt x="133574" y="147738"/>
                </a:lnTo>
                <a:lnTo>
                  <a:pt x="97536" y="121919"/>
                </a:lnTo>
                <a:lnTo>
                  <a:pt x="61663" y="147241"/>
                </a:lnTo>
                <a:lnTo>
                  <a:pt x="55626" y="165353"/>
                </a:lnTo>
                <a:lnTo>
                  <a:pt x="45720" y="158495"/>
                </a:lnTo>
                <a:lnTo>
                  <a:pt x="64008" y="114299"/>
                </a:lnTo>
                <a:lnTo>
                  <a:pt x="75438" y="105917"/>
                </a:lnTo>
                <a:lnTo>
                  <a:pt x="40894" y="81534"/>
                </a:lnTo>
                <a:lnTo>
                  <a:pt x="61722" y="106679"/>
                </a:lnTo>
                <a:lnTo>
                  <a:pt x="60110" y="111515"/>
                </a:lnTo>
                <a:lnTo>
                  <a:pt x="37338" y="179831"/>
                </a:lnTo>
                <a:lnTo>
                  <a:pt x="97535" y="137550"/>
                </a:lnTo>
                <a:lnTo>
                  <a:pt x="93726" y="134873"/>
                </a:lnTo>
                <a:lnTo>
                  <a:pt x="101346" y="134873"/>
                </a:lnTo>
                <a:lnTo>
                  <a:pt x="97535" y="137550"/>
                </a:lnTo>
                <a:lnTo>
                  <a:pt x="157734" y="179831"/>
                </a:lnTo>
                <a:lnTo>
                  <a:pt x="130302" y="114299"/>
                </a:lnTo>
                <a:lnTo>
                  <a:pt x="133350" y="106679"/>
                </a:lnTo>
                <a:lnTo>
                  <a:pt x="119634" y="105917"/>
                </a:lnTo>
                <a:close/>
              </a:path>
              <a:path w="195072" h="179832">
                <a:moveTo>
                  <a:pt x="40894" y="81534"/>
                </a:moveTo>
                <a:lnTo>
                  <a:pt x="19812" y="81533"/>
                </a:lnTo>
                <a:lnTo>
                  <a:pt x="60110" y="111515"/>
                </a:lnTo>
                <a:lnTo>
                  <a:pt x="61722" y="106679"/>
                </a:lnTo>
                <a:lnTo>
                  <a:pt x="40894" y="81534"/>
                </a:lnTo>
                <a:close/>
              </a:path>
              <a:path w="195072" h="179832">
                <a:moveTo>
                  <a:pt x="74676" y="68579"/>
                </a:moveTo>
                <a:lnTo>
                  <a:pt x="0" y="68579"/>
                </a:lnTo>
                <a:lnTo>
                  <a:pt x="23622" y="69341"/>
                </a:lnTo>
                <a:lnTo>
                  <a:pt x="73152" y="73151"/>
                </a:lnTo>
                <a:lnTo>
                  <a:pt x="79248" y="68579"/>
                </a:lnTo>
                <a:lnTo>
                  <a:pt x="74676" y="68579"/>
                </a:lnTo>
                <a:close/>
              </a:path>
              <a:path w="195072" h="179832">
                <a:moveTo>
                  <a:pt x="153670" y="81534"/>
                </a:moveTo>
                <a:lnTo>
                  <a:pt x="119634" y="105917"/>
                </a:lnTo>
                <a:lnTo>
                  <a:pt x="133350" y="106679"/>
                </a:lnTo>
                <a:lnTo>
                  <a:pt x="130302" y="114299"/>
                </a:lnTo>
                <a:lnTo>
                  <a:pt x="157734" y="179831"/>
                </a:lnTo>
                <a:lnTo>
                  <a:pt x="134825" y="111106"/>
                </a:lnTo>
                <a:lnTo>
                  <a:pt x="174498" y="81533"/>
                </a:lnTo>
                <a:lnTo>
                  <a:pt x="153670" y="81534"/>
                </a:lnTo>
                <a:close/>
              </a:path>
              <a:path w="195072" h="179832">
                <a:moveTo>
                  <a:pt x="61663" y="147241"/>
                </a:moveTo>
                <a:lnTo>
                  <a:pt x="75438" y="105917"/>
                </a:lnTo>
                <a:lnTo>
                  <a:pt x="64008" y="114299"/>
                </a:lnTo>
                <a:lnTo>
                  <a:pt x="45720" y="158495"/>
                </a:lnTo>
                <a:lnTo>
                  <a:pt x="55626" y="165353"/>
                </a:lnTo>
                <a:lnTo>
                  <a:pt x="61663" y="147241"/>
                </a:lnTo>
                <a:close/>
              </a:path>
              <a:path w="195072" h="179832">
                <a:moveTo>
                  <a:pt x="97536" y="40385"/>
                </a:moveTo>
                <a:lnTo>
                  <a:pt x="103632" y="22097"/>
                </a:lnTo>
                <a:lnTo>
                  <a:pt x="91440" y="22097"/>
                </a:lnTo>
                <a:lnTo>
                  <a:pt x="97536" y="40385"/>
                </a:lnTo>
                <a:close/>
              </a:path>
              <a:path w="195072" h="179832">
                <a:moveTo>
                  <a:pt x="139446" y="165353"/>
                </a:moveTo>
                <a:lnTo>
                  <a:pt x="148590" y="158495"/>
                </a:lnTo>
                <a:lnTo>
                  <a:pt x="133574" y="147738"/>
                </a:lnTo>
                <a:lnTo>
                  <a:pt x="139446" y="165353"/>
                </a:lnTo>
                <a:close/>
              </a:path>
              <a:path w="195072" h="179832">
                <a:moveTo>
                  <a:pt x="97535" y="137550"/>
                </a:moveTo>
                <a:lnTo>
                  <a:pt x="101346" y="134873"/>
                </a:lnTo>
                <a:lnTo>
                  <a:pt x="93726" y="134873"/>
                </a:lnTo>
                <a:lnTo>
                  <a:pt x="97535" y="137550"/>
                </a:lnTo>
                <a:close/>
              </a:path>
              <a:path w="195072" h="179832">
                <a:moveTo>
                  <a:pt x="134825" y="111106"/>
                </a:moveTo>
                <a:lnTo>
                  <a:pt x="195072" y="68579"/>
                </a:lnTo>
                <a:lnTo>
                  <a:pt x="170688" y="69341"/>
                </a:lnTo>
                <a:lnTo>
                  <a:pt x="121920" y="73151"/>
                </a:lnTo>
                <a:lnTo>
                  <a:pt x="115823" y="68579"/>
                </a:lnTo>
                <a:lnTo>
                  <a:pt x="120396" y="68579"/>
                </a:lnTo>
                <a:lnTo>
                  <a:pt x="97536" y="0"/>
                </a:lnTo>
                <a:lnTo>
                  <a:pt x="74676" y="68579"/>
                </a:lnTo>
                <a:lnTo>
                  <a:pt x="79248" y="68579"/>
                </a:lnTo>
                <a:lnTo>
                  <a:pt x="73152" y="73151"/>
                </a:lnTo>
                <a:lnTo>
                  <a:pt x="23622" y="69341"/>
                </a:lnTo>
                <a:lnTo>
                  <a:pt x="0" y="68579"/>
                </a:lnTo>
                <a:lnTo>
                  <a:pt x="60110" y="111515"/>
                </a:lnTo>
                <a:lnTo>
                  <a:pt x="19812" y="81533"/>
                </a:lnTo>
                <a:lnTo>
                  <a:pt x="83820" y="81533"/>
                </a:lnTo>
                <a:lnTo>
                  <a:pt x="97536" y="40385"/>
                </a:lnTo>
                <a:lnTo>
                  <a:pt x="91440" y="22097"/>
                </a:lnTo>
                <a:lnTo>
                  <a:pt x="103632" y="22097"/>
                </a:lnTo>
                <a:lnTo>
                  <a:pt x="97536" y="40385"/>
                </a:lnTo>
                <a:lnTo>
                  <a:pt x="111252" y="81533"/>
                </a:lnTo>
                <a:lnTo>
                  <a:pt x="174498" y="81533"/>
                </a:lnTo>
                <a:lnTo>
                  <a:pt x="134825" y="111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04276" y="3999737"/>
            <a:ext cx="1459229" cy="10020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04276" y="2698241"/>
            <a:ext cx="1513331" cy="1060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5872" y="3633977"/>
            <a:ext cx="598931" cy="6652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52309" y="3180587"/>
            <a:ext cx="1258824" cy="788670"/>
          </a:xfrm>
          <a:custGeom>
            <a:avLst/>
            <a:gdLst/>
            <a:ahLst/>
            <a:cxnLst/>
            <a:rect l="l" t="t" r="r" b="b"/>
            <a:pathLst>
              <a:path w="1258824" h="788670">
                <a:moveTo>
                  <a:pt x="1252353" y="44957"/>
                </a:moveTo>
                <a:lnTo>
                  <a:pt x="1177290" y="762"/>
                </a:lnTo>
                <a:lnTo>
                  <a:pt x="1173480" y="0"/>
                </a:lnTo>
                <a:lnTo>
                  <a:pt x="1171956" y="3048"/>
                </a:lnTo>
                <a:lnTo>
                  <a:pt x="1173480" y="6096"/>
                </a:lnTo>
                <a:lnTo>
                  <a:pt x="1240665" y="44957"/>
                </a:lnTo>
                <a:lnTo>
                  <a:pt x="626363" y="44958"/>
                </a:lnTo>
                <a:lnTo>
                  <a:pt x="629412" y="51816"/>
                </a:lnTo>
                <a:lnTo>
                  <a:pt x="633221" y="48768"/>
                </a:lnTo>
                <a:lnTo>
                  <a:pt x="1246593" y="48387"/>
                </a:lnTo>
                <a:lnTo>
                  <a:pt x="1251204" y="45720"/>
                </a:lnTo>
                <a:lnTo>
                  <a:pt x="1252727" y="45178"/>
                </a:lnTo>
                <a:lnTo>
                  <a:pt x="1252728" y="44958"/>
                </a:lnTo>
                <a:lnTo>
                  <a:pt x="1252353" y="44957"/>
                </a:lnTo>
                <a:close/>
              </a:path>
              <a:path w="1258824" h="788670">
                <a:moveTo>
                  <a:pt x="1258824" y="48768"/>
                </a:moveTo>
                <a:lnTo>
                  <a:pt x="1252727" y="45178"/>
                </a:lnTo>
                <a:lnTo>
                  <a:pt x="1251204" y="45720"/>
                </a:lnTo>
                <a:lnTo>
                  <a:pt x="1246593" y="48387"/>
                </a:lnTo>
                <a:lnTo>
                  <a:pt x="633221" y="48768"/>
                </a:lnTo>
                <a:lnTo>
                  <a:pt x="629412" y="51816"/>
                </a:lnTo>
                <a:lnTo>
                  <a:pt x="626363" y="44958"/>
                </a:lnTo>
                <a:lnTo>
                  <a:pt x="626364" y="784860"/>
                </a:lnTo>
                <a:lnTo>
                  <a:pt x="629412" y="781812"/>
                </a:lnTo>
                <a:lnTo>
                  <a:pt x="633222" y="51815"/>
                </a:lnTo>
                <a:lnTo>
                  <a:pt x="1240665" y="51816"/>
                </a:lnTo>
                <a:lnTo>
                  <a:pt x="1251204" y="51054"/>
                </a:lnTo>
                <a:lnTo>
                  <a:pt x="1252728" y="51816"/>
                </a:lnTo>
                <a:lnTo>
                  <a:pt x="1177290" y="96774"/>
                </a:lnTo>
                <a:lnTo>
                  <a:pt x="1258824" y="48768"/>
                </a:lnTo>
                <a:close/>
              </a:path>
              <a:path w="1258824" h="788670">
                <a:moveTo>
                  <a:pt x="1251204" y="51054"/>
                </a:moveTo>
                <a:lnTo>
                  <a:pt x="1240665" y="51816"/>
                </a:lnTo>
                <a:lnTo>
                  <a:pt x="1173480" y="90678"/>
                </a:lnTo>
                <a:lnTo>
                  <a:pt x="1171956" y="93726"/>
                </a:lnTo>
                <a:lnTo>
                  <a:pt x="1173480" y="96774"/>
                </a:lnTo>
                <a:lnTo>
                  <a:pt x="1177290" y="96774"/>
                </a:lnTo>
                <a:lnTo>
                  <a:pt x="1252728" y="51816"/>
                </a:lnTo>
                <a:lnTo>
                  <a:pt x="1251204" y="51054"/>
                </a:lnTo>
                <a:close/>
              </a:path>
              <a:path w="1258824" h="788670">
                <a:moveTo>
                  <a:pt x="633222" y="51815"/>
                </a:moveTo>
                <a:lnTo>
                  <a:pt x="629412" y="781812"/>
                </a:lnTo>
                <a:lnTo>
                  <a:pt x="626364" y="784860"/>
                </a:lnTo>
                <a:lnTo>
                  <a:pt x="626363" y="781811"/>
                </a:lnTo>
                <a:lnTo>
                  <a:pt x="0" y="781812"/>
                </a:lnTo>
                <a:lnTo>
                  <a:pt x="0" y="788670"/>
                </a:lnTo>
                <a:lnTo>
                  <a:pt x="633222" y="788670"/>
                </a:lnTo>
                <a:lnTo>
                  <a:pt x="633222" y="51815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2309" y="3962399"/>
            <a:ext cx="1258824" cy="585215"/>
          </a:xfrm>
          <a:custGeom>
            <a:avLst/>
            <a:gdLst/>
            <a:ahLst/>
            <a:cxnLst/>
            <a:rect l="l" t="t" r="r" b="b"/>
            <a:pathLst>
              <a:path w="1258824" h="585215">
                <a:moveTo>
                  <a:pt x="1251204" y="534161"/>
                </a:moveTo>
                <a:lnTo>
                  <a:pt x="1246593" y="536828"/>
                </a:lnTo>
                <a:lnTo>
                  <a:pt x="1240665" y="540257"/>
                </a:lnTo>
                <a:lnTo>
                  <a:pt x="1173480" y="579119"/>
                </a:lnTo>
                <a:lnTo>
                  <a:pt x="1171956" y="582168"/>
                </a:lnTo>
                <a:lnTo>
                  <a:pt x="1173480" y="585215"/>
                </a:lnTo>
                <a:lnTo>
                  <a:pt x="1177290" y="584454"/>
                </a:lnTo>
                <a:lnTo>
                  <a:pt x="1252728" y="540257"/>
                </a:lnTo>
                <a:lnTo>
                  <a:pt x="1251204" y="539495"/>
                </a:lnTo>
                <a:lnTo>
                  <a:pt x="1251204" y="534161"/>
                </a:lnTo>
                <a:close/>
              </a:path>
              <a:path w="1258824" h="585215">
                <a:moveTo>
                  <a:pt x="1240665" y="533400"/>
                </a:moveTo>
                <a:lnTo>
                  <a:pt x="629412" y="533400"/>
                </a:lnTo>
                <a:lnTo>
                  <a:pt x="629412" y="6857"/>
                </a:lnTo>
                <a:lnTo>
                  <a:pt x="626364" y="3047"/>
                </a:lnTo>
                <a:lnTo>
                  <a:pt x="633222" y="0"/>
                </a:lnTo>
                <a:lnTo>
                  <a:pt x="0" y="0"/>
                </a:lnTo>
                <a:lnTo>
                  <a:pt x="0" y="6858"/>
                </a:lnTo>
                <a:lnTo>
                  <a:pt x="626363" y="6857"/>
                </a:lnTo>
                <a:lnTo>
                  <a:pt x="626364" y="540258"/>
                </a:lnTo>
                <a:lnTo>
                  <a:pt x="633222" y="537210"/>
                </a:lnTo>
                <a:lnTo>
                  <a:pt x="1240665" y="533400"/>
                </a:lnTo>
                <a:close/>
              </a:path>
              <a:path w="1258824" h="585215">
                <a:moveTo>
                  <a:pt x="629412" y="6857"/>
                </a:moveTo>
                <a:lnTo>
                  <a:pt x="629412" y="533400"/>
                </a:lnTo>
                <a:lnTo>
                  <a:pt x="633222" y="533400"/>
                </a:lnTo>
                <a:lnTo>
                  <a:pt x="633222" y="0"/>
                </a:lnTo>
                <a:lnTo>
                  <a:pt x="626364" y="3047"/>
                </a:lnTo>
                <a:lnTo>
                  <a:pt x="629412" y="6857"/>
                </a:lnTo>
                <a:close/>
              </a:path>
              <a:path w="1258824" h="585215">
                <a:moveTo>
                  <a:pt x="1252353" y="533400"/>
                </a:moveTo>
                <a:lnTo>
                  <a:pt x="1177290" y="489203"/>
                </a:lnTo>
                <a:lnTo>
                  <a:pt x="1173480" y="488441"/>
                </a:lnTo>
                <a:lnTo>
                  <a:pt x="1171956" y="491489"/>
                </a:lnTo>
                <a:lnTo>
                  <a:pt x="1173480" y="494537"/>
                </a:lnTo>
                <a:lnTo>
                  <a:pt x="1240665" y="533400"/>
                </a:lnTo>
                <a:lnTo>
                  <a:pt x="633222" y="537210"/>
                </a:lnTo>
                <a:lnTo>
                  <a:pt x="626364" y="540258"/>
                </a:lnTo>
                <a:lnTo>
                  <a:pt x="1240665" y="540257"/>
                </a:lnTo>
                <a:lnTo>
                  <a:pt x="1246593" y="536828"/>
                </a:lnTo>
                <a:lnTo>
                  <a:pt x="1251204" y="534161"/>
                </a:lnTo>
                <a:lnTo>
                  <a:pt x="1251204" y="539495"/>
                </a:lnTo>
                <a:lnTo>
                  <a:pt x="1252728" y="540257"/>
                </a:lnTo>
                <a:lnTo>
                  <a:pt x="1177290" y="584454"/>
                </a:lnTo>
                <a:lnTo>
                  <a:pt x="1258824" y="537209"/>
                </a:lnTo>
                <a:lnTo>
                  <a:pt x="1252727" y="533620"/>
                </a:lnTo>
                <a:lnTo>
                  <a:pt x="1252728" y="533399"/>
                </a:lnTo>
                <a:lnTo>
                  <a:pt x="1252353" y="53340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5174" y="3962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5B9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5712" y="634251"/>
            <a:ext cx="5394126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-69" baseline="2189" dirty="0" smtClean="0">
                <a:latin typeface="Tw Cen MT Condensed"/>
                <a:cs typeface="Tw Cen MT Condensed"/>
              </a:rPr>
              <a:t>K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ONSEP</a:t>
            </a:r>
            <a:r>
              <a:rPr sz="4275" b="1" spc="-98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PERHITUNGAN</a:t>
            </a:r>
            <a:r>
              <a:rPr sz="4275" b="1" spc="-165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B</a:t>
            </a:r>
            <a:r>
              <a:rPr sz="4275" b="1" spc="-69" baseline="2189" dirty="0" smtClean="0">
                <a:latin typeface="Tw Cen MT Condensed"/>
                <a:cs typeface="Tw Cen MT Condensed"/>
              </a:rPr>
              <a:t>A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CK</a:t>
            </a:r>
            <a:r>
              <a:rPr sz="4275" b="1" spc="-73" baseline="2189" dirty="0" smtClean="0">
                <a:latin typeface="Tw Cen MT Condensed"/>
                <a:cs typeface="Tw Cen MT Condensed"/>
              </a:rPr>
              <a:t> 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AL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L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OC</a:t>
            </a:r>
            <a:r>
              <a:rPr sz="4275" b="1" spc="-144" baseline="2189" dirty="0" smtClean="0">
                <a:latin typeface="Tw Cen MT Condensed"/>
                <a:cs typeface="Tw Cen MT Condensed"/>
              </a:rPr>
              <a:t>A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TION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712" y="1023648"/>
            <a:ext cx="1250753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(A</a:t>
            </a:r>
            <a:r>
              <a:rPr sz="4275" b="1" spc="-50" baseline="2189" dirty="0" smtClean="0">
                <a:latin typeface="Tw Cen MT Condensed"/>
                <a:cs typeface="Tw Cen MT Condensed"/>
              </a:rPr>
              <a:t>L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OKASI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6000" y="1023648"/>
            <a:ext cx="1076748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LIFTING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2123" y="1023648"/>
            <a:ext cx="918167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MIGAS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30" y="1023648"/>
            <a:ext cx="553773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PER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2881" y="1023648"/>
            <a:ext cx="1108940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-69" baseline="2189" dirty="0" smtClean="0">
                <a:latin typeface="Tw Cen MT Condensed"/>
                <a:cs typeface="Tw Cen MT Condensed"/>
              </a:rPr>
              <a:t>D</a:t>
            </a:r>
            <a:r>
              <a:rPr sz="4275" b="1" spc="0" baseline="2189" dirty="0" smtClean="0">
                <a:latin typeface="Tw Cen MT Condensed"/>
                <a:cs typeface="Tw Cen MT Condensed"/>
              </a:rPr>
              <a:t>AERAH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1186" y="1023648"/>
            <a:ext cx="1584452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4275" b="1" spc="0" baseline="2189" dirty="0" smtClean="0">
                <a:latin typeface="Tw Cen MT Condensed"/>
                <a:cs typeface="Tw Cen MT Condensed"/>
              </a:rPr>
              <a:t>PENGHASIL)</a:t>
            </a:r>
            <a:endParaRPr sz="2850">
              <a:latin typeface="Tw Cen MT Condensed"/>
              <a:cs typeface="Tw Cen MT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6768" y="1755330"/>
            <a:ext cx="1974537" cy="118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089">
              <a:lnSpc>
                <a:spcPts val="1540"/>
              </a:lnSpc>
              <a:spcBef>
                <a:spcPts val="77"/>
              </a:spcBef>
            </a:pPr>
            <a:r>
              <a:rPr sz="2100" spc="-59" baseline="1950" dirty="0" smtClean="0">
                <a:latin typeface="Calibri"/>
                <a:cs typeface="Calibri"/>
              </a:rPr>
              <a:t>V</a:t>
            </a:r>
            <a:r>
              <a:rPr sz="2100" spc="-9" baseline="1950" dirty="0" smtClean="0">
                <a:latin typeface="Calibri"/>
                <a:cs typeface="Calibri"/>
              </a:rPr>
              <a:t>o</a:t>
            </a:r>
            <a:r>
              <a:rPr sz="2100" spc="-4" baseline="1950" dirty="0" smtClean="0">
                <a:latin typeface="Calibri"/>
                <a:cs typeface="Calibri"/>
              </a:rPr>
              <a:t>l</a:t>
            </a:r>
            <a:r>
              <a:rPr sz="2100" spc="-9" baseline="1950" dirty="0" smtClean="0">
                <a:latin typeface="Calibri"/>
                <a:cs typeface="Calibri"/>
              </a:rPr>
              <a:t>u</a:t>
            </a:r>
            <a:r>
              <a:rPr sz="2100" spc="-19" baseline="1950" dirty="0" smtClean="0">
                <a:latin typeface="Calibri"/>
                <a:cs typeface="Calibri"/>
              </a:rPr>
              <a:t>m</a:t>
            </a:r>
            <a:r>
              <a:rPr sz="2100" spc="0" baseline="1950" dirty="0" smtClean="0">
                <a:latin typeface="Calibri"/>
                <a:cs typeface="Calibri"/>
              </a:rPr>
              <a:t>e</a:t>
            </a:r>
            <a:r>
              <a:rPr sz="2100" spc="-59" baseline="1950" dirty="0" smtClean="0">
                <a:latin typeface="Calibri"/>
                <a:cs typeface="Calibri"/>
              </a:rPr>
              <a:t> </a:t>
            </a:r>
            <a:r>
              <a:rPr sz="2100" spc="-4" baseline="1950" dirty="0" smtClean="0">
                <a:latin typeface="Calibri"/>
                <a:cs typeface="Calibri"/>
              </a:rPr>
              <a:t>Lift</a:t>
            </a:r>
            <a:r>
              <a:rPr sz="2100" spc="-9" baseline="1950" dirty="0" smtClean="0">
                <a:latin typeface="Calibri"/>
                <a:cs typeface="Calibri"/>
              </a:rPr>
              <a:t>in</a:t>
            </a:r>
            <a:r>
              <a:rPr sz="2100" spc="0" baseline="1950" dirty="0" smtClean="0">
                <a:latin typeface="Calibri"/>
                <a:cs typeface="Calibri"/>
              </a:rPr>
              <a:t>g</a:t>
            </a:r>
            <a:r>
              <a:rPr sz="2100" spc="-39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=</a:t>
            </a:r>
            <a:r>
              <a:rPr sz="2100" spc="-2" baseline="1950" dirty="0" smtClean="0">
                <a:latin typeface="Calibri"/>
                <a:cs typeface="Calibri"/>
              </a:rPr>
              <a:t> </a:t>
            </a:r>
            <a:r>
              <a:rPr sz="2100" spc="-4" baseline="1950" dirty="0" smtClean="0">
                <a:latin typeface="Calibri"/>
                <a:cs typeface="Calibri"/>
              </a:rPr>
              <a:t>750</a:t>
            </a:r>
            <a:endParaRPr sz="1400">
              <a:latin typeface="Calibri"/>
              <a:cs typeface="Calibri"/>
            </a:endParaRPr>
          </a:p>
          <a:p>
            <a:pPr marL="12700" marR="27089">
              <a:lnSpc>
                <a:spcPct val="101725"/>
              </a:lnSpc>
              <a:spcBef>
                <a:spcPts val="770"/>
              </a:spcBef>
            </a:pPr>
            <a:r>
              <a:rPr sz="1400" spc="-9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311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N </a:t>
            </a:r>
            <a:r>
              <a:rPr sz="1400" spc="291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=</a:t>
            </a:r>
            <a:r>
              <a:rPr sz="1400" spc="1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</a:t>
            </a:r>
            <a:r>
              <a:rPr sz="1400" spc="-9" dirty="0" smtClean="0">
                <a:latin typeface="Calibri"/>
                <a:cs typeface="Calibri"/>
              </a:rPr>
              <a:t>600/820</a:t>
            </a:r>
            <a:r>
              <a:rPr sz="1400" spc="0" dirty="0" smtClean="0">
                <a:latin typeface="Calibri"/>
                <a:cs typeface="Calibri"/>
              </a:rPr>
              <a:t>)</a:t>
            </a:r>
            <a:r>
              <a:rPr sz="1400" spc="-19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x</a:t>
            </a:r>
            <a:r>
              <a:rPr sz="1400" spc="-22" dirty="0" smtClean="0">
                <a:latin typeface="Calibri"/>
                <a:cs typeface="Calibri"/>
              </a:rPr>
              <a:t> </a:t>
            </a:r>
            <a:r>
              <a:rPr sz="1400" spc="-4" dirty="0" smtClean="0">
                <a:latin typeface="Calibri"/>
                <a:cs typeface="Calibri"/>
              </a:rPr>
              <a:t>750</a:t>
            </a:r>
            <a:endParaRPr sz="1400">
              <a:latin typeface="Calibri"/>
              <a:cs typeface="Calibri"/>
            </a:endParaRPr>
          </a:p>
          <a:p>
            <a:pPr marL="12718" marR="27089">
              <a:lnSpc>
                <a:spcPct val="101725"/>
              </a:lnSpc>
              <a:spcBef>
                <a:spcPts val="847"/>
              </a:spcBef>
            </a:pPr>
            <a:r>
              <a:rPr sz="1400" spc="-9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311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M</a:t>
            </a:r>
            <a:r>
              <a:rPr sz="1400" spc="296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=</a:t>
            </a:r>
            <a:r>
              <a:rPr sz="1400" spc="-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</a:t>
            </a:r>
            <a:r>
              <a:rPr sz="1400" spc="-9" dirty="0" smtClean="0">
                <a:latin typeface="Calibri"/>
                <a:cs typeface="Calibri"/>
              </a:rPr>
              <a:t>220/820</a:t>
            </a:r>
            <a:r>
              <a:rPr sz="1400" spc="0" dirty="0" smtClean="0">
                <a:latin typeface="Calibri"/>
                <a:cs typeface="Calibri"/>
              </a:rPr>
              <a:t>)</a:t>
            </a:r>
            <a:r>
              <a:rPr sz="1400" spc="-1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x</a:t>
            </a:r>
            <a:r>
              <a:rPr sz="1400" spc="-22" dirty="0" smtClean="0">
                <a:latin typeface="Calibri"/>
                <a:cs typeface="Calibri"/>
              </a:rPr>
              <a:t> </a:t>
            </a:r>
            <a:r>
              <a:rPr sz="1400" spc="-4" dirty="0" smtClean="0">
                <a:latin typeface="Calibri"/>
                <a:cs typeface="Calibri"/>
              </a:rPr>
              <a:t>750</a:t>
            </a:r>
            <a:endParaRPr sz="1400">
              <a:latin typeface="Calibri"/>
              <a:cs typeface="Calibri"/>
            </a:endParaRPr>
          </a:p>
          <a:p>
            <a:pPr marL="12736">
              <a:lnSpc>
                <a:spcPct val="101725"/>
              </a:lnSpc>
              <a:spcBef>
                <a:spcPts val="853"/>
              </a:spcBef>
            </a:pPr>
            <a:r>
              <a:rPr sz="1400" spc="-14" dirty="0" smtClean="0">
                <a:latin typeface="Calibri"/>
                <a:cs typeface="Calibri"/>
              </a:rPr>
              <a:t>W</a:t>
            </a:r>
            <a:r>
              <a:rPr sz="1400" spc="-4" dirty="0" smtClean="0">
                <a:latin typeface="Calibri"/>
                <a:cs typeface="Calibri"/>
              </a:rPr>
              <a:t>E</a:t>
            </a:r>
            <a:r>
              <a:rPr sz="1400" spc="-9" dirty="0" smtClean="0">
                <a:latin typeface="Calibri"/>
                <a:cs typeface="Calibri"/>
              </a:rPr>
              <a:t>L</a:t>
            </a:r>
            <a:r>
              <a:rPr sz="1400" spc="0" dirty="0" smtClean="0">
                <a:latin typeface="Calibri"/>
                <a:cs typeface="Calibri"/>
              </a:rPr>
              <a:t>L</a:t>
            </a:r>
            <a:r>
              <a:rPr sz="1400" spc="5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1</a:t>
            </a:r>
            <a:r>
              <a:rPr sz="1400" spc="-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=</a:t>
            </a:r>
            <a:r>
              <a:rPr sz="1400" spc="-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</a:t>
            </a:r>
            <a:r>
              <a:rPr sz="1400" spc="-9" dirty="0" smtClean="0">
                <a:latin typeface="Calibri"/>
                <a:cs typeface="Calibri"/>
              </a:rPr>
              <a:t>100/220</a:t>
            </a:r>
            <a:r>
              <a:rPr sz="1400" spc="0" dirty="0" smtClean="0">
                <a:latin typeface="Calibri"/>
                <a:cs typeface="Calibri"/>
              </a:rPr>
              <a:t>)</a:t>
            </a:r>
            <a:r>
              <a:rPr sz="1400" spc="-1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x</a:t>
            </a:r>
            <a:r>
              <a:rPr sz="1400" spc="-22" dirty="0" smtClean="0">
                <a:latin typeface="Calibri"/>
                <a:cs typeface="Calibri"/>
              </a:rPr>
              <a:t> </a:t>
            </a:r>
            <a:r>
              <a:rPr sz="1400" spc="-9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-9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3255" y="2240707"/>
            <a:ext cx="324537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-4" baseline="1950" dirty="0" smtClean="0">
                <a:latin typeface="Calibri"/>
                <a:cs typeface="Calibri"/>
              </a:rPr>
              <a:t>220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6188" y="2847092"/>
            <a:ext cx="471730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950" spc="-64" baseline="2100" dirty="0" smtClean="0">
                <a:latin typeface="Calibri"/>
                <a:cs typeface="Calibri"/>
              </a:rPr>
              <a:t>W</a:t>
            </a:r>
            <a:r>
              <a:rPr sz="1950" spc="-4" baseline="2100" dirty="0" smtClean="0">
                <a:latin typeface="Calibri"/>
                <a:cs typeface="Calibri"/>
              </a:rPr>
              <a:t>e</a:t>
            </a:r>
            <a:r>
              <a:rPr sz="1950" spc="4" baseline="2100" dirty="0" smtClean="0">
                <a:latin typeface="Calibri"/>
                <a:cs typeface="Calibri"/>
              </a:rPr>
              <a:t>l</a:t>
            </a:r>
            <a:r>
              <a:rPr sz="1950" spc="-4" baseline="2100" dirty="0" smtClean="0">
                <a:latin typeface="Calibri"/>
                <a:cs typeface="Calibri"/>
              </a:rPr>
              <a:t>l.</a:t>
            </a:r>
            <a:r>
              <a:rPr sz="1950" spc="0" baseline="2100" dirty="0" smtClean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3520" y="3232060"/>
            <a:ext cx="588287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-4" baseline="1950" dirty="0" smtClean="0">
                <a:latin typeface="Calibri"/>
                <a:cs typeface="Calibri"/>
              </a:rPr>
              <a:t>80</a:t>
            </a:r>
            <a:r>
              <a:rPr sz="2100" spc="0" baseline="1950" dirty="0" smtClean="0">
                <a:latin typeface="Calibri"/>
                <a:cs typeface="Calibri"/>
              </a:rPr>
              <a:t>0</a:t>
            </a:r>
            <a:r>
              <a:rPr sz="2100" spc="6" baseline="1950" dirty="0" smtClean="0">
                <a:latin typeface="Calibri"/>
                <a:cs typeface="Calibri"/>
              </a:rPr>
              <a:t> </a:t>
            </a:r>
            <a:r>
              <a:rPr sz="2100" spc="-4" baseline="1950" dirty="0" smtClean="0">
                <a:latin typeface="Calibri"/>
                <a:cs typeface="Calibri"/>
              </a:rPr>
              <a:t>bbl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4235" y="3578034"/>
            <a:ext cx="327654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0" baseline="1950" dirty="0" smtClean="0">
                <a:latin typeface="Calibri"/>
                <a:cs typeface="Calibri"/>
              </a:rPr>
              <a:t>CTP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1528" y="3918648"/>
            <a:ext cx="337717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-9" baseline="1950" dirty="0" smtClean="0">
                <a:solidFill>
                  <a:srgbClr val="FFFFFF"/>
                </a:solidFill>
                <a:latin typeface="Calibri"/>
                <a:cs typeface="Calibri"/>
              </a:rPr>
              <a:t>SPU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2162" y="4374299"/>
            <a:ext cx="588287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-4" baseline="1950" dirty="0" smtClean="0">
                <a:latin typeface="Calibri"/>
                <a:cs typeface="Calibri"/>
              </a:rPr>
              <a:t>75</a:t>
            </a:r>
            <a:r>
              <a:rPr sz="2100" spc="0" baseline="1950" dirty="0" smtClean="0">
                <a:latin typeface="Calibri"/>
                <a:cs typeface="Calibri"/>
              </a:rPr>
              <a:t>0</a:t>
            </a:r>
            <a:r>
              <a:rPr sz="2100" spc="6" baseline="1950" dirty="0" smtClean="0">
                <a:latin typeface="Calibri"/>
                <a:cs typeface="Calibri"/>
              </a:rPr>
              <a:t> </a:t>
            </a:r>
            <a:r>
              <a:rPr sz="2100" spc="-4" baseline="1950" dirty="0" smtClean="0">
                <a:latin typeface="Calibri"/>
                <a:cs typeface="Calibri"/>
              </a:rPr>
              <a:t>bbl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2317" y="4833802"/>
            <a:ext cx="324537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-4" baseline="1950" dirty="0" smtClean="0">
                <a:latin typeface="Calibri"/>
                <a:cs typeface="Calibri"/>
              </a:rPr>
              <a:t>200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9046" y="4863528"/>
            <a:ext cx="419976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sz="2100" spc="-9" baseline="195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spc="0" baseline="195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00" spc="311" baseline="195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0" baseline="195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949" y="5222432"/>
            <a:ext cx="2418455" cy="855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8" marR="27089">
              <a:lnSpc>
                <a:spcPts val="1540"/>
              </a:lnSpc>
              <a:spcBef>
                <a:spcPts val="77"/>
              </a:spcBef>
            </a:pPr>
            <a:r>
              <a:rPr sz="2100" spc="-29" baseline="1950" dirty="0" smtClean="0">
                <a:latin typeface="Calibri"/>
                <a:cs typeface="Calibri"/>
              </a:rPr>
              <a:t>K</a:t>
            </a:r>
            <a:r>
              <a:rPr sz="2100" spc="-4" baseline="1950" dirty="0" smtClean="0">
                <a:latin typeface="Calibri"/>
                <a:cs typeface="Calibri"/>
              </a:rPr>
              <a:t>e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</a:t>
            </a:r>
            <a:r>
              <a:rPr sz="2100" spc="-29" baseline="1950" dirty="0" smtClean="0">
                <a:latin typeface="Calibri"/>
                <a:cs typeface="Calibri"/>
              </a:rPr>
              <a:t>r</a:t>
            </a:r>
            <a:r>
              <a:rPr sz="2100" spc="4" baseline="1950" dirty="0" smtClean="0">
                <a:latin typeface="Calibri"/>
                <a:cs typeface="Calibri"/>
              </a:rPr>
              <a:t>a</a:t>
            </a:r>
            <a:r>
              <a:rPr sz="2100" spc="0" baseline="1950" dirty="0" smtClean="0">
                <a:latin typeface="Calibri"/>
                <a:cs typeface="Calibri"/>
              </a:rPr>
              <a:t>n</a:t>
            </a:r>
            <a:r>
              <a:rPr sz="2100" spc="-29" baseline="1950" dirty="0" smtClean="0">
                <a:latin typeface="Calibri"/>
                <a:cs typeface="Calibri"/>
              </a:rPr>
              <a:t>g</a:t>
            </a:r>
            <a:r>
              <a:rPr sz="2100" spc="4" baseline="1950" dirty="0" smtClean="0">
                <a:latin typeface="Calibri"/>
                <a:cs typeface="Calibri"/>
              </a:rPr>
              <a:t>a</a:t>
            </a:r>
            <a:r>
              <a:rPr sz="2100" spc="0" baseline="1950" dirty="0" smtClean="0">
                <a:latin typeface="Calibri"/>
                <a:cs typeface="Calibri"/>
              </a:rPr>
              <a:t>n</a:t>
            </a:r>
            <a:r>
              <a:rPr sz="2100" spc="297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718">
              <a:lnSpc>
                <a:spcPts val="1705"/>
              </a:lnSpc>
              <a:spcBef>
                <a:spcPts val="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SPU</a:t>
            </a:r>
            <a:r>
              <a:rPr sz="2100" spc="4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=</a:t>
            </a:r>
            <a:r>
              <a:rPr sz="2100" spc="11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asiun </a:t>
            </a:r>
            <a:r>
              <a:rPr sz="2100" spc="-29" baseline="1950" dirty="0" smtClean="0">
                <a:latin typeface="Calibri"/>
                <a:cs typeface="Calibri"/>
              </a:rPr>
              <a:t>P</a:t>
            </a:r>
            <a:r>
              <a:rPr sz="2100" spc="0" baseline="1950" dirty="0" smtClean="0">
                <a:latin typeface="Calibri"/>
                <a:cs typeface="Calibri"/>
              </a:rPr>
              <a:t>engumpul</a:t>
            </a:r>
            <a:r>
              <a:rPr sz="2100" spc="2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U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ama</a:t>
            </a:r>
            <a:endParaRPr sz="1400">
              <a:latin typeface="Calibri"/>
              <a:cs typeface="Calibri"/>
            </a:endParaRPr>
          </a:p>
          <a:p>
            <a:pPr marL="12700" marR="27089">
              <a:lnSpc>
                <a:spcPts val="1705"/>
              </a:lnSpc>
            </a:pPr>
            <a:r>
              <a:rPr sz="2100" spc="0" baseline="1950" dirty="0" smtClean="0">
                <a:latin typeface="Calibri"/>
                <a:cs typeface="Calibri"/>
              </a:rPr>
              <a:t>SP</a:t>
            </a:r>
            <a:r>
              <a:rPr sz="2100" spc="4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N</a:t>
            </a:r>
            <a:r>
              <a:rPr sz="2100" spc="-4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=</a:t>
            </a:r>
            <a:r>
              <a:rPr sz="2100" spc="11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asiun </a:t>
            </a:r>
            <a:r>
              <a:rPr sz="2100" spc="-29" baseline="1950" dirty="0" smtClean="0">
                <a:latin typeface="Calibri"/>
                <a:cs typeface="Calibri"/>
              </a:rPr>
              <a:t>P</a:t>
            </a:r>
            <a:r>
              <a:rPr sz="2100" spc="0" baseline="1950" dirty="0" smtClean="0">
                <a:latin typeface="Calibri"/>
                <a:cs typeface="Calibri"/>
              </a:rPr>
              <a:t>engumpul</a:t>
            </a:r>
            <a:r>
              <a:rPr sz="2100" spc="2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(N)</a:t>
            </a:r>
            <a:endParaRPr sz="1400">
              <a:latin typeface="Calibri"/>
              <a:cs typeface="Calibri"/>
            </a:endParaRPr>
          </a:p>
          <a:p>
            <a:pPr marL="12700" marR="27089">
              <a:lnSpc>
                <a:spcPts val="1705"/>
              </a:lnSpc>
            </a:pPr>
            <a:r>
              <a:rPr sz="2100" spc="0" baseline="1950" dirty="0" smtClean="0">
                <a:latin typeface="Calibri"/>
                <a:cs typeface="Calibri"/>
              </a:rPr>
              <a:t>SP</a:t>
            </a:r>
            <a:r>
              <a:rPr sz="2100" spc="4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M</a:t>
            </a:r>
            <a:r>
              <a:rPr sz="2100" spc="4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=</a:t>
            </a:r>
            <a:r>
              <a:rPr sz="2100" spc="6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asiun</a:t>
            </a:r>
            <a:r>
              <a:rPr sz="2100" spc="4" baseline="1950" dirty="0" smtClean="0">
                <a:latin typeface="Calibri"/>
                <a:cs typeface="Calibri"/>
              </a:rPr>
              <a:t> </a:t>
            </a:r>
            <a:r>
              <a:rPr sz="2100" spc="-29" baseline="1950" dirty="0" smtClean="0">
                <a:latin typeface="Calibri"/>
                <a:cs typeface="Calibri"/>
              </a:rPr>
              <a:t>P</a:t>
            </a:r>
            <a:r>
              <a:rPr sz="2100" spc="0" baseline="1950" dirty="0" smtClean="0">
                <a:latin typeface="Calibri"/>
                <a:cs typeface="Calibri"/>
              </a:rPr>
              <a:t>engumpul</a:t>
            </a:r>
            <a:r>
              <a:rPr sz="2100" spc="2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(M)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410" y="1873757"/>
            <a:ext cx="4715256" cy="178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6"/>
              </a:spcBef>
            </a:pPr>
            <a:endParaRPr sz="900"/>
          </a:p>
          <a:p>
            <a:pPr marL="776478">
              <a:lnSpc>
                <a:spcPts val="2779"/>
              </a:lnSpc>
            </a:pPr>
            <a:r>
              <a:rPr sz="1300" spc="-64" dirty="0" smtClean="0">
                <a:latin typeface="Calibri"/>
                <a:cs typeface="Calibri"/>
              </a:rPr>
              <a:t>W</a:t>
            </a:r>
            <a:r>
              <a:rPr sz="1300" spc="-4" dirty="0" smtClean="0">
                <a:latin typeface="Calibri"/>
                <a:cs typeface="Calibri"/>
              </a:rPr>
              <a:t>e</a:t>
            </a:r>
            <a:r>
              <a:rPr sz="1300" spc="4" dirty="0" smtClean="0">
                <a:latin typeface="Calibri"/>
                <a:cs typeface="Calibri"/>
              </a:rPr>
              <a:t>l</a:t>
            </a:r>
            <a:r>
              <a:rPr sz="1300" spc="-4" dirty="0" smtClean="0">
                <a:latin typeface="Calibri"/>
                <a:cs typeface="Calibri"/>
              </a:rPr>
              <a:t>l.</a:t>
            </a:r>
            <a:r>
              <a:rPr sz="1300" spc="0" dirty="0" smtClean="0">
                <a:latin typeface="Calibri"/>
                <a:cs typeface="Calibri"/>
              </a:rPr>
              <a:t>1            </a:t>
            </a:r>
            <a:r>
              <a:rPr sz="1300" spc="275" dirty="0" smtClean="0">
                <a:latin typeface="Calibri"/>
                <a:cs typeface="Calibri"/>
              </a:rPr>
              <a:t> </a:t>
            </a:r>
            <a:r>
              <a:rPr sz="2100" spc="-4" baseline="42910" dirty="0" smtClean="0">
                <a:latin typeface="Calibri"/>
                <a:cs typeface="Calibri"/>
              </a:rPr>
              <a:t>100</a:t>
            </a:r>
            <a:endParaRPr sz="1400">
              <a:latin typeface="Calibri"/>
              <a:cs typeface="Calibri"/>
            </a:endParaRPr>
          </a:p>
          <a:p>
            <a:pPr marL="2952413" marR="1305565" algn="ctr">
              <a:lnSpc>
                <a:spcPct val="101725"/>
              </a:lnSpc>
              <a:spcBef>
                <a:spcPts val="434"/>
              </a:spcBef>
            </a:pPr>
            <a:r>
              <a:rPr sz="1400" spc="-9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31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1726362" marR="2664356" algn="ctr">
              <a:lnSpc>
                <a:spcPct val="101725"/>
              </a:lnSpc>
              <a:spcBef>
                <a:spcPts val="465"/>
              </a:spcBef>
            </a:pPr>
            <a:r>
              <a:rPr sz="1400" spc="-4" dirty="0" smtClean="0">
                <a:latin typeface="Calibri"/>
                <a:cs typeface="Calibri"/>
              </a:rPr>
              <a:t>120</a:t>
            </a:r>
            <a:endParaRPr sz="1400">
              <a:latin typeface="Calibri"/>
              <a:cs typeface="Calibri"/>
            </a:endParaRPr>
          </a:p>
          <a:p>
            <a:pPr marL="2631611" marR="1045748" algn="ctr">
              <a:lnSpc>
                <a:spcPct val="101725"/>
              </a:lnSpc>
              <a:spcBef>
                <a:spcPts val="2443"/>
              </a:spcBef>
            </a:pPr>
            <a:r>
              <a:rPr sz="1400" spc="-4" dirty="0" smtClean="0">
                <a:latin typeface="Calibri"/>
                <a:cs typeface="Calibri"/>
              </a:rPr>
              <a:t>K</a:t>
            </a:r>
            <a:r>
              <a:rPr sz="1400" spc="-14" dirty="0" smtClean="0">
                <a:latin typeface="Calibri"/>
                <a:cs typeface="Calibri"/>
              </a:rPr>
              <a:t>A</a:t>
            </a:r>
            <a:r>
              <a:rPr sz="1400" spc="-9" dirty="0" smtClean="0">
                <a:latin typeface="Calibri"/>
                <a:cs typeface="Calibri"/>
              </a:rPr>
              <a:t>B</a:t>
            </a:r>
            <a:r>
              <a:rPr sz="1400" spc="-14" dirty="0" smtClean="0">
                <a:latin typeface="Calibri"/>
                <a:cs typeface="Calibri"/>
              </a:rPr>
              <a:t>U</a:t>
            </a:r>
            <a:r>
              <a:rPr sz="1400" spc="-119" dirty="0" smtClean="0">
                <a:latin typeface="Calibri"/>
                <a:cs typeface="Calibri"/>
              </a:rPr>
              <a:t>P</a:t>
            </a:r>
            <a:r>
              <a:rPr sz="1400" spc="-129" dirty="0" smtClean="0">
                <a:latin typeface="Calibri"/>
                <a:cs typeface="Calibri"/>
              </a:rPr>
              <a:t>A</a:t>
            </a:r>
            <a:r>
              <a:rPr sz="1400" spc="-4" dirty="0" smtClean="0">
                <a:latin typeface="Calibri"/>
                <a:cs typeface="Calibri"/>
              </a:rPr>
              <a:t>T</a:t>
            </a:r>
            <a:r>
              <a:rPr sz="1400" spc="-9" dirty="0" smtClean="0">
                <a:latin typeface="Calibri"/>
                <a:cs typeface="Calibri"/>
              </a:rPr>
              <a:t>E</a:t>
            </a:r>
            <a:r>
              <a:rPr sz="1400" spc="0" dirty="0" smtClean="0">
                <a:latin typeface="Calibri"/>
                <a:cs typeface="Calibri"/>
              </a:rPr>
              <a:t>N</a:t>
            </a:r>
            <a:r>
              <a:rPr sz="1400" spc="-6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2410" y="3657600"/>
            <a:ext cx="4715256" cy="2782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26362" marR="2664356" algn="ctr">
              <a:lnSpc>
                <a:spcPts val="1575"/>
              </a:lnSpc>
              <a:spcBef>
                <a:spcPts val="3361"/>
              </a:spcBef>
            </a:pPr>
            <a:r>
              <a:rPr sz="2100" spc="-4" baseline="-1950" dirty="0" smtClean="0">
                <a:latin typeface="Calibri"/>
                <a:cs typeface="Calibri"/>
              </a:rPr>
              <a:t>150</a:t>
            </a:r>
            <a:endParaRPr sz="1400">
              <a:latin typeface="Calibri"/>
              <a:cs typeface="Calibri"/>
            </a:endParaRPr>
          </a:p>
          <a:p>
            <a:pPr marL="776478">
              <a:lnSpc>
                <a:spcPts val="1205"/>
              </a:lnSpc>
            </a:pPr>
            <a:r>
              <a:rPr sz="1950" spc="-64" baseline="4201" dirty="0" smtClean="0">
                <a:latin typeface="Calibri"/>
                <a:cs typeface="Calibri"/>
              </a:rPr>
              <a:t>W</a:t>
            </a:r>
            <a:r>
              <a:rPr sz="1950" spc="-4" baseline="4201" dirty="0" smtClean="0">
                <a:latin typeface="Calibri"/>
                <a:cs typeface="Calibri"/>
              </a:rPr>
              <a:t>e</a:t>
            </a:r>
            <a:r>
              <a:rPr sz="1950" spc="4" baseline="4201" dirty="0" smtClean="0">
                <a:latin typeface="Calibri"/>
                <a:cs typeface="Calibri"/>
              </a:rPr>
              <a:t>l</a:t>
            </a:r>
            <a:r>
              <a:rPr sz="1950" spc="-4" baseline="4201" dirty="0" smtClean="0">
                <a:latin typeface="Calibri"/>
                <a:cs typeface="Calibri"/>
              </a:rPr>
              <a:t>l.</a:t>
            </a:r>
            <a:r>
              <a:rPr sz="1950" spc="0" baseline="4201" dirty="0" smtClean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  <a:p>
            <a:pPr marR="519662" algn="r">
              <a:lnSpc>
                <a:spcPct val="101725"/>
              </a:lnSpc>
              <a:spcBef>
                <a:spcPts val="765"/>
              </a:spcBef>
            </a:pPr>
            <a:r>
              <a:rPr sz="1400" spc="-4" dirty="0" smtClean="0">
                <a:latin typeface="Calibri"/>
                <a:cs typeface="Calibri"/>
              </a:rPr>
              <a:t>600</a:t>
            </a:r>
            <a:endParaRPr sz="1400">
              <a:latin typeface="Calibri"/>
              <a:cs typeface="Calibri"/>
            </a:endParaRPr>
          </a:p>
          <a:p>
            <a:pPr marL="776478">
              <a:lnSpc>
                <a:spcPct val="101725"/>
              </a:lnSpc>
              <a:spcBef>
                <a:spcPts val="690"/>
              </a:spcBef>
            </a:pPr>
            <a:r>
              <a:rPr sz="1300" spc="-64" dirty="0" smtClean="0">
                <a:latin typeface="Calibri"/>
                <a:cs typeface="Calibri"/>
              </a:rPr>
              <a:t>W</a:t>
            </a:r>
            <a:r>
              <a:rPr sz="1300" spc="-4" dirty="0" smtClean="0">
                <a:latin typeface="Calibri"/>
                <a:cs typeface="Calibri"/>
              </a:rPr>
              <a:t>e</a:t>
            </a:r>
            <a:r>
              <a:rPr sz="1300" spc="4" dirty="0" smtClean="0">
                <a:latin typeface="Calibri"/>
                <a:cs typeface="Calibri"/>
              </a:rPr>
              <a:t>l</a:t>
            </a:r>
            <a:r>
              <a:rPr sz="1300" spc="-4" dirty="0" smtClean="0">
                <a:latin typeface="Calibri"/>
                <a:cs typeface="Calibri"/>
              </a:rPr>
              <a:t>l.</a:t>
            </a:r>
            <a:r>
              <a:rPr sz="1300" spc="0" dirty="0" smtClean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  <a:p>
            <a:pPr marL="1726362" marR="2664356" algn="ctr">
              <a:lnSpc>
                <a:spcPts val="1575"/>
              </a:lnSpc>
              <a:spcBef>
                <a:spcPts val="2704"/>
              </a:spcBef>
            </a:pPr>
            <a:r>
              <a:rPr sz="2100" spc="-4" baseline="-1950" dirty="0" smtClean="0">
                <a:latin typeface="Calibri"/>
                <a:cs typeface="Calibri"/>
              </a:rPr>
              <a:t>250</a:t>
            </a:r>
            <a:endParaRPr sz="1400">
              <a:latin typeface="Calibri"/>
              <a:cs typeface="Calibri"/>
            </a:endParaRPr>
          </a:p>
          <a:p>
            <a:pPr marL="776478">
              <a:lnSpc>
                <a:spcPts val="1205"/>
              </a:lnSpc>
            </a:pPr>
            <a:r>
              <a:rPr sz="1950" spc="-64" baseline="4201" dirty="0" smtClean="0">
                <a:latin typeface="Calibri"/>
                <a:cs typeface="Calibri"/>
              </a:rPr>
              <a:t>W</a:t>
            </a:r>
            <a:r>
              <a:rPr sz="1950" spc="-4" baseline="4201" dirty="0" smtClean="0">
                <a:latin typeface="Calibri"/>
                <a:cs typeface="Calibri"/>
              </a:rPr>
              <a:t>e</a:t>
            </a:r>
            <a:r>
              <a:rPr sz="1950" spc="4" baseline="4201" dirty="0" smtClean="0">
                <a:latin typeface="Calibri"/>
                <a:cs typeface="Calibri"/>
              </a:rPr>
              <a:t>l</a:t>
            </a:r>
            <a:r>
              <a:rPr sz="1950" spc="-4" baseline="4201" dirty="0" smtClean="0">
                <a:latin typeface="Calibri"/>
                <a:cs typeface="Calibri"/>
              </a:rPr>
              <a:t>l.</a:t>
            </a:r>
            <a:r>
              <a:rPr sz="1950" spc="0" baseline="4201" dirty="0" smtClean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  <a:p>
            <a:pPr marL="2737104">
              <a:lnSpc>
                <a:spcPct val="101725"/>
              </a:lnSpc>
              <a:spcBef>
                <a:spcPts val="999"/>
              </a:spcBef>
            </a:pPr>
            <a:r>
              <a:rPr sz="1400" spc="-4" dirty="0" smtClean="0">
                <a:latin typeface="Calibri"/>
                <a:cs typeface="Calibri"/>
              </a:rPr>
              <a:t>K</a:t>
            </a:r>
            <a:r>
              <a:rPr sz="1400" spc="-14" dirty="0" smtClean="0">
                <a:latin typeface="Calibri"/>
                <a:cs typeface="Calibri"/>
              </a:rPr>
              <a:t>A</a:t>
            </a:r>
            <a:r>
              <a:rPr sz="1400" spc="-9" dirty="0" smtClean="0">
                <a:latin typeface="Calibri"/>
                <a:cs typeface="Calibri"/>
              </a:rPr>
              <a:t>B</a:t>
            </a:r>
            <a:r>
              <a:rPr sz="1400" spc="-14" dirty="0" smtClean="0">
                <a:latin typeface="Calibri"/>
                <a:cs typeface="Calibri"/>
              </a:rPr>
              <a:t>U</a:t>
            </a:r>
            <a:r>
              <a:rPr sz="1400" spc="-119" dirty="0" smtClean="0">
                <a:latin typeface="Calibri"/>
                <a:cs typeface="Calibri"/>
              </a:rPr>
              <a:t>P</a:t>
            </a:r>
            <a:r>
              <a:rPr sz="1400" spc="-129" dirty="0" smtClean="0">
                <a:latin typeface="Calibri"/>
                <a:cs typeface="Calibri"/>
              </a:rPr>
              <a:t>A</a:t>
            </a:r>
            <a:r>
              <a:rPr sz="1400" spc="-4" dirty="0" smtClean="0">
                <a:latin typeface="Calibri"/>
                <a:cs typeface="Calibri"/>
              </a:rPr>
              <a:t>T</a:t>
            </a:r>
            <a:r>
              <a:rPr sz="1400" spc="-9" dirty="0" smtClean="0">
                <a:latin typeface="Calibri"/>
                <a:cs typeface="Calibri"/>
              </a:rPr>
              <a:t>E</a:t>
            </a:r>
            <a:r>
              <a:rPr sz="1400" spc="0" dirty="0" smtClean="0">
                <a:latin typeface="Calibri"/>
                <a:cs typeface="Calibri"/>
              </a:rPr>
              <a:t>N</a:t>
            </a:r>
            <a:r>
              <a:rPr sz="1400" spc="-6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966" y="2519933"/>
            <a:ext cx="749807" cy="2749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0642" y="2594610"/>
            <a:ext cx="566165" cy="4122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2402" y="2055114"/>
            <a:ext cx="749808" cy="3675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44802" y="2208276"/>
            <a:ext cx="486918" cy="4122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4802" y="3214116"/>
            <a:ext cx="486918" cy="4122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4802" y="4140708"/>
            <a:ext cx="486918" cy="4122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286" y="1668779"/>
            <a:ext cx="505968" cy="421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530" y="5849874"/>
            <a:ext cx="389736" cy="12953"/>
          </a:xfrm>
          <a:custGeom>
            <a:avLst/>
            <a:gdLst/>
            <a:ahLst/>
            <a:cxnLst/>
            <a:rect l="l" t="t" r="r" b="b"/>
            <a:pathLst>
              <a:path w="389736" h="12953">
                <a:moveTo>
                  <a:pt x="0" y="3048"/>
                </a:moveTo>
                <a:lnTo>
                  <a:pt x="7620" y="6858"/>
                </a:lnTo>
                <a:lnTo>
                  <a:pt x="22860" y="11429"/>
                </a:lnTo>
                <a:lnTo>
                  <a:pt x="31242" y="12953"/>
                </a:lnTo>
                <a:lnTo>
                  <a:pt x="358140" y="12953"/>
                </a:lnTo>
                <a:lnTo>
                  <a:pt x="366522" y="11429"/>
                </a:lnTo>
                <a:lnTo>
                  <a:pt x="377345" y="8355"/>
                </a:lnTo>
                <a:lnTo>
                  <a:pt x="389736" y="2738"/>
                </a:lnTo>
                <a:lnTo>
                  <a:pt x="357378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334" y="17556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8096" y="1671827"/>
            <a:ext cx="477012" cy="4181094"/>
          </a:xfrm>
          <a:custGeom>
            <a:avLst/>
            <a:gdLst/>
            <a:ahLst/>
            <a:cxnLst/>
            <a:rect l="l" t="t" r="r" b="b"/>
            <a:pathLst>
              <a:path w="477011" h="4181094">
                <a:moveTo>
                  <a:pt x="420623" y="19050"/>
                </a:moveTo>
                <a:lnTo>
                  <a:pt x="419861" y="18288"/>
                </a:lnTo>
                <a:lnTo>
                  <a:pt x="426719" y="22098"/>
                </a:lnTo>
                <a:lnTo>
                  <a:pt x="426719" y="21336"/>
                </a:lnTo>
                <a:lnTo>
                  <a:pt x="432815" y="25146"/>
                </a:lnTo>
                <a:lnTo>
                  <a:pt x="432053" y="25146"/>
                </a:lnTo>
                <a:lnTo>
                  <a:pt x="438149" y="29718"/>
                </a:lnTo>
                <a:lnTo>
                  <a:pt x="437387" y="28956"/>
                </a:lnTo>
                <a:lnTo>
                  <a:pt x="443483" y="34290"/>
                </a:lnTo>
                <a:lnTo>
                  <a:pt x="442721" y="33528"/>
                </a:lnTo>
                <a:lnTo>
                  <a:pt x="448055" y="38862"/>
                </a:lnTo>
                <a:lnTo>
                  <a:pt x="447293" y="38862"/>
                </a:lnTo>
                <a:lnTo>
                  <a:pt x="451865" y="44958"/>
                </a:lnTo>
                <a:lnTo>
                  <a:pt x="451865" y="44196"/>
                </a:lnTo>
                <a:lnTo>
                  <a:pt x="455675" y="50292"/>
                </a:lnTo>
                <a:lnTo>
                  <a:pt x="454913" y="49530"/>
                </a:lnTo>
                <a:lnTo>
                  <a:pt x="461009" y="63246"/>
                </a:lnTo>
                <a:lnTo>
                  <a:pt x="460247" y="62484"/>
                </a:lnTo>
                <a:lnTo>
                  <a:pt x="462533" y="70104"/>
                </a:lnTo>
                <a:lnTo>
                  <a:pt x="462533" y="69342"/>
                </a:lnTo>
                <a:lnTo>
                  <a:pt x="463295" y="76962"/>
                </a:lnTo>
                <a:lnTo>
                  <a:pt x="463295" y="76200"/>
                </a:lnTo>
                <a:lnTo>
                  <a:pt x="464057" y="83820"/>
                </a:lnTo>
                <a:lnTo>
                  <a:pt x="463295" y="76200"/>
                </a:lnTo>
                <a:lnTo>
                  <a:pt x="464057" y="84582"/>
                </a:lnTo>
                <a:lnTo>
                  <a:pt x="464058" y="4107180"/>
                </a:lnTo>
                <a:lnTo>
                  <a:pt x="463296" y="4114800"/>
                </a:lnTo>
                <a:lnTo>
                  <a:pt x="463296" y="4114038"/>
                </a:lnTo>
                <a:lnTo>
                  <a:pt x="462534" y="4121658"/>
                </a:lnTo>
                <a:lnTo>
                  <a:pt x="460248" y="4128516"/>
                </a:lnTo>
                <a:lnTo>
                  <a:pt x="461010" y="4127754"/>
                </a:lnTo>
                <a:lnTo>
                  <a:pt x="457962" y="4135374"/>
                </a:lnTo>
                <a:lnTo>
                  <a:pt x="457962" y="4134612"/>
                </a:lnTo>
                <a:lnTo>
                  <a:pt x="454914" y="4141470"/>
                </a:lnTo>
                <a:lnTo>
                  <a:pt x="455676" y="4140708"/>
                </a:lnTo>
                <a:lnTo>
                  <a:pt x="451866" y="4147566"/>
                </a:lnTo>
                <a:lnTo>
                  <a:pt x="451866" y="4146804"/>
                </a:lnTo>
                <a:lnTo>
                  <a:pt x="447294" y="4152900"/>
                </a:lnTo>
                <a:lnTo>
                  <a:pt x="448056" y="4152138"/>
                </a:lnTo>
                <a:lnTo>
                  <a:pt x="442722" y="4157472"/>
                </a:lnTo>
                <a:lnTo>
                  <a:pt x="443484" y="4157472"/>
                </a:lnTo>
                <a:lnTo>
                  <a:pt x="437388" y="4162044"/>
                </a:lnTo>
                <a:lnTo>
                  <a:pt x="438150" y="4162044"/>
                </a:lnTo>
                <a:lnTo>
                  <a:pt x="432054" y="4166616"/>
                </a:lnTo>
                <a:lnTo>
                  <a:pt x="432816" y="4165854"/>
                </a:lnTo>
                <a:lnTo>
                  <a:pt x="426720" y="4169664"/>
                </a:lnTo>
                <a:lnTo>
                  <a:pt x="419862" y="4172712"/>
                </a:lnTo>
                <a:lnTo>
                  <a:pt x="420624" y="4172712"/>
                </a:lnTo>
                <a:lnTo>
                  <a:pt x="413766" y="4174998"/>
                </a:lnTo>
                <a:lnTo>
                  <a:pt x="414528" y="4174998"/>
                </a:lnTo>
                <a:lnTo>
                  <a:pt x="406908" y="4176522"/>
                </a:lnTo>
                <a:lnTo>
                  <a:pt x="407670" y="4176522"/>
                </a:lnTo>
                <a:lnTo>
                  <a:pt x="400050" y="4178046"/>
                </a:lnTo>
                <a:lnTo>
                  <a:pt x="75438" y="4178046"/>
                </a:lnTo>
                <a:lnTo>
                  <a:pt x="68580" y="4176522"/>
                </a:lnTo>
                <a:lnTo>
                  <a:pt x="69342" y="4176522"/>
                </a:lnTo>
                <a:lnTo>
                  <a:pt x="61722" y="4174998"/>
                </a:lnTo>
                <a:lnTo>
                  <a:pt x="62484" y="4174998"/>
                </a:lnTo>
                <a:lnTo>
                  <a:pt x="55626" y="4172712"/>
                </a:lnTo>
                <a:lnTo>
                  <a:pt x="56388" y="4172712"/>
                </a:lnTo>
                <a:lnTo>
                  <a:pt x="49530" y="4169664"/>
                </a:lnTo>
                <a:lnTo>
                  <a:pt x="43434" y="4165854"/>
                </a:lnTo>
                <a:lnTo>
                  <a:pt x="44196" y="4166616"/>
                </a:lnTo>
                <a:lnTo>
                  <a:pt x="38100" y="4162044"/>
                </a:lnTo>
                <a:lnTo>
                  <a:pt x="38862" y="4162044"/>
                </a:lnTo>
                <a:lnTo>
                  <a:pt x="32766" y="4157472"/>
                </a:lnTo>
                <a:lnTo>
                  <a:pt x="33528" y="4157472"/>
                </a:lnTo>
                <a:lnTo>
                  <a:pt x="28956" y="4152900"/>
                </a:lnTo>
                <a:lnTo>
                  <a:pt x="24384" y="4146804"/>
                </a:lnTo>
                <a:lnTo>
                  <a:pt x="24384" y="4147566"/>
                </a:lnTo>
                <a:lnTo>
                  <a:pt x="28194" y="4152138"/>
                </a:lnTo>
                <a:lnTo>
                  <a:pt x="24384" y="4147566"/>
                </a:lnTo>
                <a:lnTo>
                  <a:pt x="20574" y="4140708"/>
                </a:lnTo>
                <a:lnTo>
                  <a:pt x="21336" y="4141470"/>
                </a:lnTo>
                <a:lnTo>
                  <a:pt x="17526" y="4134612"/>
                </a:lnTo>
                <a:lnTo>
                  <a:pt x="18288" y="4135374"/>
                </a:lnTo>
                <a:lnTo>
                  <a:pt x="15240" y="4127754"/>
                </a:lnTo>
                <a:lnTo>
                  <a:pt x="16002" y="4128516"/>
                </a:lnTo>
                <a:lnTo>
                  <a:pt x="13716" y="4121658"/>
                </a:lnTo>
                <a:lnTo>
                  <a:pt x="12954" y="4114038"/>
                </a:lnTo>
                <a:lnTo>
                  <a:pt x="12954" y="4114800"/>
                </a:lnTo>
                <a:lnTo>
                  <a:pt x="0" y="4115562"/>
                </a:lnTo>
                <a:lnTo>
                  <a:pt x="3048" y="4132326"/>
                </a:lnTo>
                <a:lnTo>
                  <a:pt x="6096" y="4139946"/>
                </a:lnTo>
                <a:lnTo>
                  <a:pt x="13331" y="4153775"/>
                </a:lnTo>
                <a:lnTo>
                  <a:pt x="29718" y="4171950"/>
                </a:lnTo>
                <a:lnTo>
                  <a:pt x="43434" y="4181094"/>
                </a:lnTo>
                <a:lnTo>
                  <a:pt x="400812" y="4178046"/>
                </a:lnTo>
                <a:lnTo>
                  <a:pt x="433170" y="4180784"/>
                </a:lnTo>
                <a:lnTo>
                  <a:pt x="462703" y="4153676"/>
                </a:lnTo>
                <a:lnTo>
                  <a:pt x="476250" y="4115562"/>
                </a:lnTo>
                <a:lnTo>
                  <a:pt x="477012" y="4107180"/>
                </a:lnTo>
                <a:lnTo>
                  <a:pt x="477011" y="83820"/>
                </a:lnTo>
                <a:lnTo>
                  <a:pt x="466942" y="44563"/>
                </a:lnTo>
                <a:lnTo>
                  <a:pt x="439613" y="14318"/>
                </a:lnTo>
                <a:lnTo>
                  <a:pt x="401573" y="762"/>
                </a:lnTo>
                <a:lnTo>
                  <a:pt x="393191" y="0"/>
                </a:lnTo>
                <a:lnTo>
                  <a:pt x="83057" y="0"/>
                </a:lnTo>
                <a:lnTo>
                  <a:pt x="71506" y="970"/>
                </a:lnTo>
                <a:lnTo>
                  <a:pt x="58132" y="3973"/>
                </a:lnTo>
                <a:lnTo>
                  <a:pt x="45786" y="8882"/>
                </a:lnTo>
                <a:lnTo>
                  <a:pt x="34570" y="15601"/>
                </a:lnTo>
                <a:lnTo>
                  <a:pt x="61721" y="16002"/>
                </a:lnTo>
                <a:lnTo>
                  <a:pt x="69341" y="14478"/>
                </a:lnTo>
                <a:lnTo>
                  <a:pt x="68579" y="14478"/>
                </a:lnTo>
                <a:lnTo>
                  <a:pt x="76199" y="12954"/>
                </a:lnTo>
                <a:lnTo>
                  <a:pt x="400049" y="12954"/>
                </a:lnTo>
                <a:lnTo>
                  <a:pt x="407669" y="14478"/>
                </a:lnTo>
                <a:lnTo>
                  <a:pt x="406907" y="14478"/>
                </a:lnTo>
                <a:lnTo>
                  <a:pt x="414527" y="16002"/>
                </a:lnTo>
                <a:lnTo>
                  <a:pt x="413765" y="16002"/>
                </a:lnTo>
                <a:lnTo>
                  <a:pt x="42062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7334" y="1687429"/>
            <a:ext cx="63246" cy="4099960"/>
          </a:xfrm>
          <a:custGeom>
            <a:avLst/>
            <a:gdLst/>
            <a:ahLst/>
            <a:cxnLst/>
            <a:rect l="l" t="t" r="r" b="b"/>
            <a:pathLst>
              <a:path w="63245" h="4099960">
                <a:moveTo>
                  <a:pt x="50291" y="6496"/>
                </a:moveTo>
                <a:lnTo>
                  <a:pt x="57150" y="2686"/>
                </a:lnTo>
                <a:lnTo>
                  <a:pt x="56388" y="3448"/>
                </a:lnTo>
                <a:lnTo>
                  <a:pt x="63246" y="400"/>
                </a:lnTo>
                <a:lnTo>
                  <a:pt x="62484" y="400"/>
                </a:lnTo>
                <a:lnTo>
                  <a:pt x="35332" y="0"/>
                </a:lnTo>
                <a:lnTo>
                  <a:pt x="25348" y="8434"/>
                </a:lnTo>
                <a:lnTo>
                  <a:pt x="3809" y="43072"/>
                </a:lnTo>
                <a:lnTo>
                  <a:pt x="0" y="68218"/>
                </a:lnTo>
                <a:lnTo>
                  <a:pt x="0" y="4091578"/>
                </a:lnTo>
                <a:lnTo>
                  <a:pt x="762" y="4099960"/>
                </a:lnTo>
                <a:lnTo>
                  <a:pt x="13716" y="4099198"/>
                </a:lnTo>
                <a:lnTo>
                  <a:pt x="12954" y="4091578"/>
                </a:lnTo>
                <a:lnTo>
                  <a:pt x="12954" y="68218"/>
                </a:lnTo>
                <a:lnTo>
                  <a:pt x="13716" y="60598"/>
                </a:lnTo>
                <a:lnTo>
                  <a:pt x="13716" y="61360"/>
                </a:lnTo>
                <a:lnTo>
                  <a:pt x="14478" y="53740"/>
                </a:lnTo>
                <a:lnTo>
                  <a:pt x="14478" y="54502"/>
                </a:lnTo>
                <a:lnTo>
                  <a:pt x="16764" y="46882"/>
                </a:lnTo>
                <a:lnTo>
                  <a:pt x="16002" y="47644"/>
                </a:lnTo>
                <a:lnTo>
                  <a:pt x="19049" y="40786"/>
                </a:lnTo>
                <a:lnTo>
                  <a:pt x="18287" y="40786"/>
                </a:lnTo>
                <a:lnTo>
                  <a:pt x="22097" y="33928"/>
                </a:lnTo>
                <a:lnTo>
                  <a:pt x="21336" y="34690"/>
                </a:lnTo>
                <a:lnTo>
                  <a:pt x="25145" y="28594"/>
                </a:lnTo>
                <a:lnTo>
                  <a:pt x="29718" y="23260"/>
                </a:lnTo>
                <a:lnTo>
                  <a:pt x="28956" y="23260"/>
                </a:lnTo>
                <a:lnTo>
                  <a:pt x="33527" y="18688"/>
                </a:lnTo>
                <a:lnTo>
                  <a:pt x="34290" y="17926"/>
                </a:lnTo>
                <a:lnTo>
                  <a:pt x="39623" y="13354"/>
                </a:lnTo>
                <a:lnTo>
                  <a:pt x="38861" y="14116"/>
                </a:lnTo>
                <a:lnTo>
                  <a:pt x="44957" y="9544"/>
                </a:lnTo>
                <a:lnTo>
                  <a:pt x="44195" y="9544"/>
                </a:lnTo>
                <a:lnTo>
                  <a:pt x="50291" y="5734"/>
                </a:lnTo>
                <a:lnTo>
                  <a:pt x="50291" y="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0862" y="1700784"/>
            <a:ext cx="6096" cy="5334"/>
          </a:xfrm>
          <a:custGeom>
            <a:avLst/>
            <a:gdLst/>
            <a:ahLst/>
            <a:cxnLst/>
            <a:rect l="l" t="t" r="r" b="b"/>
            <a:pathLst>
              <a:path w="6095" h="5333">
                <a:moveTo>
                  <a:pt x="0" y="5333"/>
                </a:moveTo>
                <a:lnTo>
                  <a:pt x="6095" y="0"/>
                </a:lnTo>
                <a:lnTo>
                  <a:pt x="761" y="4571"/>
                </a:lnTo>
                <a:lnTo>
                  <a:pt x="0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288" y="1748027"/>
            <a:ext cx="762" cy="8382"/>
          </a:xfrm>
          <a:custGeom>
            <a:avLst/>
            <a:gdLst/>
            <a:ahLst/>
            <a:cxnLst/>
            <a:rect l="l" t="t" r="r" b="b"/>
            <a:pathLst>
              <a:path w="762" h="8381">
                <a:moveTo>
                  <a:pt x="761" y="0"/>
                </a:moveTo>
                <a:lnTo>
                  <a:pt x="0" y="7620"/>
                </a:lnTo>
                <a:lnTo>
                  <a:pt x="0" y="8382"/>
                </a:lnTo>
                <a:lnTo>
                  <a:pt x="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6676" y="5848350"/>
            <a:ext cx="7619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20" y="1524"/>
                </a:moveTo>
                <a:lnTo>
                  <a:pt x="0" y="0"/>
                </a:lnTo>
                <a:lnTo>
                  <a:pt x="6858" y="1524"/>
                </a:lnTo>
                <a:lnTo>
                  <a:pt x="762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9002" y="1951481"/>
            <a:ext cx="697991" cy="461772"/>
          </a:xfrm>
          <a:custGeom>
            <a:avLst/>
            <a:gdLst/>
            <a:ahLst/>
            <a:cxnLst/>
            <a:rect l="l" t="t" r="r" b="b"/>
            <a:pathLst>
              <a:path w="697992" h="461772">
                <a:moveTo>
                  <a:pt x="649986" y="376427"/>
                </a:moveTo>
                <a:lnTo>
                  <a:pt x="649986" y="379475"/>
                </a:lnTo>
                <a:lnTo>
                  <a:pt x="694944" y="455676"/>
                </a:lnTo>
                <a:lnTo>
                  <a:pt x="691133" y="461009"/>
                </a:lnTo>
                <a:lnTo>
                  <a:pt x="600455" y="454914"/>
                </a:lnTo>
                <a:lnTo>
                  <a:pt x="603504" y="456438"/>
                </a:lnTo>
                <a:lnTo>
                  <a:pt x="697991" y="461772"/>
                </a:lnTo>
                <a:lnTo>
                  <a:pt x="656082" y="376427"/>
                </a:lnTo>
                <a:lnTo>
                  <a:pt x="653033" y="374141"/>
                </a:lnTo>
                <a:lnTo>
                  <a:pt x="649986" y="376427"/>
                </a:lnTo>
                <a:close/>
              </a:path>
              <a:path w="697992" h="461772">
                <a:moveTo>
                  <a:pt x="690372" y="460248"/>
                </a:moveTo>
                <a:lnTo>
                  <a:pt x="693419" y="454914"/>
                </a:lnTo>
                <a:lnTo>
                  <a:pt x="687555" y="454615"/>
                </a:lnTo>
                <a:lnTo>
                  <a:pt x="690372" y="460248"/>
                </a:lnTo>
                <a:close/>
              </a:path>
              <a:path w="697992" h="461772">
                <a:moveTo>
                  <a:pt x="600455" y="451866"/>
                </a:moveTo>
                <a:lnTo>
                  <a:pt x="600455" y="454914"/>
                </a:lnTo>
                <a:lnTo>
                  <a:pt x="691133" y="461009"/>
                </a:lnTo>
                <a:lnTo>
                  <a:pt x="694944" y="455676"/>
                </a:lnTo>
                <a:lnTo>
                  <a:pt x="649986" y="379475"/>
                </a:lnTo>
                <a:lnTo>
                  <a:pt x="684713" y="448930"/>
                </a:lnTo>
                <a:lnTo>
                  <a:pt x="3809" y="0"/>
                </a:lnTo>
                <a:lnTo>
                  <a:pt x="0" y="5334"/>
                </a:lnTo>
                <a:lnTo>
                  <a:pt x="680924" y="454278"/>
                </a:lnTo>
                <a:lnTo>
                  <a:pt x="690372" y="460248"/>
                </a:lnTo>
                <a:lnTo>
                  <a:pt x="687555" y="454615"/>
                </a:lnTo>
                <a:lnTo>
                  <a:pt x="693419" y="454914"/>
                </a:lnTo>
                <a:lnTo>
                  <a:pt x="690372" y="460248"/>
                </a:lnTo>
                <a:lnTo>
                  <a:pt x="680924" y="454278"/>
                </a:lnTo>
                <a:lnTo>
                  <a:pt x="603504" y="450342"/>
                </a:lnTo>
                <a:lnTo>
                  <a:pt x="600455" y="45186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0526" y="2260092"/>
            <a:ext cx="696468" cy="182879"/>
          </a:xfrm>
          <a:custGeom>
            <a:avLst/>
            <a:gdLst/>
            <a:ahLst/>
            <a:cxnLst/>
            <a:rect l="l" t="t" r="r" b="b"/>
            <a:pathLst>
              <a:path w="696468" h="182880">
                <a:moveTo>
                  <a:pt x="691134" y="148589"/>
                </a:moveTo>
                <a:lnTo>
                  <a:pt x="689610" y="148589"/>
                </a:lnTo>
                <a:lnTo>
                  <a:pt x="688086" y="154685"/>
                </a:lnTo>
                <a:lnTo>
                  <a:pt x="689614" y="155427"/>
                </a:lnTo>
                <a:lnTo>
                  <a:pt x="696468" y="153161"/>
                </a:lnTo>
                <a:lnTo>
                  <a:pt x="626364" y="89153"/>
                </a:lnTo>
                <a:lnTo>
                  <a:pt x="625602" y="88391"/>
                </a:lnTo>
                <a:lnTo>
                  <a:pt x="621030" y="90677"/>
                </a:lnTo>
                <a:lnTo>
                  <a:pt x="691134" y="148589"/>
                </a:lnTo>
                <a:close/>
              </a:path>
              <a:path w="696468" h="182880">
                <a:moveTo>
                  <a:pt x="621030" y="90677"/>
                </a:moveTo>
                <a:lnTo>
                  <a:pt x="622554" y="93725"/>
                </a:lnTo>
                <a:lnTo>
                  <a:pt x="678642" y="145901"/>
                </a:lnTo>
                <a:lnTo>
                  <a:pt x="683649" y="150559"/>
                </a:lnTo>
                <a:lnTo>
                  <a:pt x="677045" y="152740"/>
                </a:lnTo>
                <a:lnTo>
                  <a:pt x="604266" y="176783"/>
                </a:lnTo>
                <a:lnTo>
                  <a:pt x="601980" y="179069"/>
                </a:lnTo>
                <a:lnTo>
                  <a:pt x="602742" y="182879"/>
                </a:lnTo>
                <a:lnTo>
                  <a:pt x="606552" y="182879"/>
                </a:lnTo>
                <a:lnTo>
                  <a:pt x="689574" y="155440"/>
                </a:lnTo>
                <a:lnTo>
                  <a:pt x="688086" y="154685"/>
                </a:lnTo>
                <a:lnTo>
                  <a:pt x="689610" y="148589"/>
                </a:lnTo>
                <a:lnTo>
                  <a:pt x="691134" y="148589"/>
                </a:lnTo>
                <a:lnTo>
                  <a:pt x="621030" y="90677"/>
                </a:lnTo>
                <a:close/>
              </a:path>
              <a:path w="696468" h="182880">
                <a:moveTo>
                  <a:pt x="678642" y="145901"/>
                </a:moveTo>
                <a:lnTo>
                  <a:pt x="762" y="0"/>
                </a:lnTo>
                <a:lnTo>
                  <a:pt x="0" y="6858"/>
                </a:lnTo>
                <a:lnTo>
                  <a:pt x="677045" y="152740"/>
                </a:lnTo>
                <a:lnTo>
                  <a:pt x="683649" y="150559"/>
                </a:lnTo>
                <a:lnTo>
                  <a:pt x="678642" y="145901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0526" y="2385060"/>
            <a:ext cx="696468" cy="191262"/>
          </a:xfrm>
          <a:custGeom>
            <a:avLst/>
            <a:gdLst/>
            <a:ahLst/>
            <a:cxnLst/>
            <a:rect l="l" t="t" r="r" b="b"/>
            <a:pathLst>
              <a:path w="696468" h="191262">
                <a:moveTo>
                  <a:pt x="0" y="185166"/>
                </a:moveTo>
                <a:lnTo>
                  <a:pt x="762" y="191262"/>
                </a:lnTo>
                <a:lnTo>
                  <a:pt x="679606" y="35412"/>
                </a:lnTo>
                <a:lnTo>
                  <a:pt x="684211" y="31078"/>
                </a:lnTo>
                <a:lnTo>
                  <a:pt x="678369" y="29253"/>
                </a:lnTo>
                <a:lnTo>
                  <a:pt x="0" y="185166"/>
                </a:lnTo>
                <a:close/>
              </a:path>
              <a:path w="696468" h="191262">
                <a:moveTo>
                  <a:pt x="602742" y="761"/>
                </a:moveTo>
                <a:lnTo>
                  <a:pt x="601218" y="3809"/>
                </a:lnTo>
                <a:lnTo>
                  <a:pt x="604266" y="6095"/>
                </a:lnTo>
                <a:lnTo>
                  <a:pt x="678369" y="29253"/>
                </a:lnTo>
                <a:lnTo>
                  <a:pt x="684211" y="31078"/>
                </a:lnTo>
                <a:lnTo>
                  <a:pt x="679606" y="35412"/>
                </a:lnTo>
                <a:lnTo>
                  <a:pt x="623316" y="88391"/>
                </a:lnTo>
                <a:lnTo>
                  <a:pt x="621792" y="92202"/>
                </a:lnTo>
                <a:lnTo>
                  <a:pt x="626364" y="94488"/>
                </a:lnTo>
                <a:lnTo>
                  <a:pt x="627126" y="93726"/>
                </a:lnTo>
                <a:lnTo>
                  <a:pt x="696468" y="28193"/>
                </a:lnTo>
                <a:lnTo>
                  <a:pt x="691134" y="32765"/>
                </a:lnTo>
                <a:lnTo>
                  <a:pt x="689610" y="32765"/>
                </a:lnTo>
                <a:lnTo>
                  <a:pt x="688086" y="27431"/>
                </a:lnTo>
                <a:lnTo>
                  <a:pt x="689610" y="26669"/>
                </a:lnTo>
                <a:lnTo>
                  <a:pt x="696468" y="28193"/>
                </a:lnTo>
                <a:lnTo>
                  <a:pt x="605790" y="0"/>
                </a:lnTo>
                <a:lnTo>
                  <a:pt x="602742" y="761"/>
                </a:lnTo>
                <a:close/>
              </a:path>
              <a:path w="696468" h="191262">
                <a:moveTo>
                  <a:pt x="691134" y="32765"/>
                </a:moveTo>
                <a:lnTo>
                  <a:pt x="696468" y="28193"/>
                </a:lnTo>
                <a:lnTo>
                  <a:pt x="689610" y="26669"/>
                </a:lnTo>
                <a:lnTo>
                  <a:pt x="688086" y="27431"/>
                </a:lnTo>
                <a:lnTo>
                  <a:pt x="689610" y="32765"/>
                </a:lnTo>
                <a:lnTo>
                  <a:pt x="691134" y="32765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9764" y="3112007"/>
            <a:ext cx="697230" cy="318515"/>
          </a:xfrm>
          <a:custGeom>
            <a:avLst/>
            <a:gdLst/>
            <a:ahLst/>
            <a:cxnLst/>
            <a:rect l="l" t="t" r="r" b="b"/>
            <a:pathLst>
              <a:path w="697229" h="318515">
                <a:moveTo>
                  <a:pt x="682210" y="297185"/>
                </a:moveTo>
                <a:lnTo>
                  <a:pt x="2286" y="0"/>
                </a:lnTo>
                <a:lnTo>
                  <a:pt x="0" y="5334"/>
                </a:lnTo>
                <a:lnTo>
                  <a:pt x="679428" y="303052"/>
                </a:lnTo>
                <a:lnTo>
                  <a:pt x="685945" y="302328"/>
                </a:lnTo>
                <a:lnTo>
                  <a:pt x="682210" y="297185"/>
                </a:lnTo>
                <a:close/>
              </a:path>
              <a:path w="697229" h="318515">
                <a:moveTo>
                  <a:pt x="691134" y="301752"/>
                </a:moveTo>
                <a:lnTo>
                  <a:pt x="688848" y="306323"/>
                </a:lnTo>
                <a:lnTo>
                  <a:pt x="690372" y="307847"/>
                </a:lnTo>
                <a:lnTo>
                  <a:pt x="602742" y="318515"/>
                </a:lnTo>
                <a:lnTo>
                  <a:pt x="697230" y="307085"/>
                </a:lnTo>
                <a:lnTo>
                  <a:pt x="692658" y="301752"/>
                </a:lnTo>
                <a:lnTo>
                  <a:pt x="691134" y="301752"/>
                </a:lnTo>
                <a:close/>
              </a:path>
              <a:path w="697229" h="318515">
                <a:moveTo>
                  <a:pt x="641604" y="230123"/>
                </a:moveTo>
                <a:lnTo>
                  <a:pt x="638556" y="228599"/>
                </a:lnTo>
                <a:lnTo>
                  <a:pt x="635508" y="230885"/>
                </a:lnTo>
                <a:lnTo>
                  <a:pt x="636270" y="233933"/>
                </a:lnTo>
                <a:lnTo>
                  <a:pt x="682210" y="297185"/>
                </a:lnTo>
                <a:lnTo>
                  <a:pt x="685945" y="302328"/>
                </a:lnTo>
                <a:lnTo>
                  <a:pt x="679428" y="303052"/>
                </a:lnTo>
                <a:lnTo>
                  <a:pt x="601980" y="311657"/>
                </a:lnTo>
                <a:lnTo>
                  <a:pt x="598932" y="313943"/>
                </a:lnTo>
                <a:lnTo>
                  <a:pt x="599694" y="316991"/>
                </a:lnTo>
                <a:lnTo>
                  <a:pt x="602742" y="318515"/>
                </a:lnTo>
                <a:lnTo>
                  <a:pt x="690372" y="307847"/>
                </a:lnTo>
                <a:lnTo>
                  <a:pt x="688848" y="306323"/>
                </a:lnTo>
                <a:lnTo>
                  <a:pt x="691134" y="301752"/>
                </a:lnTo>
                <a:lnTo>
                  <a:pt x="692658" y="301752"/>
                </a:lnTo>
                <a:lnTo>
                  <a:pt x="697230" y="307085"/>
                </a:lnTo>
                <a:lnTo>
                  <a:pt x="641604" y="230123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1288" y="3371850"/>
            <a:ext cx="695706" cy="55626"/>
          </a:xfrm>
          <a:custGeom>
            <a:avLst/>
            <a:gdLst/>
            <a:ahLst/>
            <a:cxnLst/>
            <a:rect l="l" t="t" r="r" b="b"/>
            <a:pathLst>
              <a:path w="695706" h="55625">
                <a:moveTo>
                  <a:pt x="0" y="48767"/>
                </a:moveTo>
                <a:lnTo>
                  <a:pt x="0" y="55625"/>
                </a:lnTo>
                <a:lnTo>
                  <a:pt x="677691" y="51133"/>
                </a:lnTo>
                <a:lnTo>
                  <a:pt x="683536" y="47660"/>
                </a:lnTo>
                <a:lnTo>
                  <a:pt x="677683" y="44275"/>
                </a:lnTo>
                <a:lnTo>
                  <a:pt x="0" y="48767"/>
                </a:lnTo>
                <a:close/>
              </a:path>
              <a:path w="695706" h="55625">
                <a:moveTo>
                  <a:pt x="608076" y="3047"/>
                </a:moveTo>
                <a:lnTo>
                  <a:pt x="610362" y="5333"/>
                </a:lnTo>
                <a:lnTo>
                  <a:pt x="677683" y="44275"/>
                </a:lnTo>
                <a:lnTo>
                  <a:pt x="683536" y="47660"/>
                </a:lnTo>
                <a:lnTo>
                  <a:pt x="677691" y="51133"/>
                </a:lnTo>
                <a:lnTo>
                  <a:pt x="611124" y="90677"/>
                </a:lnTo>
                <a:lnTo>
                  <a:pt x="609600" y="94487"/>
                </a:lnTo>
                <a:lnTo>
                  <a:pt x="612648" y="96773"/>
                </a:lnTo>
                <a:lnTo>
                  <a:pt x="614172" y="96011"/>
                </a:lnTo>
                <a:lnTo>
                  <a:pt x="689333" y="51055"/>
                </a:lnTo>
                <a:lnTo>
                  <a:pt x="689610" y="51053"/>
                </a:lnTo>
                <a:lnTo>
                  <a:pt x="689610" y="50890"/>
                </a:lnTo>
                <a:lnTo>
                  <a:pt x="688086" y="50291"/>
                </a:lnTo>
                <a:lnTo>
                  <a:pt x="688086" y="44957"/>
                </a:lnTo>
                <a:lnTo>
                  <a:pt x="689610" y="44195"/>
                </a:lnTo>
                <a:lnTo>
                  <a:pt x="608076" y="3047"/>
                </a:lnTo>
                <a:close/>
              </a:path>
              <a:path w="695706" h="55625">
                <a:moveTo>
                  <a:pt x="613410" y="0"/>
                </a:moveTo>
                <a:lnTo>
                  <a:pt x="610362" y="0"/>
                </a:lnTo>
                <a:lnTo>
                  <a:pt x="608076" y="3047"/>
                </a:lnTo>
                <a:lnTo>
                  <a:pt x="689610" y="44195"/>
                </a:lnTo>
                <a:lnTo>
                  <a:pt x="688086" y="44957"/>
                </a:lnTo>
                <a:lnTo>
                  <a:pt x="688086" y="50291"/>
                </a:lnTo>
                <a:lnTo>
                  <a:pt x="689610" y="50890"/>
                </a:lnTo>
                <a:lnTo>
                  <a:pt x="695706" y="47243"/>
                </a:lnTo>
                <a:lnTo>
                  <a:pt x="613410" y="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9764" y="3419094"/>
            <a:ext cx="697230" cy="327660"/>
          </a:xfrm>
          <a:custGeom>
            <a:avLst/>
            <a:gdLst/>
            <a:ahLst/>
            <a:cxnLst/>
            <a:rect l="l" t="t" r="r" b="b"/>
            <a:pathLst>
              <a:path w="697229" h="327660">
                <a:moveTo>
                  <a:pt x="693215" y="5687"/>
                </a:moveTo>
                <a:lnTo>
                  <a:pt x="697230" y="0"/>
                </a:lnTo>
                <a:lnTo>
                  <a:pt x="690372" y="0"/>
                </a:lnTo>
                <a:lnTo>
                  <a:pt x="688848" y="761"/>
                </a:lnTo>
                <a:lnTo>
                  <a:pt x="691134" y="6095"/>
                </a:lnTo>
                <a:lnTo>
                  <a:pt x="692696" y="6422"/>
                </a:lnTo>
                <a:lnTo>
                  <a:pt x="693420" y="6095"/>
                </a:lnTo>
                <a:lnTo>
                  <a:pt x="693215" y="5687"/>
                </a:lnTo>
                <a:close/>
              </a:path>
              <a:path w="697229" h="327660">
                <a:moveTo>
                  <a:pt x="599694" y="-8382"/>
                </a:moveTo>
                <a:lnTo>
                  <a:pt x="598932" y="-5334"/>
                </a:lnTo>
                <a:lnTo>
                  <a:pt x="601980" y="-3048"/>
                </a:lnTo>
                <a:lnTo>
                  <a:pt x="679509" y="4903"/>
                </a:lnTo>
                <a:lnTo>
                  <a:pt x="685480" y="5516"/>
                </a:lnTo>
                <a:lnTo>
                  <a:pt x="681150" y="11628"/>
                </a:lnTo>
                <a:lnTo>
                  <a:pt x="637032" y="73913"/>
                </a:lnTo>
                <a:lnTo>
                  <a:pt x="636270" y="77723"/>
                </a:lnTo>
                <a:lnTo>
                  <a:pt x="639318" y="79247"/>
                </a:lnTo>
                <a:lnTo>
                  <a:pt x="642366" y="77723"/>
                </a:lnTo>
                <a:lnTo>
                  <a:pt x="692696" y="6422"/>
                </a:lnTo>
                <a:lnTo>
                  <a:pt x="691134" y="6095"/>
                </a:lnTo>
                <a:lnTo>
                  <a:pt x="688848" y="761"/>
                </a:lnTo>
                <a:lnTo>
                  <a:pt x="690372" y="0"/>
                </a:lnTo>
                <a:lnTo>
                  <a:pt x="697230" y="0"/>
                </a:lnTo>
                <a:lnTo>
                  <a:pt x="602742" y="-9906"/>
                </a:lnTo>
                <a:lnTo>
                  <a:pt x="599694" y="-8382"/>
                </a:lnTo>
                <a:close/>
              </a:path>
              <a:path w="697229" h="327660">
                <a:moveTo>
                  <a:pt x="0" y="311657"/>
                </a:moveTo>
                <a:lnTo>
                  <a:pt x="2286" y="317753"/>
                </a:lnTo>
                <a:lnTo>
                  <a:pt x="681150" y="11628"/>
                </a:lnTo>
                <a:lnTo>
                  <a:pt x="685480" y="5516"/>
                </a:lnTo>
                <a:lnTo>
                  <a:pt x="679509" y="4903"/>
                </a:lnTo>
                <a:lnTo>
                  <a:pt x="0" y="311657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0526" y="4194810"/>
            <a:ext cx="696468" cy="182117"/>
          </a:xfrm>
          <a:custGeom>
            <a:avLst/>
            <a:gdLst/>
            <a:ahLst/>
            <a:cxnLst/>
            <a:rect l="l" t="t" r="r" b="b"/>
            <a:pathLst>
              <a:path w="696468" h="182117">
                <a:moveTo>
                  <a:pt x="691134" y="148589"/>
                </a:moveTo>
                <a:lnTo>
                  <a:pt x="689610" y="148589"/>
                </a:lnTo>
                <a:lnTo>
                  <a:pt x="688086" y="153923"/>
                </a:lnTo>
                <a:lnTo>
                  <a:pt x="689610" y="154685"/>
                </a:lnTo>
                <a:lnTo>
                  <a:pt x="696468" y="153161"/>
                </a:lnTo>
                <a:lnTo>
                  <a:pt x="626364" y="89153"/>
                </a:lnTo>
                <a:lnTo>
                  <a:pt x="623316" y="87629"/>
                </a:lnTo>
                <a:lnTo>
                  <a:pt x="621030" y="90677"/>
                </a:lnTo>
                <a:lnTo>
                  <a:pt x="691134" y="148589"/>
                </a:lnTo>
                <a:close/>
              </a:path>
              <a:path w="696468" h="182117">
                <a:moveTo>
                  <a:pt x="621030" y="90677"/>
                </a:moveTo>
                <a:lnTo>
                  <a:pt x="622554" y="93725"/>
                </a:lnTo>
                <a:lnTo>
                  <a:pt x="679569" y="146101"/>
                </a:lnTo>
                <a:lnTo>
                  <a:pt x="684179" y="150335"/>
                </a:lnTo>
                <a:lnTo>
                  <a:pt x="678255" y="152239"/>
                </a:lnTo>
                <a:lnTo>
                  <a:pt x="604266" y="176021"/>
                </a:lnTo>
                <a:lnTo>
                  <a:pt x="601980" y="179069"/>
                </a:lnTo>
                <a:lnTo>
                  <a:pt x="602742" y="182117"/>
                </a:lnTo>
                <a:lnTo>
                  <a:pt x="606552" y="182117"/>
                </a:lnTo>
                <a:lnTo>
                  <a:pt x="696468" y="153161"/>
                </a:lnTo>
                <a:lnTo>
                  <a:pt x="689610" y="154685"/>
                </a:lnTo>
                <a:lnTo>
                  <a:pt x="688086" y="153923"/>
                </a:lnTo>
                <a:lnTo>
                  <a:pt x="689610" y="148589"/>
                </a:lnTo>
                <a:lnTo>
                  <a:pt x="691134" y="148589"/>
                </a:lnTo>
                <a:lnTo>
                  <a:pt x="621030" y="90677"/>
                </a:lnTo>
                <a:close/>
              </a:path>
              <a:path w="696468" h="182117">
                <a:moveTo>
                  <a:pt x="679569" y="146101"/>
                </a:moveTo>
                <a:lnTo>
                  <a:pt x="762" y="0"/>
                </a:lnTo>
                <a:lnTo>
                  <a:pt x="0" y="6096"/>
                </a:lnTo>
                <a:lnTo>
                  <a:pt x="678255" y="152239"/>
                </a:lnTo>
                <a:lnTo>
                  <a:pt x="684179" y="150335"/>
                </a:lnTo>
                <a:lnTo>
                  <a:pt x="679569" y="146101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0526" y="4345851"/>
            <a:ext cx="696468" cy="32766"/>
          </a:xfrm>
          <a:custGeom>
            <a:avLst/>
            <a:gdLst/>
            <a:ahLst/>
            <a:cxnLst/>
            <a:rect l="l" t="t" r="r" b="b"/>
            <a:pathLst>
              <a:path w="696468" h="32765">
                <a:moveTo>
                  <a:pt x="688086" y="1358"/>
                </a:moveTo>
                <a:lnTo>
                  <a:pt x="677015" y="2757"/>
                </a:lnTo>
                <a:lnTo>
                  <a:pt x="684211" y="5005"/>
                </a:lnTo>
                <a:lnTo>
                  <a:pt x="689610" y="6692"/>
                </a:lnTo>
                <a:lnTo>
                  <a:pt x="688086" y="1358"/>
                </a:lnTo>
                <a:close/>
              </a:path>
              <a:path w="696468" h="32765">
                <a:moveTo>
                  <a:pt x="691134" y="6692"/>
                </a:moveTo>
                <a:lnTo>
                  <a:pt x="696468" y="2120"/>
                </a:lnTo>
                <a:lnTo>
                  <a:pt x="689646" y="0"/>
                </a:lnTo>
                <a:lnTo>
                  <a:pt x="691134" y="6692"/>
                </a:lnTo>
                <a:close/>
              </a:path>
              <a:path w="696468" h="32765">
                <a:moveTo>
                  <a:pt x="601218" y="-22263"/>
                </a:moveTo>
                <a:lnTo>
                  <a:pt x="604266" y="-19977"/>
                </a:lnTo>
                <a:lnTo>
                  <a:pt x="677015" y="2757"/>
                </a:lnTo>
                <a:lnTo>
                  <a:pt x="688086" y="1358"/>
                </a:lnTo>
                <a:lnTo>
                  <a:pt x="689610" y="6692"/>
                </a:lnTo>
                <a:lnTo>
                  <a:pt x="684211" y="5005"/>
                </a:lnTo>
                <a:lnTo>
                  <a:pt x="677015" y="2757"/>
                </a:lnTo>
                <a:lnTo>
                  <a:pt x="0" y="159854"/>
                </a:lnTo>
                <a:lnTo>
                  <a:pt x="762" y="165950"/>
                </a:lnTo>
                <a:lnTo>
                  <a:pt x="679588" y="9356"/>
                </a:lnTo>
                <a:lnTo>
                  <a:pt x="623316" y="62318"/>
                </a:lnTo>
                <a:lnTo>
                  <a:pt x="621792" y="65366"/>
                </a:lnTo>
                <a:lnTo>
                  <a:pt x="624078" y="68414"/>
                </a:lnTo>
                <a:lnTo>
                  <a:pt x="627888" y="66890"/>
                </a:lnTo>
                <a:lnTo>
                  <a:pt x="696468" y="2120"/>
                </a:lnTo>
                <a:lnTo>
                  <a:pt x="691134" y="6692"/>
                </a:lnTo>
                <a:lnTo>
                  <a:pt x="689646" y="0"/>
                </a:lnTo>
                <a:lnTo>
                  <a:pt x="689610" y="-165"/>
                </a:lnTo>
                <a:lnTo>
                  <a:pt x="689326" y="-99"/>
                </a:lnTo>
                <a:lnTo>
                  <a:pt x="605790" y="-26073"/>
                </a:lnTo>
                <a:lnTo>
                  <a:pt x="602742" y="-26073"/>
                </a:lnTo>
                <a:lnTo>
                  <a:pt x="601218" y="-22263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59764" y="5203698"/>
            <a:ext cx="697230" cy="231610"/>
          </a:xfrm>
          <a:custGeom>
            <a:avLst/>
            <a:gdLst/>
            <a:ahLst/>
            <a:cxnLst/>
            <a:rect l="l" t="t" r="r" b="b"/>
            <a:pathLst>
              <a:path w="697230" h="231610">
                <a:moveTo>
                  <a:pt x="690397" y="73846"/>
                </a:moveTo>
                <a:lnTo>
                  <a:pt x="692658" y="67817"/>
                </a:lnTo>
                <a:lnTo>
                  <a:pt x="691034" y="67287"/>
                </a:lnTo>
                <a:lnTo>
                  <a:pt x="690648" y="67161"/>
                </a:lnTo>
                <a:lnTo>
                  <a:pt x="691134" y="67055"/>
                </a:lnTo>
                <a:lnTo>
                  <a:pt x="692658" y="67817"/>
                </a:lnTo>
                <a:lnTo>
                  <a:pt x="697230" y="72389"/>
                </a:lnTo>
                <a:lnTo>
                  <a:pt x="633984" y="1523"/>
                </a:lnTo>
                <a:lnTo>
                  <a:pt x="633222" y="0"/>
                </a:lnTo>
                <a:lnTo>
                  <a:pt x="628650" y="2285"/>
                </a:lnTo>
                <a:lnTo>
                  <a:pt x="629412" y="6095"/>
                </a:lnTo>
                <a:lnTo>
                  <a:pt x="681472" y="64163"/>
                </a:lnTo>
                <a:lnTo>
                  <a:pt x="685218" y="68341"/>
                </a:lnTo>
                <a:lnTo>
                  <a:pt x="688848" y="72389"/>
                </a:lnTo>
                <a:lnTo>
                  <a:pt x="690256" y="73876"/>
                </a:lnTo>
                <a:lnTo>
                  <a:pt x="690397" y="73846"/>
                </a:lnTo>
                <a:close/>
              </a:path>
              <a:path w="697230" h="231610">
                <a:moveTo>
                  <a:pt x="691034" y="67287"/>
                </a:moveTo>
                <a:lnTo>
                  <a:pt x="692658" y="67817"/>
                </a:lnTo>
                <a:lnTo>
                  <a:pt x="691134" y="67055"/>
                </a:lnTo>
                <a:lnTo>
                  <a:pt x="690648" y="67161"/>
                </a:lnTo>
                <a:lnTo>
                  <a:pt x="691034" y="67287"/>
                </a:lnTo>
                <a:close/>
              </a:path>
              <a:path w="697230" h="231610">
                <a:moveTo>
                  <a:pt x="678072" y="69895"/>
                </a:moveTo>
                <a:lnTo>
                  <a:pt x="603504" y="86105"/>
                </a:lnTo>
                <a:lnTo>
                  <a:pt x="600456" y="88391"/>
                </a:lnTo>
                <a:lnTo>
                  <a:pt x="601218" y="92201"/>
                </a:lnTo>
                <a:lnTo>
                  <a:pt x="604266" y="92201"/>
                </a:lnTo>
                <a:lnTo>
                  <a:pt x="690256" y="73876"/>
                </a:lnTo>
                <a:lnTo>
                  <a:pt x="688848" y="72389"/>
                </a:lnTo>
                <a:lnTo>
                  <a:pt x="685218" y="68341"/>
                </a:lnTo>
                <a:lnTo>
                  <a:pt x="681472" y="64163"/>
                </a:lnTo>
                <a:lnTo>
                  <a:pt x="2286" y="-157734"/>
                </a:lnTo>
                <a:lnTo>
                  <a:pt x="0" y="-151638"/>
                </a:lnTo>
                <a:lnTo>
                  <a:pt x="678072" y="69895"/>
                </a:lnTo>
                <a:close/>
              </a:path>
              <a:path w="697230" h="231610">
                <a:moveTo>
                  <a:pt x="697230" y="72389"/>
                </a:moveTo>
                <a:lnTo>
                  <a:pt x="692658" y="67817"/>
                </a:lnTo>
                <a:lnTo>
                  <a:pt x="690397" y="73846"/>
                </a:lnTo>
                <a:lnTo>
                  <a:pt x="697230" y="72389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3574" y="5238750"/>
            <a:ext cx="693420" cy="124206"/>
          </a:xfrm>
          <a:custGeom>
            <a:avLst/>
            <a:gdLst/>
            <a:ahLst/>
            <a:cxnLst/>
            <a:rect l="l" t="t" r="r" b="b"/>
            <a:pathLst>
              <a:path w="693419" h="124206">
                <a:moveTo>
                  <a:pt x="0" y="118109"/>
                </a:moveTo>
                <a:lnTo>
                  <a:pt x="762" y="124205"/>
                </a:lnTo>
                <a:lnTo>
                  <a:pt x="676957" y="42492"/>
                </a:lnTo>
                <a:lnTo>
                  <a:pt x="681319" y="39198"/>
                </a:lnTo>
                <a:lnTo>
                  <a:pt x="675167" y="36520"/>
                </a:lnTo>
                <a:lnTo>
                  <a:pt x="0" y="118109"/>
                </a:lnTo>
                <a:close/>
              </a:path>
              <a:path w="693419" h="124206">
                <a:moveTo>
                  <a:pt x="601218" y="3047"/>
                </a:moveTo>
                <a:lnTo>
                  <a:pt x="603504" y="5333"/>
                </a:lnTo>
                <a:lnTo>
                  <a:pt x="675167" y="36520"/>
                </a:lnTo>
                <a:lnTo>
                  <a:pt x="681319" y="39198"/>
                </a:lnTo>
                <a:lnTo>
                  <a:pt x="676957" y="42492"/>
                </a:lnTo>
                <a:lnTo>
                  <a:pt x="614172" y="89915"/>
                </a:lnTo>
                <a:lnTo>
                  <a:pt x="612648" y="92963"/>
                </a:lnTo>
                <a:lnTo>
                  <a:pt x="614172" y="96011"/>
                </a:lnTo>
                <a:lnTo>
                  <a:pt x="617982" y="95249"/>
                </a:lnTo>
                <a:lnTo>
                  <a:pt x="693420" y="37337"/>
                </a:lnTo>
                <a:lnTo>
                  <a:pt x="688086" y="41147"/>
                </a:lnTo>
                <a:lnTo>
                  <a:pt x="685800" y="41147"/>
                </a:lnTo>
                <a:lnTo>
                  <a:pt x="685800" y="35813"/>
                </a:lnTo>
                <a:lnTo>
                  <a:pt x="687324" y="35051"/>
                </a:lnTo>
                <a:lnTo>
                  <a:pt x="601218" y="3047"/>
                </a:lnTo>
                <a:close/>
              </a:path>
              <a:path w="693419" h="124206">
                <a:moveTo>
                  <a:pt x="688086" y="41147"/>
                </a:moveTo>
                <a:lnTo>
                  <a:pt x="693420" y="37337"/>
                </a:lnTo>
                <a:lnTo>
                  <a:pt x="606552" y="0"/>
                </a:lnTo>
                <a:lnTo>
                  <a:pt x="602742" y="0"/>
                </a:lnTo>
                <a:lnTo>
                  <a:pt x="601218" y="3047"/>
                </a:lnTo>
                <a:lnTo>
                  <a:pt x="687324" y="35051"/>
                </a:lnTo>
                <a:lnTo>
                  <a:pt x="685800" y="35813"/>
                </a:lnTo>
                <a:lnTo>
                  <a:pt x="685800" y="41147"/>
                </a:lnTo>
                <a:lnTo>
                  <a:pt x="688086" y="41147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59002" y="5274564"/>
            <a:ext cx="697991" cy="397764"/>
          </a:xfrm>
          <a:custGeom>
            <a:avLst/>
            <a:gdLst/>
            <a:ahLst/>
            <a:cxnLst/>
            <a:rect l="l" t="t" r="r" b="b"/>
            <a:pathLst>
              <a:path w="697991" h="397763">
                <a:moveTo>
                  <a:pt x="683460" y="13678"/>
                </a:moveTo>
                <a:lnTo>
                  <a:pt x="692658" y="8381"/>
                </a:lnTo>
                <a:lnTo>
                  <a:pt x="689525" y="3193"/>
                </a:lnTo>
                <a:lnTo>
                  <a:pt x="686584" y="8279"/>
                </a:lnTo>
                <a:lnTo>
                  <a:pt x="689525" y="3193"/>
                </a:lnTo>
                <a:lnTo>
                  <a:pt x="694182" y="7619"/>
                </a:lnTo>
                <a:lnTo>
                  <a:pt x="649986" y="83819"/>
                </a:lnTo>
                <a:lnTo>
                  <a:pt x="697991" y="1523"/>
                </a:lnTo>
                <a:lnTo>
                  <a:pt x="691133" y="2285"/>
                </a:lnTo>
                <a:lnTo>
                  <a:pt x="689610" y="3047"/>
                </a:lnTo>
                <a:lnTo>
                  <a:pt x="599694" y="5333"/>
                </a:lnTo>
                <a:lnTo>
                  <a:pt x="602741" y="6857"/>
                </a:lnTo>
                <a:lnTo>
                  <a:pt x="680694" y="8179"/>
                </a:lnTo>
                <a:lnTo>
                  <a:pt x="0" y="392429"/>
                </a:lnTo>
                <a:lnTo>
                  <a:pt x="3809" y="397763"/>
                </a:lnTo>
                <a:lnTo>
                  <a:pt x="683460" y="13678"/>
                </a:lnTo>
                <a:close/>
              </a:path>
              <a:path w="697991" h="397763">
                <a:moveTo>
                  <a:pt x="603504" y="0"/>
                </a:moveTo>
                <a:lnTo>
                  <a:pt x="599694" y="1523"/>
                </a:lnTo>
                <a:lnTo>
                  <a:pt x="599694" y="5333"/>
                </a:lnTo>
                <a:lnTo>
                  <a:pt x="689610" y="3047"/>
                </a:lnTo>
                <a:lnTo>
                  <a:pt x="691133" y="2285"/>
                </a:lnTo>
                <a:lnTo>
                  <a:pt x="697991" y="1523"/>
                </a:lnTo>
                <a:lnTo>
                  <a:pt x="603504" y="0"/>
                </a:lnTo>
                <a:close/>
              </a:path>
              <a:path w="697991" h="397763">
                <a:moveTo>
                  <a:pt x="644652" y="80771"/>
                </a:moveTo>
                <a:lnTo>
                  <a:pt x="644652" y="83819"/>
                </a:lnTo>
                <a:lnTo>
                  <a:pt x="647700" y="86105"/>
                </a:lnTo>
                <a:lnTo>
                  <a:pt x="649986" y="83819"/>
                </a:lnTo>
                <a:lnTo>
                  <a:pt x="694182" y="7619"/>
                </a:lnTo>
                <a:lnTo>
                  <a:pt x="689652" y="3122"/>
                </a:lnTo>
                <a:lnTo>
                  <a:pt x="692658" y="8381"/>
                </a:lnTo>
                <a:lnTo>
                  <a:pt x="683460" y="13678"/>
                </a:lnTo>
                <a:lnTo>
                  <a:pt x="644652" y="80771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19528" y="2410968"/>
            <a:ext cx="543305" cy="389381"/>
          </a:xfrm>
          <a:custGeom>
            <a:avLst/>
            <a:gdLst/>
            <a:ahLst/>
            <a:cxnLst/>
            <a:rect l="l" t="t" r="r" b="b"/>
            <a:pathLst>
              <a:path w="543306" h="389381">
                <a:moveTo>
                  <a:pt x="499110" y="301752"/>
                </a:moveTo>
                <a:lnTo>
                  <a:pt x="499110" y="305561"/>
                </a:lnTo>
                <a:lnTo>
                  <a:pt x="540258" y="383285"/>
                </a:lnTo>
                <a:lnTo>
                  <a:pt x="536448" y="388620"/>
                </a:lnTo>
                <a:lnTo>
                  <a:pt x="448818" y="380238"/>
                </a:lnTo>
                <a:lnTo>
                  <a:pt x="543306" y="389381"/>
                </a:lnTo>
                <a:lnTo>
                  <a:pt x="504444" y="302513"/>
                </a:lnTo>
                <a:lnTo>
                  <a:pt x="502158" y="300227"/>
                </a:lnTo>
                <a:lnTo>
                  <a:pt x="499110" y="301752"/>
                </a:lnTo>
                <a:close/>
              </a:path>
              <a:path w="543306" h="389381">
                <a:moveTo>
                  <a:pt x="535686" y="387095"/>
                </a:moveTo>
                <a:lnTo>
                  <a:pt x="538734" y="382523"/>
                </a:lnTo>
                <a:lnTo>
                  <a:pt x="533410" y="382023"/>
                </a:lnTo>
                <a:lnTo>
                  <a:pt x="535686" y="387095"/>
                </a:lnTo>
                <a:close/>
              </a:path>
              <a:path w="543306" h="389381">
                <a:moveTo>
                  <a:pt x="445770" y="378713"/>
                </a:moveTo>
                <a:lnTo>
                  <a:pt x="448818" y="380238"/>
                </a:lnTo>
                <a:lnTo>
                  <a:pt x="536448" y="388620"/>
                </a:lnTo>
                <a:lnTo>
                  <a:pt x="540258" y="383285"/>
                </a:lnTo>
                <a:lnTo>
                  <a:pt x="499110" y="305561"/>
                </a:lnTo>
                <a:lnTo>
                  <a:pt x="531013" y="376681"/>
                </a:lnTo>
                <a:lnTo>
                  <a:pt x="3810" y="0"/>
                </a:lnTo>
                <a:lnTo>
                  <a:pt x="0" y="5334"/>
                </a:lnTo>
                <a:lnTo>
                  <a:pt x="526276" y="381352"/>
                </a:lnTo>
                <a:lnTo>
                  <a:pt x="535686" y="387095"/>
                </a:lnTo>
                <a:lnTo>
                  <a:pt x="533410" y="382023"/>
                </a:lnTo>
                <a:lnTo>
                  <a:pt x="538734" y="382523"/>
                </a:lnTo>
                <a:lnTo>
                  <a:pt x="535686" y="387095"/>
                </a:lnTo>
                <a:lnTo>
                  <a:pt x="526276" y="381352"/>
                </a:lnTo>
                <a:lnTo>
                  <a:pt x="449580" y="374141"/>
                </a:lnTo>
                <a:lnTo>
                  <a:pt x="446532" y="375665"/>
                </a:lnTo>
                <a:lnTo>
                  <a:pt x="445770" y="378713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8766" y="2800350"/>
            <a:ext cx="544068" cy="621030"/>
          </a:xfrm>
          <a:custGeom>
            <a:avLst/>
            <a:gdLst/>
            <a:ahLst/>
            <a:cxnLst/>
            <a:rect l="l" t="t" r="r" b="b"/>
            <a:pathLst>
              <a:path w="544068" h="621029">
                <a:moveTo>
                  <a:pt x="519683" y="92201"/>
                </a:moveTo>
                <a:lnTo>
                  <a:pt x="520445" y="95249"/>
                </a:lnTo>
                <a:lnTo>
                  <a:pt x="524255" y="96011"/>
                </a:lnTo>
                <a:lnTo>
                  <a:pt x="526541" y="92963"/>
                </a:lnTo>
                <a:lnTo>
                  <a:pt x="544067" y="0"/>
                </a:lnTo>
                <a:lnTo>
                  <a:pt x="542543" y="6857"/>
                </a:lnTo>
                <a:lnTo>
                  <a:pt x="537209" y="3809"/>
                </a:lnTo>
                <a:lnTo>
                  <a:pt x="529993" y="11394"/>
                </a:lnTo>
                <a:lnTo>
                  <a:pt x="0" y="616457"/>
                </a:lnTo>
                <a:lnTo>
                  <a:pt x="5333" y="621029"/>
                </a:lnTo>
                <a:lnTo>
                  <a:pt x="534864" y="15637"/>
                </a:lnTo>
                <a:lnTo>
                  <a:pt x="536122" y="9296"/>
                </a:lnTo>
                <a:lnTo>
                  <a:pt x="541019" y="7619"/>
                </a:lnTo>
                <a:lnTo>
                  <a:pt x="534864" y="15637"/>
                </a:lnTo>
                <a:lnTo>
                  <a:pt x="519683" y="92201"/>
                </a:lnTo>
                <a:close/>
              </a:path>
              <a:path w="544068" h="621029">
                <a:moveTo>
                  <a:pt x="537971" y="2285"/>
                </a:moveTo>
                <a:lnTo>
                  <a:pt x="529993" y="11394"/>
                </a:lnTo>
                <a:lnTo>
                  <a:pt x="537209" y="3809"/>
                </a:lnTo>
                <a:lnTo>
                  <a:pt x="542543" y="6857"/>
                </a:lnTo>
                <a:lnTo>
                  <a:pt x="544067" y="0"/>
                </a:lnTo>
                <a:lnTo>
                  <a:pt x="454151" y="30479"/>
                </a:lnTo>
                <a:lnTo>
                  <a:pt x="451865" y="34289"/>
                </a:lnTo>
                <a:lnTo>
                  <a:pt x="454913" y="36575"/>
                </a:lnTo>
                <a:lnTo>
                  <a:pt x="456437" y="36575"/>
                </a:lnTo>
                <a:lnTo>
                  <a:pt x="529993" y="11394"/>
                </a:lnTo>
                <a:lnTo>
                  <a:pt x="537971" y="2285"/>
                </a:lnTo>
                <a:close/>
              </a:path>
              <a:path w="544068" h="621029">
                <a:moveTo>
                  <a:pt x="534864" y="15637"/>
                </a:moveTo>
                <a:lnTo>
                  <a:pt x="541019" y="7619"/>
                </a:lnTo>
                <a:lnTo>
                  <a:pt x="536122" y="9296"/>
                </a:lnTo>
                <a:lnTo>
                  <a:pt x="534864" y="15637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20290" y="4575048"/>
            <a:ext cx="542544" cy="312420"/>
          </a:xfrm>
          <a:custGeom>
            <a:avLst/>
            <a:gdLst/>
            <a:ahLst/>
            <a:cxnLst/>
            <a:rect l="l" t="t" r="r" b="b"/>
            <a:pathLst>
              <a:path w="542544" h="312420">
                <a:moveTo>
                  <a:pt x="534069" y="80609"/>
                </a:moveTo>
                <a:lnTo>
                  <a:pt x="531187" y="75540"/>
                </a:lnTo>
                <a:lnTo>
                  <a:pt x="525379" y="75640"/>
                </a:lnTo>
                <a:lnTo>
                  <a:pt x="448056" y="76961"/>
                </a:lnTo>
                <a:lnTo>
                  <a:pt x="444246" y="77723"/>
                </a:lnTo>
                <a:lnTo>
                  <a:pt x="444246" y="81533"/>
                </a:lnTo>
                <a:lnTo>
                  <a:pt x="534069" y="80609"/>
                </a:lnTo>
                <a:close/>
              </a:path>
              <a:path w="542544" h="312420">
                <a:moveTo>
                  <a:pt x="492252" y="-2286"/>
                </a:moveTo>
                <a:lnTo>
                  <a:pt x="489204" y="-762"/>
                </a:lnTo>
                <a:lnTo>
                  <a:pt x="489966" y="3047"/>
                </a:lnTo>
                <a:lnTo>
                  <a:pt x="528106" y="70122"/>
                </a:lnTo>
                <a:lnTo>
                  <a:pt x="3048" y="-230124"/>
                </a:lnTo>
                <a:lnTo>
                  <a:pt x="0" y="-224790"/>
                </a:lnTo>
                <a:lnTo>
                  <a:pt x="525379" y="75640"/>
                </a:lnTo>
                <a:lnTo>
                  <a:pt x="531187" y="75540"/>
                </a:lnTo>
                <a:lnTo>
                  <a:pt x="534069" y="80609"/>
                </a:lnTo>
                <a:lnTo>
                  <a:pt x="444246" y="81533"/>
                </a:lnTo>
                <a:lnTo>
                  <a:pt x="448056" y="83057"/>
                </a:lnTo>
                <a:lnTo>
                  <a:pt x="542544" y="82295"/>
                </a:lnTo>
                <a:lnTo>
                  <a:pt x="535686" y="81533"/>
                </a:lnTo>
                <a:lnTo>
                  <a:pt x="534162" y="80771"/>
                </a:lnTo>
                <a:lnTo>
                  <a:pt x="537210" y="75437"/>
                </a:lnTo>
                <a:lnTo>
                  <a:pt x="538734" y="76199"/>
                </a:lnTo>
                <a:lnTo>
                  <a:pt x="495300" y="0"/>
                </a:lnTo>
                <a:lnTo>
                  <a:pt x="492252" y="-2286"/>
                </a:lnTo>
                <a:close/>
              </a:path>
              <a:path w="542544" h="312420">
                <a:moveTo>
                  <a:pt x="538734" y="76199"/>
                </a:moveTo>
                <a:lnTo>
                  <a:pt x="537210" y="75437"/>
                </a:lnTo>
                <a:lnTo>
                  <a:pt x="534209" y="80689"/>
                </a:lnTo>
                <a:lnTo>
                  <a:pt x="535686" y="81533"/>
                </a:lnTo>
                <a:lnTo>
                  <a:pt x="542544" y="82295"/>
                </a:lnTo>
                <a:lnTo>
                  <a:pt x="495300" y="0"/>
                </a:lnTo>
                <a:lnTo>
                  <a:pt x="538734" y="76199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18766" y="4657344"/>
            <a:ext cx="544068" cy="9296"/>
          </a:xfrm>
          <a:custGeom>
            <a:avLst/>
            <a:gdLst/>
            <a:ahLst/>
            <a:cxnLst/>
            <a:rect l="l" t="t" r="r" b="b"/>
            <a:pathLst>
              <a:path w="544068" h="9296">
                <a:moveTo>
                  <a:pt x="536122" y="9296"/>
                </a:moveTo>
                <a:lnTo>
                  <a:pt x="541020" y="7619"/>
                </a:lnTo>
                <a:lnTo>
                  <a:pt x="537210" y="3809"/>
                </a:lnTo>
                <a:lnTo>
                  <a:pt x="536122" y="9296"/>
                </a:lnTo>
                <a:close/>
              </a:path>
              <a:path w="544068" h="9296">
                <a:moveTo>
                  <a:pt x="537210" y="3809"/>
                </a:moveTo>
                <a:lnTo>
                  <a:pt x="529993" y="11394"/>
                </a:lnTo>
                <a:lnTo>
                  <a:pt x="0" y="616457"/>
                </a:lnTo>
                <a:lnTo>
                  <a:pt x="5334" y="621029"/>
                </a:lnTo>
                <a:lnTo>
                  <a:pt x="534864" y="15637"/>
                </a:lnTo>
                <a:lnTo>
                  <a:pt x="542544" y="6857"/>
                </a:lnTo>
                <a:lnTo>
                  <a:pt x="537972" y="2285"/>
                </a:lnTo>
                <a:lnTo>
                  <a:pt x="454152" y="30479"/>
                </a:lnTo>
                <a:lnTo>
                  <a:pt x="451866" y="32765"/>
                </a:lnTo>
                <a:lnTo>
                  <a:pt x="452628" y="35813"/>
                </a:lnTo>
                <a:lnTo>
                  <a:pt x="456438" y="36575"/>
                </a:lnTo>
                <a:lnTo>
                  <a:pt x="529993" y="11394"/>
                </a:lnTo>
                <a:lnTo>
                  <a:pt x="537210" y="3809"/>
                </a:lnTo>
                <a:lnTo>
                  <a:pt x="541020" y="7619"/>
                </a:lnTo>
                <a:lnTo>
                  <a:pt x="536122" y="9296"/>
                </a:lnTo>
                <a:lnTo>
                  <a:pt x="537210" y="3809"/>
                </a:lnTo>
                <a:close/>
              </a:path>
              <a:path w="544068" h="9296">
                <a:moveTo>
                  <a:pt x="454152" y="30479"/>
                </a:moveTo>
                <a:lnTo>
                  <a:pt x="537972" y="2285"/>
                </a:lnTo>
                <a:lnTo>
                  <a:pt x="542544" y="6857"/>
                </a:lnTo>
                <a:lnTo>
                  <a:pt x="534864" y="15637"/>
                </a:lnTo>
                <a:lnTo>
                  <a:pt x="519684" y="92201"/>
                </a:lnTo>
                <a:lnTo>
                  <a:pt x="520445" y="95249"/>
                </a:lnTo>
                <a:lnTo>
                  <a:pt x="524256" y="96011"/>
                </a:lnTo>
                <a:lnTo>
                  <a:pt x="526542" y="92963"/>
                </a:lnTo>
                <a:lnTo>
                  <a:pt x="544068" y="0"/>
                </a:lnTo>
                <a:lnTo>
                  <a:pt x="454152" y="30479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02329" y="2798826"/>
            <a:ext cx="621030" cy="968502"/>
          </a:xfrm>
          <a:custGeom>
            <a:avLst/>
            <a:gdLst/>
            <a:ahLst/>
            <a:cxnLst/>
            <a:rect l="l" t="t" r="r" b="b"/>
            <a:pathLst>
              <a:path w="621029" h="968501">
                <a:moveTo>
                  <a:pt x="539496" y="919734"/>
                </a:moveTo>
                <a:lnTo>
                  <a:pt x="535686" y="921258"/>
                </a:lnTo>
                <a:lnTo>
                  <a:pt x="536448" y="925068"/>
                </a:lnTo>
                <a:lnTo>
                  <a:pt x="621030" y="968502"/>
                </a:lnTo>
                <a:lnTo>
                  <a:pt x="620761" y="961778"/>
                </a:lnTo>
                <a:lnTo>
                  <a:pt x="614934" y="964691"/>
                </a:lnTo>
                <a:lnTo>
                  <a:pt x="608437" y="954533"/>
                </a:lnTo>
                <a:lnTo>
                  <a:pt x="539496" y="919734"/>
                </a:lnTo>
                <a:close/>
              </a:path>
              <a:path w="621029" h="968501">
                <a:moveTo>
                  <a:pt x="620737" y="961187"/>
                </a:moveTo>
                <a:lnTo>
                  <a:pt x="617220" y="873252"/>
                </a:lnTo>
                <a:lnTo>
                  <a:pt x="615696" y="870204"/>
                </a:lnTo>
                <a:lnTo>
                  <a:pt x="612648" y="870966"/>
                </a:lnTo>
                <a:lnTo>
                  <a:pt x="611124" y="874013"/>
                </a:lnTo>
                <a:lnTo>
                  <a:pt x="614428" y="951332"/>
                </a:lnTo>
                <a:lnTo>
                  <a:pt x="619506" y="960119"/>
                </a:lnTo>
                <a:lnTo>
                  <a:pt x="614934" y="963168"/>
                </a:lnTo>
                <a:lnTo>
                  <a:pt x="620737" y="961187"/>
                </a:lnTo>
                <a:close/>
              </a:path>
              <a:path w="621029" h="968501">
                <a:moveTo>
                  <a:pt x="619506" y="960119"/>
                </a:moveTo>
                <a:lnTo>
                  <a:pt x="614428" y="951332"/>
                </a:lnTo>
                <a:lnTo>
                  <a:pt x="614700" y="957694"/>
                </a:lnTo>
                <a:lnTo>
                  <a:pt x="614934" y="963168"/>
                </a:lnTo>
                <a:lnTo>
                  <a:pt x="619506" y="960119"/>
                </a:lnTo>
                <a:close/>
              </a:path>
              <a:path w="621029" h="968501">
                <a:moveTo>
                  <a:pt x="5334" y="0"/>
                </a:moveTo>
                <a:lnTo>
                  <a:pt x="0" y="3048"/>
                </a:lnTo>
                <a:lnTo>
                  <a:pt x="608437" y="954533"/>
                </a:lnTo>
                <a:lnTo>
                  <a:pt x="614934" y="964691"/>
                </a:lnTo>
                <a:lnTo>
                  <a:pt x="620761" y="961778"/>
                </a:lnTo>
                <a:lnTo>
                  <a:pt x="621030" y="961644"/>
                </a:lnTo>
                <a:lnTo>
                  <a:pt x="620737" y="961187"/>
                </a:lnTo>
                <a:lnTo>
                  <a:pt x="614934" y="963168"/>
                </a:lnTo>
                <a:lnTo>
                  <a:pt x="614700" y="957694"/>
                </a:lnTo>
                <a:lnTo>
                  <a:pt x="614428" y="951332"/>
                </a:lnTo>
                <a:lnTo>
                  <a:pt x="5334" y="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02329" y="3767328"/>
            <a:ext cx="621029" cy="891540"/>
          </a:xfrm>
          <a:custGeom>
            <a:avLst/>
            <a:gdLst/>
            <a:ahLst/>
            <a:cxnLst/>
            <a:rect l="l" t="t" r="r" b="b"/>
            <a:pathLst>
              <a:path w="621029" h="891539">
                <a:moveTo>
                  <a:pt x="607314" y="94487"/>
                </a:moveTo>
                <a:lnTo>
                  <a:pt x="608838" y="97535"/>
                </a:lnTo>
                <a:lnTo>
                  <a:pt x="611886" y="98297"/>
                </a:lnTo>
                <a:lnTo>
                  <a:pt x="614172" y="95249"/>
                </a:lnTo>
                <a:lnTo>
                  <a:pt x="621030" y="0"/>
                </a:lnTo>
                <a:lnTo>
                  <a:pt x="620268" y="6857"/>
                </a:lnTo>
                <a:lnTo>
                  <a:pt x="614172" y="5333"/>
                </a:lnTo>
                <a:lnTo>
                  <a:pt x="608439" y="13145"/>
                </a:lnTo>
                <a:lnTo>
                  <a:pt x="0" y="887729"/>
                </a:lnTo>
                <a:lnTo>
                  <a:pt x="5334" y="891539"/>
                </a:lnTo>
                <a:lnTo>
                  <a:pt x="613281" y="16909"/>
                </a:lnTo>
                <a:lnTo>
                  <a:pt x="613760" y="10685"/>
                </a:lnTo>
                <a:lnTo>
                  <a:pt x="618744" y="8381"/>
                </a:lnTo>
                <a:lnTo>
                  <a:pt x="613281" y="16909"/>
                </a:lnTo>
                <a:lnTo>
                  <a:pt x="607314" y="94487"/>
                </a:lnTo>
                <a:close/>
              </a:path>
              <a:path w="621029" h="891539">
                <a:moveTo>
                  <a:pt x="614934" y="3809"/>
                </a:moveTo>
                <a:lnTo>
                  <a:pt x="608439" y="13145"/>
                </a:lnTo>
                <a:lnTo>
                  <a:pt x="614172" y="5333"/>
                </a:lnTo>
                <a:lnTo>
                  <a:pt x="620268" y="6857"/>
                </a:lnTo>
                <a:lnTo>
                  <a:pt x="621030" y="0"/>
                </a:lnTo>
                <a:lnTo>
                  <a:pt x="534924" y="40385"/>
                </a:lnTo>
                <a:lnTo>
                  <a:pt x="533400" y="44195"/>
                </a:lnTo>
                <a:lnTo>
                  <a:pt x="536448" y="46481"/>
                </a:lnTo>
                <a:lnTo>
                  <a:pt x="537972" y="45719"/>
                </a:lnTo>
                <a:lnTo>
                  <a:pt x="608439" y="13145"/>
                </a:lnTo>
                <a:lnTo>
                  <a:pt x="614934" y="3809"/>
                </a:lnTo>
                <a:close/>
              </a:path>
              <a:path w="621029" h="891539">
                <a:moveTo>
                  <a:pt x="613281" y="16909"/>
                </a:moveTo>
                <a:lnTo>
                  <a:pt x="618744" y="8381"/>
                </a:lnTo>
                <a:lnTo>
                  <a:pt x="613760" y="10685"/>
                </a:lnTo>
                <a:lnTo>
                  <a:pt x="613281" y="16909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2020" y="1825752"/>
            <a:ext cx="246125" cy="254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020" y="4069841"/>
            <a:ext cx="246125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020" y="4382262"/>
            <a:ext cx="246125" cy="2537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2020" y="4922520"/>
            <a:ext cx="246125" cy="2537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2020" y="5229606"/>
            <a:ext cx="246125" cy="258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2020" y="5541264"/>
            <a:ext cx="246125" cy="2545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2020" y="2137410"/>
            <a:ext cx="246125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2020" y="2445257"/>
            <a:ext cx="246125" cy="2537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2020" y="2985516"/>
            <a:ext cx="246125" cy="2537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2020" y="3297174"/>
            <a:ext cx="246125" cy="2545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2020" y="3605021"/>
            <a:ext cx="246125" cy="2537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5142" y="3720845"/>
            <a:ext cx="541782" cy="90677"/>
          </a:xfrm>
          <a:custGeom>
            <a:avLst/>
            <a:gdLst/>
            <a:ahLst/>
            <a:cxnLst/>
            <a:rect l="l" t="t" r="r" b="b"/>
            <a:pathLst>
              <a:path w="541782" h="90677">
                <a:moveTo>
                  <a:pt x="456438" y="90678"/>
                </a:moveTo>
                <a:lnTo>
                  <a:pt x="533388" y="51047"/>
                </a:lnTo>
                <a:lnTo>
                  <a:pt x="529226" y="48574"/>
                </a:lnTo>
                <a:lnTo>
                  <a:pt x="523078" y="44922"/>
                </a:lnTo>
                <a:lnTo>
                  <a:pt x="0" y="43434"/>
                </a:lnTo>
                <a:lnTo>
                  <a:pt x="0" y="49530"/>
                </a:lnTo>
                <a:lnTo>
                  <a:pt x="524993" y="51023"/>
                </a:lnTo>
                <a:lnTo>
                  <a:pt x="456438" y="90678"/>
                </a:lnTo>
                <a:close/>
              </a:path>
              <a:path w="541782" h="90677">
                <a:moveTo>
                  <a:pt x="455676" y="1524"/>
                </a:moveTo>
                <a:lnTo>
                  <a:pt x="456438" y="5334"/>
                </a:lnTo>
                <a:lnTo>
                  <a:pt x="523078" y="44922"/>
                </a:lnTo>
                <a:lnTo>
                  <a:pt x="529226" y="48574"/>
                </a:lnTo>
                <a:lnTo>
                  <a:pt x="533388" y="51047"/>
                </a:lnTo>
                <a:lnTo>
                  <a:pt x="456438" y="90678"/>
                </a:lnTo>
                <a:lnTo>
                  <a:pt x="454152" y="92964"/>
                </a:lnTo>
                <a:lnTo>
                  <a:pt x="455676" y="96012"/>
                </a:lnTo>
                <a:lnTo>
                  <a:pt x="459486" y="96012"/>
                </a:lnTo>
                <a:lnTo>
                  <a:pt x="541782" y="48006"/>
                </a:lnTo>
                <a:lnTo>
                  <a:pt x="535686" y="51054"/>
                </a:lnTo>
                <a:lnTo>
                  <a:pt x="533400" y="51047"/>
                </a:lnTo>
                <a:lnTo>
                  <a:pt x="534162" y="45720"/>
                </a:lnTo>
                <a:lnTo>
                  <a:pt x="535686" y="44958"/>
                </a:lnTo>
                <a:lnTo>
                  <a:pt x="455676" y="1524"/>
                </a:lnTo>
                <a:close/>
              </a:path>
              <a:path w="541782" h="90677">
                <a:moveTo>
                  <a:pt x="459486" y="0"/>
                </a:moveTo>
                <a:lnTo>
                  <a:pt x="455676" y="1524"/>
                </a:lnTo>
                <a:lnTo>
                  <a:pt x="535686" y="44958"/>
                </a:lnTo>
                <a:lnTo>
                  <a:pt x="534162" y="45720"/>
                </a:lnTo>
                <a:lnTo>
                  <a:pt x="533400" y="51047"/>
                </a:lnTo>
                <a:lnTo>
                  <a:pt x="535686" y="51054"/>
                </a:lnTo>
                <a:lnTo>
                  <a:pt x="541782" y="48006"/>
                </a:lnTo>
                <a:lnTo>
                  <a:pt x="459486" y="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5494" y="3288791"/>
            <a:ext cx="952500" cy="9563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10405" y="3288791"/>
            <a:ext cx="566165" cy="9563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4802" y="4992624"/>
            <a:ext cx="486918" cy="41224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50642" y="4452366"/>
            <a:ext cx="566165" cy="4122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65604" y="5079492"/>
            <a:ext cx="1471422" cy="561593"/>
          </a:xfrm>
          <a:custGeom>
            <a:avLst/>
            <a:gdLst/>
            <a:ahLst/>
            <a:cxnLst/>
            <a:rect l="l" t="t" r="r" b="b"/>
            <a:pathLst>
              <a:path w="1471421" h="561593">
                <a:moveTo>
                  <a:pt x="1448562" y="532637"/>
                </a:moveTo>
                <a:lnTo>
                  <a:pt x="1399794" y="515111"/>
                </a:lnTo>
                <a:lnTo>
                  <a:pt x="1397508" y="521207"/>
                </a:lnTo>
                <a:lnTo>
                  <a:pt x="1446276" y="538733"/>
                </a:lnTo>
                <a:lnTo>
                  <a:pt x="1448562" y="532637"/>
                </a:lnTo>
                <a:close/>
              </a:path>
              <a:path w="1471421" h="561593">
                <a:moveTo>
                  <a:pt x="1381506" y="508253"/>
                </a:moveTo>
                <a:lnTo>
                  <a:pt x="1333500" y="490727"/>
                </a:lnTo>
                <a:lnTo>
                  <a:pt x="1331214" y="496823"/>
                </a:lnTo>
                <a:lnTo>
                  <a:pt x="1379220" y="514349"/>
                </a:lnTo>
                <a:lnTo>
                  <a:pt x="1381506" y="508253"/>
                </a:lnTo>
                <a:close/>
              </a:path>
              <a:path w="1471421" h="561593">
                <a:moveTo>
                  <a:pt x="1315212" y="483869"/>
                </a:moveTo>
                <a:lnTo>
                  <a:pt x="1266444" y="466343"/>
                </a:lnTo>
                <a:lnTo>
                  <a:pt x="1264920" y="472439"/>
                </a:lnTo>
                <a:lnTo>
                  <a:pt x="1312926" y="489965"/>
                </a:lnTo>
                <a:lnTo>
                  <a:pt x="1315212" y="483869"/>
                </a:lnTo>
                <a:close/>
              </a:path>
              <a:path w="1471421" h="561593">
                <a:moveTo>
                  <a:pt x="1248918" y="459485"/>
                </a:moveTo>
                <a:lnTo>
                  <a:pt x="1200150" y="441959"/>
                </a:lnTo>
                <a:lnTo>
                  <a:pt x="1197864" y="447293"/>
                </a:lnTo>
                <a:lnTo>
                  <a:pt x="1246632" y="465581"/>
                </a:lnTo>
                <a:lnTo>
                  <a:pt x="1248918" y="459485"/>
                </a:lnTo>
                <a:close/>
              </a:path>
              <a:path w="1471421" h="561593">
                <a:moveTo>
                  <a:pt x="1181862" y="435101"/>
                </a:moveTo>
                <a:lnTo>
                  <a:pt x="1133856" y="416813"/>
                </a:lnTo>
                <a:lnTo>
                  <a:pt x="1131570" y="422909"/>
                </a:lnTo>
                <a:lnTo>
                  <a:pt x="1179576" y="441197"/>
                </a:lnTo>
                <a:lnTo>
                  <a:pt x="1181862" y="435101"/>
                </a:lnTo>
                <a:close/>
              </a:path>
              <a:path w="1471421" h="561593">
                <a:moveTo>
                  <a:pt x="1115568" y="410717"/>
                </a:moveTo>
                <a:lnTo>
                  <a:pt x="1066800" y="392429"/>
                </a:lnTo>
                <a:lnTo>
                  <a:pt x="1064514" y="398525"/>
                </a:lnTo>
                <a:lnTo>
                  <a:pt x="1113282" y="416813"/>
                </a:lnTo>
                <a:lnTo>
                  <a:pt x="1115568" y="410717"/>
                </a:lnTo>
                <a:close/>
              </a:path>
              <a:path w="1471421" h="561593">
                <a:moveTo>
                  <a:pt x="1049274" y="385571"/>
                </a:moveTo>
                <a:lnTo>
                  <a:pt x="1000506" y="368045"/>
                </a:lnTo>
                <a:lnTo>
                  <a:pt x="998220" y="374141"/>
                </a:lnTo>
                <a:lnTo>
                  <a:pt x="1046988" y="391667"/>
                </a:lnTo>
                <a:lnTo>
                  <a:pt x="1049274" y="385571"/>
                </a:lnTo>
                <a:close/>
              </a:path>
              <a:path w="1471421" h="561593">
                <a:moveTo>
                  <a:pt x="982218" y="361188"/>
                </a:moveTo>
                <a:lnTo>
                  <a:pt x="934212" y="343661"/>
                </a:lnTo>
                <a:lnTo>
                  <a:pt x="931926" y="349757"/>
                </a:lnTo>
                <a:lnTo>
                  <a:pt x="979932" y="367284"/>
                </a:lnTo>
                <a:lnTo>
                  <a:pt x="982218" y="361188"/>
                </a:lnTo>
                <a:close/>
              </a:path>
              <a:path w="1471421" h="561593">
                <a:moveTo>
                  <a:pt x="915924" y="336803"/>
                </a:moveTo>
                <a:lnTo>
                  <a:pt x="867156" y="319277"/>
                </a:lnTo>
                <a:lnTo>
                  <a:pt x="864870" y="325373"/>
                </a:lnTo>
                <a:lnTo>
                  <a:pt x="913638" y="342899"/>
                </a:lnTo>
                <a:lnTo>
                  <a:pt x="915924" y="336803"/>
                </a:lnTo>
                <a:close/>
              </a:path>
              <a:path w="1471421" h="561593">
                <a:moveTo>
                  <a:pt x="849630" y="312420"/>
                </a:moveTo>
                <a:lnTo>
                  <a:pt x="800862" y="294131"/>
                </a:lnTo>
                <a:lnTo>
                  <a:pt x="798576" y="300227"/>
                </a:lnTo>
                <a:lnTo>
                  <a:pt x="847344" y="318515"/>
                </a:lnTo>
                <a:lnTo>
                  <a:pt x="849630" y="312420"/>
                </a:lnTo>
                <a:close/>
              </a:path>
              <a:path w="1471421" h="561593">
                <a:moveTo>
                  <a:pt x="782574" y="288035"/>
                </a:moveTo>
                <a:lnTo>
                  <a:pt x="734568" y="269747"/>
                </a:lnTo>
                <a:lnTo>
                  <a:pt x="732282" y="275843"/>
                </a:lnTo>
                <a:lnTo>
                  <a:pt x="780288" y="294131"/>
                </a:lnTo>
                <a:lnTo>
                  <a:pt x="782574" y="288035"/>
                </a:lnTo>
                <a:close/>
              </a:path>
              <a:path w="1471421" h="561593">
                <a:moveTo>
                  <a:pt x="716280" y="263652"/>
                </a:moveTo>
                <a:lnTo>
                  <a:pt x="667512" y="245363"/>
                </a:lnTo>
                <a:lnTo>
                  <a:pt x="665226" y="251459"/>
                </a:lnTo>
                <a:lnTo>
                  <a:pt x="713994" y="268985"/>
                </a:lnTo>
                <a:lnTo>
                  <a:pt x="716280" y="263652"/>
                </a:lnTo>
                <a:close/>
              </a:path>
              <a:path w="1471421" h="561593">
                <a:moveTo>
                  <a:pt x="649986" y="238505"/>
                </a:moveTo>
                <a:lnTo>
                  <a:pt x="601218" y="220979"/>
                </a:lnTo>
                <a:lnTo>
                  <a:pt x="598932" y="227075"/>
                </a:lnTo>
                <a:lnTo>
                  <a:pt x="647700" y="244601"/>
                </a:lnTo>
                <a:lnTo>
                  <a:pt x="649986" y="238505"/>
                </a:lnTo>
                <a:close/>
              </a:path>
              <a:path w="1471421" h="561593">
                <a:moveTo>
                  <a:pt x="582930" y="214121"/>
                </a:moveTo>
                <a:lnTo>
                  <a:pt x="534924" y="196595"/>
                </a:lnTo>
                <a:lnTo>
                  <a:pt x="532638" y="202692"/>
                </a:lnTo>
                <a:lnTo>
                  <a:pt x="580644" y="220217"/>
                </a:lnTo>
                <a:lnTo>
                  <a:pt x="582930" y="214121"/>
                </a:lnTo>
                <a:close/>
              </a:path>
              <a:path w="1471421" h="561593">
                <a:moveTo>
                  <a:pt x="516636" y="189737"/>
                </a:moveTo>
                <a:lnTo>
                  <a:pt x="467868" y="172211"/>
                </a:lnTo>
                <a:lnTo>
                  <a:pt x="465582" y="178307"/>
                </a:lnTo>
                <a:lnTo>
                  <a:pt x="514350" y="195833"/>
                </a:lnTo>
                <a:lnTo>
                  <a:pt x="516636" y="189737"/>
                </a:lnTo>
                <a:close/>
              </a:path>
              <a:path w="1471421" h="561593">
                <a:moveTo>
                  <a:pt x="450342" y="165353"/>
                </a:moveTo>
                <a:lnTo>
                  <a:pt x="401574" y="147065"/>
                </a:lnTo>
                <a:lnTo>
                  <a:pt x="399288" y="153161"/>
                </a:lnTo>
                <a:lnTo>
                  <a:pt x="448056" y="171449"/>
                </a:lnTo>
                <a:lnTo>
                  <a:pt x="450342" y="165353"/>
                </a:lnTo>
                <a:close/>
              </a:path>
              <a:path w="1471421" h="561593">
                <a:moveTo>
                  <a:pt x="383286" y="140969"/>
                </a:moveTo>
                <a:lnTo>
                  <a:pt x="335280" y="122681"/>
                </a:lnTo>
                <a:lnTo>
                  <a:pt x="332994" y="128777"/>
                </a:lnTo>
                <a:lnTo>
                  <a:pt x="381000" y="147065"/>
                </a:lnTo>
                <a:lnTo>
                  <a:pt x="383286" y="140969"/>
                </a:lnTo>
                <a:close/>
              </a:path>
              <a:path w="1471421" h="561593">
                <a:moveTo>
                  <a:pt x="316992" y="115823"/>
                </a:moveTo>
                <a:lnTo>
                  <a:pt x="268224" y="98297"/>
                </a:lnTo>
                <a:lnTo>
                  <a:pt x="265938" y="104393"/>
                </a:lnTo>
                <a:lnTo>
                  <a:pt x="314706" y="121919"/>
                </a:lnTo>
                <a:lnTo>
                  <a:pt x="316992" y="115823"/>
                </a:lnTo>
                <a:close/>
              </a:path>
              <a:path w="1471421" h="561593">
                <a:moveTo>
                  <a:pt x="250698" y="91439"/>
                </a:moveTo>
                <a:lnTo>
                  <a:pt x="201930" y="73913"/>
                </a:lnTo>
                <a:lnTo>
                  <a:pt x="199644" y="80009"/>
                </a:lnTo>
                <a:lnTo>
                  <a:pt x="248412" y="97535"/>
                </a:lnTo>
                <a:lnTo>
                  <a:pt x="250698" y="91439"/>
                </a:lnTo>
                <a:close/>
              </a:path>
              <a:path w="1471421" h="561593">
                <a:moveTo>
                  <a:pt x="183642" y="67055"/>
                </a:moveTo>
                <a:lnTo>
                  <a:pt x="135636" y="49529"/>
                </a:lnTo>
                <a:lnTo>
                  <a:pt x="133350" y="55625"/>
                </a:lnTo>
                <a:lnTo>
                  <a:pt x="181356" y="73151"/>
                </a:lnTo>
                <a:lnTo>
                  <a:pt x="183642" y="67055"/>
                </a:lnTo>
                <a:close/>
              </a:path>
              <a:path w="1471421" h="561593">
                <a:moveTo>
                  <a:pt x="117348" y="42671"/>
                </a:moveTo>
                <a:lnTo>
                  <a:pt x="68580" y="25145"/>
                </a:lnTo>
                <a:lnTo>
                  <a:pt x="66294" y="30479"/>
                </a:lnTo>
                <a:lnTo>
                  <a:pt x="115062" y="48767"/>
                </a:lnTo>
                <a:lnTo>
                  <a:pt x="117348" y="42671"/>
                </a:lnTo>
                <a:close/>
              </a:path>
              <a:path w="1471421" h="561593">
                <a:moveTo>
                  <a:pt x="1377696" y="561593"/>
                </a:moveTo>
                <a:lnTo>
                  <a:pt x="1471422" y="544829"/>
                </a:lnTo>
                <a:lnTo>
                  <a:pt x="1463040" y="544829"/>
                </a:lnTo>
                <a:lnTo>
                  <a:pt x="1464564" y="539495"/>
                </a:lnTo>
                <a:lnTo>
                  <a:pt x="1471422" y="544829"/>
                </a:lnTo>
                <a:lnTo>
                  <a:pt x="1410462" y="471677"/>
                </a:lnTo>
                <a:lnTo>
                  <a:pt x="1409700" y="470153"/>
                </a:lnTo>
                <a:lnTo>
                  <a:pt x="1405128" y="472439"/>
                </a:lnTo>
                <a:lnTo>
                  <a:pt x="1405890" y="475487"/>
                </a:lnTo>
                <a:lnTo>
                  <a:pt x="1459380" y="540389"/>
                </a:lnTo>
                <a:lnTo>
                  <a:pt x="1376172" y="554735"/>
                </a:lnTo>
                <a:lnTo>
                  <a:pt x="1373886" y="557021"/>
                </a:lnTo>
                <a:lnTo>
                  <a:pt x="1373886" y="560831"/>
                </a:lnTo>
                <a:lnTo>
                  <a:pt x="1377696" y="561593"/>
                </a:lnTo>
                <a:close/>
              </a:path>
              <a:path w="1471421" h="561593">
                <a:moveTo>
                  <a:pt x="1471422" y="544829"/>
                </a:moveTo>
                <a:lnTo>
                  <a:pt x="1464564" y="539495"/>
                </a:lnTo>
                <a:lnTo>
                  <a:pt x="1463040" y="544829"/>
                </a:lnTo>
                <a:lnTo>
                  <a:pt x="1471422" y="544829"/>
                </a:lnTo>
                <a:close/>
              </a:path>
              <a:path w="1471421" h="561593">
                <a:moveTo>
                  <a:pt x="51054" y="18287"/>
                </a:moveTo>
                <a:lnTo>
                  <a:pt x="2286" y="0"/>
                </a:lnTo>
                <a:lnTo>
                  <a:pt x="0" y="6096"/>
                </a:lnTo>
                <a:lnTo>
                  <a:pt x="48768" y="24383"/>
                </a:lnTo>
                <a:lnTo>
                  <a:pt x="51054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7880" y="4383786"/>
            <a:ext cx="1626108" cy="1085849"/>
          </a:xfrm>
          <a:custGeom>
            <a:avLst/>
            <a:gdLst/>
            <a:ahLst/>
            <a:cxnLst/>
            <a:rect l="l" t="t" r="r" b="b"/>
            <a:pathLst>
              <a:path w="1626108" h="1085850">
                <a:moveTo>
                  <a:pt x="1403604" y="933450"/>
                </a:moveTo>
                <a:lnTo>
                  <a:pt x="1360932" y="904494"/>
                </a:lnTo>
                <a:lnTo>
                  <a:pt x="1357122" y="909828"/>
                </a:lnTo>
                <a:lnTo>
                  <a:pt x="1399794" y="938784"/>
                </a:lnTo>
                <a:lnTo>
                  <a:pt x="1403604" y="933450"/>
                </a:lnTo>
                <a:close/>
              </a:path>
              <a:path w="1626108" h="1085850">
                <a:moveTo>
                  <a:pt x="1344168" y="893826"/>
                </a:moveTo>
                <a:lnTo>
                  <a:pt x="1301496" y="865632"/>
                </a:lnTo>
                <a:lnTo>
                  <a:pt x="1297686" y="870966"/>
                </a:lnTo>
                <a:lnTo>
                  <a:pt x="1341120" y="899160"/>
                </a:lnTo>
                <a:lnTo>
                  <a:pt x="1344168" y="893826"/>
                </a:lnTo>
                <a:close/>
              </a:path>
              <a:path w="1626108" h="1085850">
                <a:moveTo>
                  <a:pt x="1285494" y="854963"/>
                </a:moveTo>
                <a:lnTo>
                  <a:pt x="1242822" y="826008"/>
                </a:lnTo>
                <a:lnTo>
                  <a:pt x="1239012" y="831341"/>
                </a:lnTo>
                <a:lnTo>
                  <a:pt x="1281684" y="860297"/>
                </a:lnTo>
                <a:lnTo>
                  <a:pt x="1285494" y="854963"/>
                </a:lnTo>
                <a:close/>
              </a:path>
              <a:path w="1626108" h="1085850">
                <a:moveTo>
                  <a:pt x="1226820" y="815340"/>
                </a:moveTo>
                <a:lnTo>
                  <a:pt x="1183386" y="787145"/>
                </a:lnTo>
                <a:lnTo>
                  <a:pt x="1180338" y="792479"/>
                </a:lnTo>
                <a:lnTo>
                  <a:pt x="1223010" y="820674"/>
                </a:lnTo>
                <a:lnTo>
                  <a:pt x="1226820" y="815340"/>
                </a:lnTo>
                <a:close/>
              </a:path>
              <a:path w="1626108" h="1085850">
                <a:moveTo>
                  <a:pt x="1167384" y="775715"/>
                </a:moveTo>
                <a:lnTo>
                  <a:pt x="1124712" y="747521"/>
                </a:lnTo>
                <a:lnTo>
                  <a:pt x="1120902" y="752855"/>
                </a:lnTo>
                <a:lnTo>
                  <a:pt x="1163574" y="781811"/>
                </a:lnTo>
                <a:lnTo>
                  <a:pt x="1167384" y="775715"/>
                </a:lnTo>
                <a:close/>
              </a:path>
              <a:path w="1626108" h="1085850">
                <a:moveTo>
                  <a:pt x="1108710" y="736854"/>
                </a:moveTo>
                <a:lnTo>
                  <a:pt x="1065276" y="707897"/>
                </a:lnTo>
                <a:lnTo>
                  <a:pt x="1062228" y="713231"/>
                </a:lnTo>
                <a:lnTo>
                  <a:pt x="1104900" y="742187"/>
                </a:lnTo>
                <a:lnTo>
                  <a:pt x="1108710" y="736854"/>
                </a:lnTo>
                <a:close/>
              </a:path>
              <a:path w="1626108" h="1085850">
                <a:moveTo>
                  <a:pt x="1049274" y="697229"/>
                </a:moveTo>
                <a:lnTo>
                  <a:pt x="1006602" y="669035"/>
                </a:lnTo>
                <a:lnTo>
                  <a:pt x="1002792" y="674369"/>
                </a:lnTo>
                <a:lnTo>
                  <a:pt x="1046226" y="702563"/>
                </a:lnTo>
                <a:lnTo>
                  <a:pt x="1049274" y="697229"/>
                </a:lnTo>
                <a:close/>
              </a:path>
              <a:path w="1626108" h="1085850">
                <a:moveTo>
                  <a:pt x="990600" y="658368"/>
                </a:moveTo>
                <a:lnTo>
                  <a:pt x="947166" y="629411"/>
                </a:lnTo>
                <a:lnTo>
                  <a:pt x="944118" y="634745"/>
                </a:lnTo>
                <a:lnTo>
                  <a:pt x="986790" y="663701"/>
                </a:lnTo>
                <a:lnTo>
                  <a:pt x="990600" y="658368"/>
                </a:lnTo>
                <a:close/>
              </a:path>
              <a:path w="1626108" h="1085850">
                <a:moveTo>
                  <a:pt x="931164" y="618743"/>
                </a:moveTo>
                <a:lnTo>
                  <a:pt x="888492" y="589787"/>
                </a:lnTo>
                <a:lnTo>
                  <a:pt x="884682" y="595121"/>
                </a:lnTo>
                <a:lnTo>
                  <a:pt x="928116" y="624077"/>
                </a:lnTo>
                <a:lnTo>
                  <a:pt x="931164" y="618743"/>
                </a:lnTo>
                <a:close/>
              </a:path>
              <a:path w="1626108" h="1085850">
                <a:moveTo>
                  <a:pt x="872490" y="579119"/>
                </a:moveTo>
                <a:lnTo>
                  <a:pt x="829818" y="550926"/>
                </a:lnTo>
                <a:lnTo>
                  <a:pt x="826008" y="556259"/>
                </a:lnTo>
                <a:lnTo>
                  <a:pt x="868680" y="584454"/>
                </a:lnTo>
                <a:lnTo>
                  <a:pt x="872490" y="579119"/>
                </a:lnTo>
                <a:close/>
              </a:path>
              <a:path w="1626108" h="1085850">
                <a:moveTo>
                  <a:pt x="813054" y="540257"/>
                </a:moveTo>
                <a:lnTo>
                  <a:pt x="770382" y="511301"/>
                </a:lnTo>
                <a:lnTo>
                  <a:pt x="766572" y="516635"/>
                </a:lnTo>
                <a:lnTo>
                  <a:pt x="810006" y="545591"/>
                </a:lnTo>
                <a:lnTo>
                  <a:pt x="813054" y="540257"/>
                </a:lnTo>
                <a:close/>
              </a:path>
              <a:path w="1626108" h="1085850">
                <a:moveTo>
                  <a:pt x="754380" y="500633"/>
                </a:moveTo>
                <a:lnTo>
                  <a:pt x="711708" y="472440"/>
                </a:lnTo>
                <a:lnTo>
                  <a:pt x="707898" y="477773"/>
                </a:lnTo>
                <a:lnTo>
                  <a:pt x="750570" y="505967"/>
                </a:lnTo>
                <a:lnTo>
                  <a:pt x="754380" y="500633"/>
                </a:lnTo>
                <a:close/>
              </a:path>
              <a:path w="1626108" h="1085850">
                <a:moveTo>
                  <a:pt x="695706" y="461009"/>
                </a:moveTo>
                <a:lnTo>
                  <a:pt x="652272" y="432816"/>
                </a:lnTo>
                <a:lnTo>
                  <a:pt x="649224" y="438150"/>
                </a:lnTo>
                <a:lnTo>
                  <a:pt x="691896" y="466344"/>
                </a:lnTo>
                <a:lnTo>
                  <a:pt x="695706" y="461009"/>
                </a:lnTo>
                <a:close/>
              </a:path>
              <a:path w="1626108" h="1085850">
                <a:moveTo>
                  <a:pt x="636270" y="422148"/>
                </a:moveTo>
                <a:lnTo>
                  <a:pt x="593598" y="393191"/>
                </a:lnTo>
                <a:lnTo>
                  <a:pt x="589788" y="398525"/>
                </a:lnTo>
                <a:lnTo>
                  <a:pt x="632460" y="427481"/>
                </a:lnTo>
                <a:lnTo>
                  <a:pt x="636270" y="422148"/>
                </a:lnTo>
                <a:close/>
              </a:path>
              <a:path w="1626108" h="1085850">
                <a:moveTo>
                  <a:pt x="577596" y="382523"/>
                </a:moveTo>
                <a:lnTo>
                  <a:pt x="534162" y="354329"/>
                </a:lnTo>
                <a:lnTo>
                  <a:pt x="531114" y="359663"/>
                </a:lnTo>
                <a:lnTo>
                  <a:pt x="573786" y="387857"/>
                </a:lnTo>
                <a:lnTo>
                  <a:pt x="577596" y="382523"/>
                </a:lnTo>
                <a:close/>
              </a:path>
              <a:path w="1626108" h="1085850">
                <a:moveTo>
                  <a:pt x="518160" y="343661"/>
                </a:moveTo>
                <a:lnTo>
                  <a:pt x="475488" y="314705"/>
                </a:lnTo>
                <a:lnTo>
                  <a:pt x="471678" y="320039"/>
                </a:lnTo>
                <a:lnTo>
                  <a:pt x="515112" y="348995"/>
                </a:lnTo>
                <a:lnTo>
                  <a:pt x="518160" y="343661"/>
                </a:lnTo>
                <a:close/>
              </a:path>
              <a:path w="1626108" h="1085850">
                <a:moveTo>
                  <a:pt x="459486" y="304038"/>
                </a:moveTo>
                <a:lnTo>
                  <a:pt x="416052" y="275081"/>
                </a:lnTo>
                <a:lnTo>
                  <a:pt x="413004" y="280415"/>
                </a:lnTo>
                <a:lnTo>
                  <a:pt x="455676" y="309371"/>
                </a:lnTo>
                <a:lnTo>
                  <a:pt x="459486" y="304038"/>
                </a:lnTo>
                <a:close/>
              </a:path>
              <a:path w="1626108" h="1085850">
                <a:moveTo>
                  <a:pt x="400050" y="264413"/>
                </a:moveTo>
                <a:lnTo>
                  <a:pt x="357378" y="236220"/>
                </a:lnTo>
                <a:lnTo>
                  <a:pt x="353568" y="241554"/>
                </a:lnTo>
                <a:lnTo>
                  <a:pt x="397002" y="269747"/>
                </a:lnTo>
                <a:lnTo>
                  <a:pt x="400050" y="264413"/>
                </a:lnTo>
                <a:close/>
              </a:path>
              <a:path w="1626108" h="1085850">
                <a:moveTo>
                  <a:pt x="341376" y="225552"/>
                </a:moveTo>
                <a:lnTo>
                  <a:pt x="298704" y="196595"/>
                </a:lnTo>
                <a:lnTo>
                  <a:pt x="294894" y="201929"/>
                </a:lnTo>
                <a:lnTo>
                  <a:pt x="337566" y="230886"/>
                </a:lnTo>
                <a:lnTo>
                  <a:pt x="341376" y="225552"/>
                </a:lnTo>
                <a:close/>
              </a:path>
              <a:path w="1626108" h="1085850">
                <a:moveTo>
                  <a:pt x="281940" y="185927"/>
                </a:moveTo>
                <a:lnTo>
                  <a:pt x="239268" y="156971"/>
                </a:lnTo>
                <a:lnTo>
                  <a:pt x="235458" y="163067"/>
                </a:lnTo>
                <a:lnTo>
                  <a:pt x="278892" y="191261"/>
                </a:lnTo>
                <a:lnTo>
                  <a:pt x="281940" y="185927"/>
                </a:lnTo>
                <a:close/>
              </a:path>
              <a:path w="1626108" h="1085850">
                <a:moveTo>
                  <a:pt x="223266" y="146303"/>
                </a:moveTo>
                <a:lnTo>
                  <a:pt x="180594" y="118110"/>
                </a:lnTo>
                <a:lnTo>
                  <a:pt x="176784" y="123444"/>
                </a:lnTo>
                <a:lnTo>
                  <a:pt x="219456" y="151637"/>
                </a:lnTo>
                <a:lnTo>
                  <a:pt x="223266" y="146303"/>
                </a:lnTo>
                <a:close/>
              </a:path>
              <a:path w="1626108" h="1085850">
                <a:moveTo>
                  <a:pt x="164592" y="107442"/>
                </a:moveTo>
                <a:lnTo>
                  <a:pt x="121158" y="78485"/>
                </a:lnTo>
                <a:lnTo>
                  <a:pt x="118110" y="83819"/>
                </a:lnTo>
                <a:lnTo>
                  <a:pt x="160782" y="112776"/>
                </a:lnTo>
                <a:lnTo>
                  <a:pt x="164592" y="107442"/>
                </a:lnTo>
                <a:close/>
              </a:path>
              <a:path w="1626108" h="1085850">
                <a:moveTo>
                  <a:pt x="105156" y="67817"/>
                </a:moveTo>
                <a:lnTo>
                  <a:pt x="62484" y="39623"/>
                </a:lnTo>
                <a:lnTo>
                  <a:pt x="58674" y="44957"/>
                </a:lnTo>
                <a:lnTo>
                  <a:pt x="101346" y="73151"/>
                </a:lnTo>
                <a:lnTo>
                  <a:pt x="105156" y="67817"/>
                </a:lnTo>
                <a:close/>
              </a:path>
              <a:path w="1626108" h="1085850">
                <a:moveTo>
                  <a:pt x="1528572" y="1078230"/>
                </a:moveTo>
                <a:lnTo>
                  <a:pt x="1531620" y="1080515"/>
                </a:lnTo>
                <a:lnTo>
                  <a:pt x="1619250" y="1085087"/>
                </a:lnTo>
                <a:lnTo>
                  <a:pt x="1623060" y="1079753"/>
                </a:lnTo>
                <a:lnTo>
                  <a:pt x="1578864" y="1003553"/>
                </a:lnTo>
                <a:lnTo>
                  <a:pt x="1613485" y="1073461"/>
                </a:lnTo>
                <a:lnTo>
                  <a:pt x="1596390" y="1062227"/>
                </a:lnTo>
                <a:lnTo>
                  <a:pt x="1593342" y="1067561"/>
                </a:lnTo>
                <a:lnTo>
                  <a:pt x="1609152" y="1078257"/>
                </a:lnTo>
                <a:lnTo>
                  <a:pt x="1618488" y="1083563"/>
                </a:lnTo>
                <a:lnTo>
                  <a:pt x="1616062" y="1078667"/>
                </a:lnTo>
                <a:lnTo>
                  <a:pt x="1621536" y="1078991"/>
                </a:lnTo>
                <a:lnTo>
                  <a:pt x="1618488" y="1083563"/>
                </a:lnTo>
                <a:lnTo>
                  <a:pt x="1609152" y="1078257"/>
                </a:lnTo>
                <a:lnTo>
                  <a:pt x="1531620" y="1073658"/>
                </a:lnTo>
                <a:lnTo>
                  <a:pt x="1528572" y="1075181"/>
                </a:lnTo>
                <a:lnTo>
                  <a:pt x="1528572" y="1078230"/>
                </a:lnTo>
                <a:close/>
              </a:path>
              <a:path w="1626108" h="1085850">
                <a:moveTo>
                  <a:pt x="1578864" y="999743"/>
                </a:moveTo>
                <a:lnTo>
                  <a:pt x="1578864" y="1003553"/>
                </a:lnTo>
                <a:lnTo>
                  <a:pt x="1623060" y="1079753"/>
                </a:lnTo>
                <a:lnTo>
                  <a:pt x="1619250" y="1085087"/>
                </a:lnTo>
                <a:lnTo>
                  <a:pt x="1531620" y="1080515"/>
                </a:lnTo>
                <a:lnTo>
                  <a:pt x="1626108" y="1085849"/>
                </a:lnTo>
                <a:lnTo>
                  <a:pt x="1584960" y="1000505"/>
                </a:lnTo>
                <a:lnTo>
                  <a:pt x="1581912" y="998219"/>
                </a:lnTo>
                <a:lnTo>
                  <a:pt x="1578864" y="999743"/>
                </a:lnTo>
                <a:close/>
              </a:path>
              <a:path w="1626108" h="1085850">
                <a:moveTo>
                  <a:pt x="1618488" y="1083563"/>
                </a:moveTo>
                <a:lnTo>
                  <a:pt x="1621536" y="1078991"/>
                </a:lnTo>
                <a:lnTo>
                  <a:pt x="1616062" y="1078667"/>
                </a:lnTo>
                <a:lnTo>
                  <a:pt x="1618488" y="1083563"/>
                </a:lnTo>
                <a:close/>
              </a:path>
              <a:path w="1626108" h="1085850">
                <a:moveTo>
                  <a:pt x="46482" y="28194"/>
                </a:moveTo>
                <a:lnTo>
                  <a:pt x="3048" y="0"/>
                </a:lnTo>
                <a:lnTo>
                  <a:pt x="0" y="5334"/>
                </a:lnTo>
                <a:lnTo>
                  <a:pt x="42672" y="34290"/>
                </a:lnTo>
                <a:lnTo>
                  <a:pt x="46482" y="28194"/>
                </a:lnTo>
                <a:close/>
              </a:path>
              <a:path w="1626108" h="1085850">
                <a:moveTo>
                  <a:pt x="1580388" y="1051559"/>
                </a:moveTo>
                <a:lnTo>
                  <a:pt x="1537716" y="1022603"/>
                </a:lnTo>
                <a:lnTo>
                  <a:pt x="1533906" y="1027937"/>
                </a:lnTo>
                <a:lnTo>
                  <a:pt x="1577340" y="1056893"/>
                </a:lnTo>
                <a:lnTo>
                  <a:pt x="1580388" y="1051559"/>
                </a:lnTo>
                <a:close/>
              </a:path>
              <a:path w="1626108" h="1085850">
                <a:moveTo>
                  <a:pt x="1521714" y="1011935"/>
                </a:moveTo>
                <a:lnTo>
                  <a:pt x="1478280" y="983741"/>
                </a:lnTo>
                <a:lnTo>
                  <a:pt x="1475232" y="989076"/>
                </a:lnTo>
                <a:lnTo>
                  <a:pt x="1517904" y="1017269"/>
                </a:lnTo>
                <a:lnTo>
                  <a:pt x="1521714" y="1011935"/>
                </a:lnTo>
                <a:close/>
              </a:path>
              <a:path w="1626108" h="1085850">
                <a:moveTo>
                  <a:pt x="1462278" y="973074"/>
                </a:moveTo>
                <a:lnTo>
                  <a:pt x="1419606" y="944118"/>
                </a:lnTo>
                <a:lnTo>
                  <a:pt x="1415796" y="949452"/>
                </a:lnTo>
                <a:lnTo>
                  <a:pt x="1459230" y="978408"/>
                </a:lnTo>
                <a:lnTo>
                  <a:pt x="1462278" y="9730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10156" y="3455670"/>
            <a:ext cx="2013204" cy="1781556"/>
          </a:xfrm>
          <a:custGeom>
            <a:avLst/>
            <a:gdLst/>
            <a:ahLst/>
            <a:cxnLst/>
            <a:rect l="l" t="t" r="r" b="b"/>
            <a:pathLst>
              <a:path w="2013204" h="1781555">
                <a:moveTo>
                  <a:pt x="1742694" y="1537715"/>
                </a:moveTo>
                <a:lnTo>
                  <a:pt x="1703832" y="1503425"/>
                </a:lnTo>
                <a:lnTo>
                  <a:pt x="1700022" y="1508759"/>
                </a:lnTo>
                <a:lnTo>
                  <a:pt x="1738122" y="1542287"/>
                </a:lnTo>
                <a:lnTo>
                  <a:pt x="1742694" y="1537715"/>
                </a:lnTo>
                <a:close/>
              </a:path>
              <a:path w="2013204" h="1781555">
                <a:moveTo>
                  <a:pt x="1689354" y="1490471"/>
                </a:moveTo>
                <a:lnTo>
                  <a:pt x="1650492" y="1456943"/>
                </a:lnTo>
                <a:lnTo>
                  <a:pt x="1646682" y="1461515"/>
                </a:lnTo>
                <a:lnTo>
                  <a:pt x="1685544" y="1495805"/>
                </a:lnTo>
                <a:lnTo>
                  <a:pt x="1689354" y="1490471"/>
                </a:lnTo>
                <a:close/>
              </a:path>
              <a:path w="2013204" h="1781555">
                <a:moveTo>
                  <a:pt x="1636014" y="1443989"/>
                </a:moveTo>
                <a:lnTo>
                  <a:pt x="1597914" y="1409699"/>
                </a:lnTo>
                <a:lnTo>
                  <a:pt x="1593342" y="1414271"/>
                </a:lnTo>
                <a:lnTo>
                  <a:pt x="1632204" y="1448561"/>
                </a:lnTo>
                <a:lnTo>
                  <a:pt x="1636014" y="1443989"/>
                </a:lnTo>
                <a:close/>
              </a:path>
              <a:path w="2013204" h="1781555">
                <a:moveTo>
                  <a:pt x="1583436" y="1396745"/>
                </a:moveTo>
                <a:lnTo>
                  <a:pt x="1544574" y="1362455"/>
                </a:lnTo>
                <a:lnTo>
                  <a:pt x="1540002" y="1367789"/>
                </a:lnTo>
                <a:lnTo>
                  <a:pt x="1578864" y="1401317"/>
                </a:lnTo>
                <a:lnTo>
                  <a:pt x="1583436" y="1396745"/>
                </a:lnTo>
                <a:close/>
              </a:path>
              <a:path w="2013204" h="1781555">
                <a:moveTo>
                  <a:pt x="1530096" y="1349502"/>
                </a:moveTo>
                <a:lnTo>
                  <a:pt x="1491234" y="1315973"/>
                </a:lnTo>
                <a:lnTo>
                  <a:pt x="1487424" y="1320545"/>
                </a:lnTo>
                <a:lnTo>
                  <a:pt x="1525524" y="1354836"/>
                </a:lnTo>
                <a:lnTo>
                  <a:pt x="1530096" y="1349502"/>
                </a:lnTo>
                <a:close/>
              </a:path>
              <a:path w="2013204" h="1781555">
                <a:moveTo>
                  <a:pt x="1476756" y="1303020"/>
                </a:moveTo>
                <a:lnTo>
                  <a:pt x="1438656" y="1268730"/>
                </a:lnTo>
                <a:lnTo>
                  <a:pt x="1434084" y="1273302"/>
                </a:lnTo>
                <a:lnTo>
                  <a:pt x="1472946" y="1307592"/>
                </a:lnTo>
                <a:lnTo>
                  <a:pt x="1476756" y="1303020"/>
                </a:lnTo>
                <a:close/>
              </a:path>
              <a:path w="2013204" h="1781555">
                <a:moveTo>
                  <a:pt x="1424178" y="1255776"/>
                </a:moveTo>
                <a:lnTo>
                  <a:pt x="1385316" y="1221486"/>
                </a:lnTo>
                <a:lnTo>
                  <a:pt x="1380744" y="1226820"/>
                </a:lnTo>
                <a:lnTo>
                  <a:pt x="1419606" y="1260348"/>
                </a:lnTo>
                <a:lnTo>
                  <a:pt x="1424178" y="1255776"/>
                </a:lnTo>
                <a:close/>
              </a:path>
              <a:path w="2013204" h="1781555">
                <a:moveTo>
                  <a:pt x="1370838" y="1208532"/>
                </a:moveTo>
                <a:lnTo>
                  <a:pt x="1331976" y="1175004"/>
                </a:lnTo>
                <a:lnTo>
                  <a:pt x="1328166" y="1179576"/>
                </a:lnTo>
                <a:lnTo>
                  <a:pt x="1366266" y="1213866"/>
                </a:lnTo>
                <a:lnTo>
                  <a:pt x="1370838" y="1208532"/>
                </a:lnTo>
                <a:close/>
              </a:path>
              <a:path w="2013204" h="1781555">
                <a:moveTo>
                  <a:pt x="1317498" y="1162050"/>
                </a:moveTo>
                <a:lnTo>
                  <a:pt x="1278636" y="1127760"/>
                </a:lnTo>
                <a:lnTo>
                  <a:pt x="1274826" y="1132332"/>
                </a:lnTo>
                <a:lnTo>
                  <a:pt x="1313688" y="1166622"/>
                </a:lnTo>
                <a:lnTo>
                  <a:pt x="1317498" y="1162050"/>
                </a:lnTo>
                <a:close/>
              </a:path>
              <a:path w="2013204" h="1781555">
                <a:moveTo>
                  <a:pt x="1264158" y="1114806"/>
                </a:moveTo>
                <a:lnTo>
                  <a:pt x="1226058" y="1080516"/>
                </a:lnTo>
                <a:lnTo>
                  <a:pt x="1221486" y="1085850"/>
                </a:lnTo>
                <a:lnTo>
                  <a:pt x="1260348" y="1119378"/>
                </a:lnTo>
                <a:lnTo>
                  <a:pt x="1264158" y="1114806"/>
                </a:lnTo>
                <a:close/>
              </a:path>
              <a:path w="2013204" h="1781555">
                <a:moveTo>
                  <a:pt x="1211580" y="1067562"/>
                </a:moveTo>
                <a:lnTo>
                  <a:pt x="1172718" y="1034034"/>
                </a:lnTo>
                <a:lnTo>
                  <a:pt x="1168146" y="1038606"/>
                </a:lnTo>
                <a:lnTo>
                  <a:pt x="1207008" y="1072896"/>
                </a:lnTo>
                <a:lnTo>
                  <a:pt x="1211580" y="1067562"/>
                </a:lnTo>
                <a:close/>
              </a:path>
              <a:path w="2013204" h="1781555">
                <a:moveTo>
                  <a:pt x="1158240" y="1021080"/>
                </a:moveTo>
                <a:lnTo>
                  <a:pt x="1119378" y="986790"/>
                </a:lnTo>
                <a:lnTo>
                  <a:pt x="1115568" y="991362"/>
                </a:lnTo>
                <a:lnTo>
                  <a:pt x="1153668" y="1025652"/>
                </a:lnTo>
                <a:lnTo>
                  <a:pt x="1158240" y="1021080"/>
                </a:lnTo>
                <a:close/>
              </a:path>
              <a:path w="2013204" h="1781555">
                <a:moveTo>
                  <a:pt x="1104900" y="973836"/>
                </a:moveTo>
                <a:lnTo>
                  <a:pt x="1066800" y="939546"/>
                </a:lnTo>
                <a:lnTo>
                  <a:pt x="1062228" y="944880"/>
                </a:lnTo>
                <a:lnTo>
                  <a:pt x="1101090" y="978408"/>
                </a:lnTo>
                <a:lnTo>
                  <a:pt x="1104900" y="973836"/>
                </a:lnTo>
                <a:close/>
              </a:path>
              <a:path w="2013204" h="1781555">
                <a:moveTo>
                  <a:pt x="1052322" y="926591"/>
                </a:moveTo>
                <a:lnTo>
                  <a:pt x="1013460" y="893063"/>
                </a:lnTo>
                <a:lnTo>
                  <a:pt x="1008888" y="897636"/>
                </a:lnTo>
                <a:lnTo>
                  <a:pt x="1047750" y="931926"/>
                </a:lnTo>
                <a:lnTo>
                  <a:pt x="1052322" y="926591"/>
                </a:lnTo>
                <a:close/>
              </a:path>
              <a:path w="2013204" h="1781555">
                <a:moveTo>
                  <a:pt x="998982" y="880110"/>
                </a:moveTo>
                <a:lnTo>
                  <a:pt x="960120" y="845819"/>
                </a:lnTo>
                <a:lnTo>
                  <a:pt x="956310" y="850391"/>
                </a:lnTo>
                <a:lnTo>
                  <a:pt x="994410" y="884682"/>
                </a:lnTo>
                <a:lnTo>
                  <a:pt x="998982" y="880110"/>
                </a:lnTo>
                <a:close/>
              </a:path>
              <a:path w="2013204" h="1781555">
                <a:moveTo>
                  <a:pt x="945642" y="832866"/>
                </a:moveTo>
                <a:lnTo>
                  <a:pt x="906780" y="798576"/>
                </a:lnTo>
                <a:lnTo>
                  <a:pt x="902970" y="803909"/>
                </a:lnTo>
                <a:lnTo>
                  <a:pt x="941832" y="837438"/>
                </a:lnTo>
                <a:lnTo>
                  <a:pt x="945642" y="832866"/>
                </a:lnTo>
                <a:close/>
              </a:path>
              <a:path w="2013204" h="1781555">
                <a:moveTo>
                  <a:pt x="892302" y="785621"/>
                </a:moveTo>
                <a:lnTo>
                  <a:pt x="854202" y="752093"/>
                </a:lnTo>
                <a:lnTo>
                  <a:pt x="849630" y="756665"/>
                </a:lnTo>
                <a:lnTo>
                  <a:pt x="888492" y="790955"/>
                </a:lnTo>
                <a:lnTo>
                  <a:pt x="892302" y="785621"/>
                </a:lnTo>
                <a:close/>
              </a:path>
              <a:path w="2013204" h="1781555">
                <a:moveTo>
                  <a:pt x="839724" y="739140"/>
                </a:moveTo>
                <a:lnTo>
                  <a:pt x="800862" y="704849"/>
                </a:lnTo>
                <a:lnTo>
                  <a:pt x="796290" y="709421"/>
                </a:lnTo>
                <a:lnTo>
                  <a:pt x="835152" y="743711"/>
                </a:lnTo>
                <a:lnTo>
                  <a:pt x="839724" y="739140"/>
                </a:lnTo>
                <a:close/>
              </a:path>
              <a:path w="2013204" h="1781555">
                <a:moveTo>
                  <a:pt x="786384" y="691895"/>
                </a:moveTo>
                <a:lnTo>
                  <a:pt x="747522" y="657605"/>
                </a:lnTo>
                <a:lnTo>
                  <a:pt x="743712" y="662940"/>
                </a:lnTo>
                <a:lnTo>
                  <a:pt x="781812" y="696468"/>
                </a:lnTo>
                <a:lnTo>
                  <a:pt x="786384" y="691895"/>
                </a:lnTo>
                <a:close/>
              </a:path>
              <a:path w="2013204" h="1781555">
                <a:moveTo>
                  <a:pt x="733044" y="644652"/>
                </a:moveTo>
                <a:lnTo>
                  <a:pt x="694944" y="611124"/>
                </a:lnTo>
                <a:lnTo>
                  <a:pt x="690372" y="615696"/>
                </a:lnTo>
                <a:lnTo>
                  <a:pt x="729234" y="649986"/>
                </a:lnTo>
                <a:lnTo>
                  <a:pt x="733044" y="644652"/>
                </a:lnTo>
                <a:close/>
              </a:path>
              <a:path w="2013204" h="1781555">
                <a:moveTo>
                  <a:pt x="680466" y="598170"/>
                </a:moveTo>
                <a:lnTo>
                  <a:pt x="641604" y="563880"/>
                </a:lnTo>
                <a:lnTo>
                  <a:pt x="637032" y="568452"/>
                </a:lnTo>
                <a:lnTo>
                  <a:pt x="675894" y="602742"/>
                </a:lnTo>
                <a:lnTo>
                  <a:pt x="680466" y="598170"/>
                </a:lnTo>
                <a:close/>
              </a:path>
              <a:path w="2013204" h="1781555">
                <a:moveTo>
                  <a:pt x="627126" y="550926"/>
                </a:moveTo>
                <a:lnTo>
                  <a:pt x="588264" y="516636"/>
                </a:lnTo>
                <a:lnTo>
                  <a:pt x="584454" y="521970"/>
                </a:lnTo>
                <a:lnTo>
                  <a:pt x="622554" y="555498"/>
                </a:lnTo>
                <a:lnTo>
                  <a:pt x="627126" y="550926"/>
                </a:lnTo>
                <a:close/>
              </a:path>
              <a:path w="2013204" h="1781555">
                <a:moveTo>
                  <a:pt x="573786" y="503681"/>
                </a:moveTo>
                <a:lnTo>
                  <a:pt x="534924" y="470154"/>
                </a:lnTo>
                <a:lnTo>
                  <a:pt x="531114" y="474726"/>
                </a:lnTo>
                <a:lnTo>
                  <a:pt x="569976" y="509016"/>
                </a:lnTo>
                <a:lnTo>
                  <a:pt x="573786" y="503681"/>
                </a:lnTo>
                <a:close/>
              </a:path>
              <a:path w="2013204" h="1781555">
                <a:moveTo>
                  <a:pt x="520446" y="457200"/>
                </a:moveTo>
                <a:lnTo>
                  <a:pt x="482346" y="422909"/>
                </a:lnTo>
                <a:lnTo>
                  <a:pt x="477774" y="427481"/>
                </a:lnTo>
                <a:lnTo>
                  <a:pt x="516636" y="461772"/>
                </a:lnTo>
                <a:lnTo>
                  <a:pt x="520446" y="457200"/>
                </a:lnTo>
                <a:close/>
              </a:path>
              <a:path w="2013204" h="1781555">
                <a:moveTo>
                  <a:pt x="467868" y="409956"/>
                </a:moveTo>
                <a:lnTo>
                  <a:pt x="429006" y="375665"/>
                </a:lnTo>
                <a:lnTo>
                  <a:pt x="424434" y="380999"/>
                </a:lnTo>
                <a:lnTo>
                  <a:pt x="463296" y="414528"/>
                </a:lnTo>
                <a:lnTo>
                  <a:pt x="467868" y="409956"/>
                </a:lnTo>
                <a:close/>
              </a:path>
              <a:path w="2013204" h="1781555">
                <a:moveTo>
                  <a:pt x="414528" y="362711"/>
                </a:moveTo>
                <a:lnTo>
                  <a:pt x="375666" y="329184"/>
                </a:lnTo>
                <a:lnTo>
                  <a:pt x="371856" y="333756"/>
                </a:lnTo>
                <a:lnTo>
                  <a:pt x="409956" y="368045"/>
                </a:lnTo>
                <a:lnTo>
                  <a:pt x="414528" y="362711"/>
                </a:lnTo>
                <a:close/>
              </a:path>
              <a:path w="2013204" h="1781555">
                <a:moveTo>
                  <a:pt x="361188" y="316230"/>
                </a:moveTo>
                <a:lnTo>
                  <a:pt x="323088" y="281940"/>
                </a:lnTo>
                <a:lnTo>
                  <a:pt x="318516" y="286512"/>
                </a:lnTo>
                <a:lnTo>
                  <a:pt x="357378" y="320802"/>
                </a:lnTo>
                <a:lnTo>
                  <a:pt x="361188" y="316230"/>
                </a:lnTo>
                <a:close/>
              </a:path>
              <a:path w="2013204" h="1781555">
                <a:moveTo>
                  <a:pt x="308610" y="268986"/>
                </a:moveTo>
                <a:lnTo>
                  <a:pt x="269748" y="234696"/>
                </a:lnTo>
                <a:lnTo>
                  <a:pt x="265176" y="240029"/>
                </a:lnTo>
                <a:lnTo>
                  <a:pt x="304038" y="273558"/>
                </a:lnTo>
                <a:lnTo>
                  <a:pt x="308610" y="268986"/>
                </a:lnTo>
                <a:close/>
              </a:path>
              <a:path w="2013204" h="1781555">
                <a:moveTo>
                  <a:pt x="255270" y="221742"/>
                </a:moveTo>
                <a:lnTo>
                  <a:pt x="216408" y="188213"/>
                </a:lnTo>
                <a:lnTo>
                  <a:pt x="212598" y="192785"/>
                </a:lnTo>
                <a:lnTo>
                  <a:pt x="250698" y="227076"/>
                </a:lnTo>
                <a:lnTo>
                  <a:pt x="255270" y="221742"/>
                </a:lnTo>
                <a:close/>
              </a:path>
              <a:path w="2013204" h="1781555">
                <a:moveTo>
                  <a:pt x="201930" y="175260"/>
                </a:moveTo>
                <a:lnTo>
                  <a:pt x="163068" y="140970"/>
                </a:lnTo>
                <a:lnTo>
                  <a:pt x="159258" y="145542"/>
                </a:lnTo>
                <a:lnTo>
                  <a:pt x="198120" y="179831"/>
                </a:lnTo>
                <a:lnTo>
                  <a:pt x="201930" y="175260"/>
                </a:lnTo>
                <a:close/>
              </a:path>
              <a:path w="2013204" h="1781555">
                <a:moveTo>
                  <a:pt x="148590" y="128016"/>
                </a:moveTo>
                <a:lnTo>
                  <a:pt x="110490" y="93725"/>
                </a:lnTo>
                <a:lnTo>
                  <a:pt x="105918" y="99059"/>
                </a:lnTo>
                <a:lnTo>
                  <a:pt x="144780" y="132588"/>
                </a:lnTo>
                <a:lnTo>
                  <a:pt x="148590" y="128016"/>
                </a:lnTo>
                <a:close/>
              </a:path>
              <a:path w="2013204" h="1781555">
                <a:moveTo>
                  <a:pt x="96012" y="80772"/>
                </a:moveTo>
                <a:lnTo>
                  <a:pt x="57150" y="47243"/>
                </a:lnTo>
                <a:lnTo>
                  <a:pt x="52578" y="51816"/>
                </a:lnTo>
                <a:lnTo>
                  <a:pt x="91440" y="86106"/>
                </a:lnTo>
                <a:lnTo>
                  <a:pt x="96012" y="80772"/>
                </a:lnTo>
                <a:close/>
              </a:path>
              <a:path w="2013204" h="1781555">
                <a:moveTo>
                  <a:pt x="1955292" y="1725930"/>
                </a:moveTo>
                <a:lnTo>
                  <a:pt x="1916430" y="1691639"/>
                </a:lnTo>
                <a:lnTo>
                  <a:pt x="1911858" y="1696212"/>
                </a:lnTo>
                <a:lnTo>
                  <a:pt x="1950720" y="1730502"/>
                </a:lnTo>
                <a:lnTo>
                  <a:pt x="1955292" y="1725930"/>
                </a:lnTo>
                <a:close/>
              </a:path>
              <a:path w="2013204" h="1781555">
                <a:moveTo>
                  <a:pt x="1965198" y="1743456"/>
                </a:moveTo>
                <a:lnTo>
                  <a:pt x="1998029" y="1772425"/>
                </a:lnTo>
                <a:lnTo>
                  <a:pt x="2003951" y="1773609"/>
                </a:lnTo>
                <a:lnTo>
                  <a:pt x="2006631" y="1774145"/>
                </a:lnTo>
                <a:lnTo>
                  <a:pt x="2004925" y="1776533"/>
                </a:lnTo>
                <a:lnTo>
                  <a:pt x="2004060" y="1777745"/>
                </a:lnTo>
                <a:lnTo>
                  <a:pt x="1998029" y="1772425"/>
                </a:lnTo>
                <a:lnTo>
                  <a:pt x="1921764" y="1757172"/>
                </a:lnTo>
                <a:lnTo>
                  <a:pt x="1917954" y="1757933"/>
                </a:lnTo>
                <a:lnTo>
                  <a:pt x="1917192" y="1760982"/>
                </a:lnTo>
                <a:lnTo>
                  <a:pt x="1920240" y="1763268"/>
                </a:lnTo>
                <a:lnTo>
                  <a:pt x="2013204" y="1781556"/>
                </a:lnTo>
                <a:lnTo>
                  <a:pt x="2005584" y="1778508"/>
                </a:lnTo>
                <a:lnTo>
                  <a:pt x="2009394" y="1774698"/>
                </a:lnTo>
                <a:lnTo>
                  <a:pt x="2007870" y="1772412"/>
                </a:lnTo>
                <a:lnTo>
                  <a:pt x="2001759" y="1767034"/>
                </a:lnTo>
                <a:lnTo>
                  <a:pt x="1969770" y="1738883"/>
                </a:lnTo>
                <a:lnTo>
                  <a:pt x="1965198" y="1743456"/>
                </a:lnTo>
                <a:close/>
              </a:path>
              <a:path w="2013204" h="1781555">
                <a:moveTo>
                  <a:pt x="2003951" y="1773609"/>
                </a:moveTo>
                <a:lnTo>
                  <a:pt x="1998029" y="1772425"/>
                </a:lnTo>
                <a:lnTo>
                  <a:pt x="2004060" y="1777745"/>
                </a:lnTo>
                <a:lnTo>
                  <a:pt x="2004925" y="1776533"/>
                </a:lnTo>
                <a:lnTo>
                  <a:pt x="2006631" y="1774145"/>
                </a:lnTo>
                <a:lnTo>
                  <a:pt x="2003951" y="1773609"/>
                </a:lnTo>
                <a:close/>
              </a:path>
              <a:path w="2013204" h="1781555">
                <a:moveTo>
                  <a:pt x="1981200" y="1688592"/>
                </a:moveTo>
                <a:lnTo>
                  <a:pt x="1978152" y="1690116"/>
                </a:lnTo>
                <a:lnTo>
                  <a:pt x="1977390" y="1693926"/>
                </a:lnTo>
                <a:lnTo>
                  <a:pt x="2001759" y="1767034"/>
                </a:lnTo>
                <a:lnTo>
                  <a:pt x="2007870" y="1772412"/>
                </a:lnTo>
                <a:lnTo>
                  <a:pt x="2009394" y="1774698"/>
                </a:lnTo>
                <a:lnTo>
                  <a:pt x="2005584" y="1778508"/>
                </a:lnTo>
                <a:lnTo>
                  <a:pt x="2013204" y="1781556"/>
                </a:lnTo>
                <a:lnTo>
                  <a:pt x="1983486" y="1691639"/>
                </a:lnTo>
                <a:lnTo>
                  <a:pt x="1981200" y="1688592"/>
                </a:lnTo>
                <a:close/>
              </a:path>
              <a:path w="2013204" h="1781555">
                <a:moveTo>
                  <a:pt x="42672" y="34290"/>
                </a:moveTo>
                <a:lnTo>
                  <a:pt x="3810" y="0"/>
                </a:lnTo>
                <a:lnTo>
                  <a:pt x="0" y="4572"/>
                </a:lnTo>
                <a:lnTo>
                  <a:pt x="38100" y="38862"/>
                </a:lnTo>
                <a:lnTo>
                  <a:pt x="42672" y="34290"/>
                </a:lnTo>
                <a:close/>
              </a:path>
              <a:path w="2013204" h="1781555">
                <a:moveTo>
                  <a:pt x="1901952" y="1678686"/>
                </a:moveTo>
                <a:lnTo>
                  <a:pt x="1863090" y="1644395"/>
                </a:lnTo>
                <a:lnTo>
                  <a:pt x="1859280" y="1649730"/>
                </a:lnTo>
                <a:lnTo>
                  <a:pt x="1897380" y="1683258"/>
                </a:lnTo>
                <a:lnTo>
                  <a:pt x="1901952" y="1678686"/>
                </a:lnTo>
                <a:close/>
              </a:path>
              <a:path w="2013204" h="1781555">
                <a:moveTo>
                  <a:pt x="1848612" y="1631442"/>
                </a:moveTo>
                <a:lnTo>
                  <a:pt x="1810512" y="1597913"/>
                </a:lnTo>
                <a:lnTo>
                  <a:pt x="1805940" y="1602486"/>
                </a:lnTo>
                <a:lnTo>
                  <a:pt x="1844802" y="1636776"/>
                </a:lnTo>
                <a:lnTo>
                  <a:pt x="1848612" y="1631442"/>
                </a:lnTo>
                <a:close/>
              </a:path>
              <a:path w="2013204" h="1781555">
                <a:moveTo>
                  <a:pt x="1796034" y="1584959"/>
                </a:moveTo>
                <a:lnTo>
                  <a:pt x="1757172" y="1550669"/>
                </a:lnTo>
                <a:lnTo>
                  <a:pt x="1752600" y="1555241"/>
                </a:lnTo>
                <a:lnTo>
                  <a:pt x="1791462" y="1589531"/>
                </a:lnTo>
                <a:lnTo>
                  <a:pt x="1796034" y="1584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87118" y="2449829"/>
            <a:ext cx="2168652" cy="2787396"/>
          </a:xfrm>
          <a:custGeom>
            <a:avLst/>
            <a:gdLst/>
            <a:ahLst/>
            <a:cxnLst/>
            <a:rect l="l" t="t" r="r" b="b"/>
            <a:pathLst>
              <a:path w="2168652" h="2787396">
                <a:moveTo>
                  <a:pt x="1995677" y="2560320"/>
                </a:moveTo>
                <a:lnTo>
                  <a:pt x="1964436" y="2519934"/>
                </a:lnTo>
                <a:lnTo>
                  <a:pt x="1959102" y="2523744"/>
                </a:lnTo>
                <a:lnTo>
                  <a:pt x="1991106" y="2564130"/>
                </a:lnTo>
                <a:lnTo>
                  <a:pt x="1995677" y="2560320"/>
                </a:lnTo>
                <a:close/>
              </a:path>
              <a:path w="2168652" h="2787396">
                <a:moveTo>
                  <a:pt x="1952244" y="2504694"/>
                </a:moveTo>
                <a:lnTo>
                  <a:pt x="1921002" y="2463546"/>
                </a:lnTo>
                <a:lnTo>
                  <a:pt x="1915668" y="2467356"/>
                </a:lnTo>
                <a:lnTo>
                  <a:pt x="1947672" y="2508504"/>
                </a:lnTo>
                <a:lnTo>
                  <a:pt x="1952244" y="2504694"/>
                </a:lnTo>
                <a:close/>
              </a:path>
              <a:path w="2168652" h="2787396">
                <a:moveTo>
                  <a:pt x="1908810" y="2448306"/>
                </a:moveTo>
                <a:lnTo>
                  <a:pt x="1877568" y="2407920"/>
                </a:lnTo>
                <a:lnTo>
                  <a:pt x="1872233" y="2411730"/>
                </a:lnTo>
                <a:lnTo>
                  <a:pt x="1903476" y="2452116"/>
                </a:lnTo>
                <a:lnTo>
                  <a:pt x="1908810" y="2448306"/>
                </a:lnTo>
                <a:close/>
              </a:path>
              <a:path w="2168652" h="2787396">
                <a:moveTo>
                  <a:pt x="1865376" y="2392680"/>
                </a:moveTo>
                <a:lnTo>
                  <a:pt x="1833372" y="2351532"/>
                </a:lnTo>
                <a:lnTo>
                  <a:pt x="1828800" y="2355342"/>
                </a:lnTo>
                <a:lnTo>
                  <a:pt x="1860042" y="2396490"/>
                </a:lnTo>
                <a:lnTo>
                  <a:pt x="1865376" y="2392680"/>
                </a:lnTo>
                <a:close/>
              </a:path>
              <a:path w="2168652" h="2787396">
                <a:moveTo>
                  <a:pt x="1821942" y="2336292"/>
                </a:moveTo>
                <a:lnTo>
                  <a:pt x="1789938" y="2295906"/>
                </a:lnTo>
                <a:lnTo>
                  <a:pt x="1785366" y="2299716"/>
                </a:lnTo>
                <a:lnTo>
                  <a:pt x="1816608" y="2340102"/>
                </a:lnTo>
                <a:lnTo>
                  <a:pt x="1821942" y="2336292"/>
                </a:lnTo>
                <a:close/>
              </a:path>
              <a:path w="2168652" h="2787396">
                <a:moveTo>
                  <a:pt x="1778508" y="2280666"/>
                </a:moveTo>
                <a:lnTo>
                  <a:pt x="1746504" y="2239518"/>
                </a:lnTo>
                <a:lnTo>
                  <a:pt x="1741170" y="2243328"/>
                </a:lnTo>
                <a:lnTo>
                  <a:pt x="1773174" y="2284476"/>
                </a:lnTo>
                <a:lnTo>
                  <a:pt x="1778508" y="2280666"/>
                </a:lnTo>
                <a:close/>
              </a:path>
              <a:path w="2168652" h="2787396">
                <a:moveTo>
                  <a:pt x="1735074" y="2224278"/>
                </a:moveTo>
                <a:lnTo>
                  <a:pt x="1703070" y="2183892"/>
                </a:lnTo>
                <a:lnTo>
                  <a:pt x="1697736" y="2187702"/>
                </a:lnTo>
                <a:lnTo>
                  <a:pt x="1729739" y="2228088"/>
                </a:lnTo>
                <a:lnTo>
                  <a:pt x="1735074" y="2224278"/>
                </a:lnTo>
                <a:close/>
              </a:path>
              <a:path w="2168652" h="2787396">
                <a:moveTo>
                  <a:pt x="1690877" y="2168652"/>
                </a:moveTo>
                <a:lnTo>
                  <a:pt x="1659636" y="2127504"/>
                </a:lnTo>
                <a:lnTo>
                  <a:pt x="1654302" y="2131314"/>
                </a:lnTo>
                <a:lnTo>
                  <a:pt x="1686306" y="2172462"/>
                </a:lnTo>
                <a:lnTo>
                  <a:pt x="1690877" y="2168652"/>
                </a:lnTo>
                <a:close/>
              </a:path>
              <a:path w="2168652" h="2787396">
                <a:moveTo>
                  <a:pt x="1647444" y="2112264"/>
                </a:moveTo>
                <a:lnTo>
                  <a:pt x="1616202" y="2071878"/>
                </a:lnTo>
                <a:lnTo>
                  <a:pt x="1610868" y="2075688"/>
                </a:lnTo>
                <a:lnTo>
                  <a:pt x="1642872" y="2116074"/>
                </a:lnTo>
                <a:lnTo>
                  <a:pt x="1647444" y="2112264"/>
                </a:lnTo>
                <a:close/>
              </a:path>
              <a:path w="2168652" h="2787396">
                <a:moveTo>
                  <a:pt x="1604010" y="2056638"/>
                </a:moveTo>
                <a:lnTo>
                  <a:pt x="1572768" y="2015490"/>
                </a:lnTo>
                <a:lnTo>
                  <a:pt x="1567434" y="2020062"/>
                </a:lnTo>
                <a:lnTo>
                  <a:pt x="1598676" y="2060448"/>
                </a:lnTo>
                <a:lnTo>
                  <a:pt x="1604010" y="2056638"/>
                </a:lnTo>
                <a:close/>
              </a:path>
              <a:path w="2168652" h="2787396">
                <a:moveTo>
                  <a:pt x="1560576" y="2000250"/>
                </a:moveTo>
                <a:lnTo>
                  <a:pt x="1528572" y="1959864"/>
                </a:lnTo>
                <a:lnTo>
                  <a:pt x="1524000" y="1963674"/>
                </a:lnTo>
                <a:lnTo>
                  <a:pt x="1555242" y="2004822"/>
                </a:lnTo>
                <a:lnTo>
                  <a:pt x="1560576" y="2000250"/>
                </a:lnTo>
                <a:close/>
              </a:path>
              <a:path w="2168652" h="2787396">
                <a:moveTo>
                  <a:pt x="1517142" y="1944624"/>
                </a:moveTo>
                <a:lnTo>
                  <a:pt x="1485138" y="1903476"/>
                </a:lnTo>
                <a:lnTo>
                  <a:pt x="1480566" y="1908048"/>
                </a:lnTo>
                <a:lnTo>
                  <a:pt x="1511808" y="1948434"/>
                </a:lnTo>
                <a:lnTo>
                  <a:pt x="1517142" y="1944624"/>
                </a:lnTo>
                <a:close/>
              </a:path>
              <a:path w="2168652" h="2787396">
                <a:moveTo>
                  <a:pt x="1473708" y="1888236"/>
                </a:moveTo>
                <a:lnTo>
                  <a:pt x="1441704" y="1847850"/>
                </a:lnTo>
                <a:lnTo>
                  <a:pt x="1436370" y="1851660"/>
                </a:lnTo>
                <a:lnTo>
                  <a:pt x="1468374" y="1892808"/>
                </a:lnTo>
                <a:lnTo>
                  <a:pt x="1473708" y="1888236"/>
                </a:lnTo>
                <a:close/>
              </a:path>
              <a:path w="2168652" h="2787396">
                <a:moveTo>
                  <a:pt x="1430274" y="1832610"/>
                </a:moveTo>
                <a:lnTo>
                  <a:pt x="1398270" y="1791462"/>
                </a:lnTo>
                <a:lnTo>
                  <a:pt x="1392936" y="1796034"/>
                </a:lnTo>
                <a:lnTo>
                  <a:pt x="1424940" y="1836420"/>
                </a:lnTo>
                <a:lnTo>
                  <a:pt x="1430274" y="1832610"/>
                </a:lnTo>
                <a:close/>
              </a:path>
              <a:path w="2168652" h="2787396">
                <a:moveTo>
                  <a:pt x="1386078" y="1776222"/>
                </a:moveTo>
                <a:lnTo>
                  <a:pt x="1354836" y="1735836"/>
                </a:lnTo>
                <a:lnTo>
                  <a:pt x="1349502" y="1739646"/>
                </a:lnTo>
                <a:lnTo>
                  <a:pt x="1381506" y="1780794"/>
                </a:lnTo>
                <a:lnTo>
                  <a:pt x="1386078" y="1776222"/>
                </a:lnTo>
                <a:close/>
              </a:path>
              <a:path w="2168652" h="2787396">
                <a:moveTo>
                  <a:pt x="1342644" y="1720596"/>
                </a:moveTo>
                <a:lnTo>
                  <a:pt x="1311402" y="1680210"/>
                </a:lnTo>
                <a:lnTo>
                  <a:pt x="1306068" y="1684020"/>
                </a:lnTo>
                <a:lnTo>
                  <a:pt x="1338072" y="1724406"/>
                </a:lnTo>
                <a:lnTo>
                  <a:pt x="1342644" y="1720596"/>
                </a:lnTo>
                <a:close/>
              </a:path>
              <a:path w="2168652" h="2787396">
                <a:moveTo>
                  <a:pt x="1299210" y="1664208"/>
                </a:moveTo>
                <a:lnTo>
                  <a:pt x="1267968" y="1623822"/>
                </a:lnTo>
                <a:lnTo>
                  <a:pt x="1262634" y="1627632"/>
                </a:lnTo>
                <a:lnTo>
                  <a:pt x="1293876" y="1668780"/>
                </a:lnTo>
                <a:lnTo>
                  <a:pt x="1299210" y="1664208"/>
                </a:lnTo>
                <a:close/>
              </a:path>
              <a:path w="2168652" h="2787396">
                <a:moveTo>
                  <a:pt x="1255776" y="1608582"/>
                </a:moveTo>
                <a:lnTo>
                  <a:pt x="1223772" y="1568196"/>
                </a:lnTo>
                <a:lnTo>
                  <a:pt x="1219200" y="1572006"/>
                </a:lnTo>
                <a:lnTo>
                  <a:pt x="1250442" y="1612392"/>
                </a:lnTo>
                <a:lnTo>
                  <a:pt x="1255776" y="1608582"/>
                </a:lnTo>
                <a:close/>
              </a:path>
              <a:path w="2168652" h="2787396">
                <a:moveTo>
                  <a:pt x="1212342" y="1552956"/>
                </a:moveTo>
                <a:lnTo>
                  <a:pt x="1180338" y="1511808"/>
                </a:lnTo>
                <a:lnTo>
                  <a:pt x="1175766" y="1515618"/>
                </a:lnTo>
                <a:lnTo>
                  <a:pt x="1207008" y="1556766"/>
                </a:lnTo>
                <a:lnTo>
                  <a:pt x="1212342" y="1552956"/>
                </a:lnTo>
                <a:close/>
              </a:path>
              <a:path w="2168652" h="2787396">
                <a:moveTo>
                  <a:pt x="1168908" y="1496568"/>
                </a:moveTo>
                <a:lnTo>
                  <a:pt x="1136904" y="1456182"/>
                </a:lnTo>
                <a:lnTo>
                  <a:pt x="1131570" y="1459992"/>
                </a:lnTo>
                <a:lnTo>
                  <a:pt x="1163574" y="1500378"/>
                </a:lnTo>
                <a:lnTo>
                  <a:pt x="1168908" y="1496568"/>
                </a:lnTo>
                <a:close/>
              </a:path>
              <a:path w="2168652" h="2787396">
                <a:moveTo>
                  <a:pt x="1124712" y="1440942"/>
                </a:moveTo>
                <a:lnTo>
                  <a:pt x="1093470" y="1399794"/>
                </a:lnTo>
                <a:lnTo>
                  <a:pt x="1088136" y="1403604"/>
                </a:lnTo>
                <a:lnTo>
                  <a:pt x="1120140" y="1444752"/>
                </a:lnTo>
                <a:lnTo>
                  <a:pt x="1124712" y="1440942"/>
                </a:lnTo>
                <a:close/>
              </a:path>
              <a:path w="2168652" h="2787396">
                <a:moveTo>
                  <a:pt x="1081278" y="1384554"/>
                </a:moveTo>
                <a:lnTo>
                  <a:pt x="1050036" y="1344168"/>
                </a:lnTo>
                <a:lnTo>
                  <a:pt x="1044702" y="1347978"/>
                </a:lnTo>
                <a:lnTo>
                  <a:pt x="1076706" y="1388364"/>
                </a:lnTo>
                <a:lnTo>
                  <a:pt x="1081278" y="1384554"/>
                </a:lnTo>
                <a:close/>
              </a:path>
              <a:path w="2168652" h="2787396">
                <a:moveTo>
                  <a:pt x="1037844" y="1328928"/>
                </a:moveTo>
                <a:lnTo>
                  <a:pt x="1006602" y="1287780"/>
                </a:lnTo>
                <a:lnTo>
                  <a:pt x="1001268" y="1291590"/>
                </a:lnTo>
                <a:lnTo>
                  <a:pt x="1033272" y="1332738"/>
                </a:lnTo>
                <a:lnTo>
                  <a:pt x="1037844" y="1328928"/>
                </a:lnTo>
                <a:close/>
              </a:path>
              <a:path w="2168652" h="2787396">
                <a:moveTo>
                  <a:pt x="994410" y="1272540"/>
                </a:moveTo>
                <a:lnTo>
                  <a:pt x="963168" y="1232154"/>
                </a:lnTo>
                <a:lnTo>
                  <a:pt x="957834" y="1235964"/>
                </a:lnTo>
                <a:lnTo>
                  <a:pt x="989076" y="1276350"/>
                </a:lnTo>
                <a:lnTo>
                  <a:pt x="994410" y="1272540"/>
                </a:lnTo>
                <a:close/>
              </a:path>
              <a:path w="2168652" h="2787396">
                <a:moveTo>
                  <a:pt x="950976" y="1216914"/>
                </a:moveTo>
                <a:lnTo>
                  <a:pt x="918972" y="1175766"/>
                </a:lnTo>
                <a:lnTo>
                  <a:pt x="914400" y="1179576"/>
                </a:lnTo>
                <a:lnTo>
                  <a:pt x="945641" y="1220724"/>
                </a:lnTo>
                <a:lnTo>
                  <a:pt x="950976" y="1216914"/>
                </a:lnTo>
                <a:close/>
              </a:path>
              <a:path w="2168652" h="2787396">
                <a:moveTo>
                  <a:pt x="907541" y="1160526"/>
                </a:moveTo>
                <a:lnTo>
                  <a:pt x="875538" y="1120140"/>
                </a:lnTo>
                <a:lnTo>
                  <a:pt x="870966" y="1123950"/>
                </a:lnTo>
                <a:lnTo>
                  <a:pt x="902208" y="1164336"/>
                </a:lnTo>
                <a:lnTo>
                  <a:pt x="907541" y="1160526"/>
                </a:lnTo>
                <a:close/>
              </a:path>
              <a:path w="2168652" h="2787396">
                <a:moveTo>
                  <a:pt x="864108" y="1104900"/>
                </a:moveTo>
                <a:lnTo>
                  <a:pt x="832104" y="1063752"/>
                </a:lnTo>
                <a:lnTo>
                  <a:pt x="826769" y="1068324"/>
                </a:lnTo>
                <a:lnTo>
                  <a:pt x="858774" y="1108710"/>
                </a:lnTo>
                <a:lnTo>
                  <a:pt x="864108" y="1104900"/>
                </a:lnTo>
                <a:close/>
              </a:path>
              <a:path w="2168652" h="2787396">
                <a:moveTo>
                  <a:pt x="819912" y="1048512"/>
                </a:moveTo>
                <a:lnTo>
                  <a:pt x="788670" y="1008126"/>
                </a:lnTo>
                <a:lnTo>
                  <a:pt x="783336" y="1011936"/>
                </a:lnTo>
                <a:lnTo>
                  <a:pt x="815340" y="1053084"/>
                </a:lnTo>
                <a:lnTo>
                  <a:pt x="819912" y="1048512"/>
                </a:lnTo>
                <a:close/>
              </a:path>
              <a:path w="2168652" h="2787396">
                <a:moveTo>
                  <a:pt x="776478" y="992886"/>
                </a:moveTo>
                <a:lnTo>
                  <a:pt x="745236" y="951738"/>
                </a:lnTo>
                <a:lnTo>
                  <a:pt x="739902" y="956310"/>
                </a:lnTo>
                <a:lnTo>
                  <a:pt x="771906" y="996696"/>
                </a:lnTo>
                <a:lnTo>
                  <a:pt x="776478" y="992886"/>
                </a:lnTo>
                <a:close/>
              </a:path>
              <a:path w="2168652" h="2787396">
                <a:moveTo>
                  <a:pt x="733044" y="936498"/>
                </a:moveTo>
                <a:lnTo>
                  <a:pt x="701802" y="896112"/>
                </a:lnTo>
                <a:lnTo>
                  <a:pt x="696468" y="899922"/>
                </a:lnTo>
                <a:lnTo>
                  <a:pt x="728472" y="941070"/>
                </a:lnTo>
                <a:lnTo>
                  <a:pt x="733044" y="936498"/>
                </a:lnTo>
                <a:close/>
              </a:path>
              <a:path w="2168652" h="2787396">
                <a:moveTo>
                  <a:pt x="689610" y="880872"/>
                </a:moveTo>
                <a:lnTo>
                  <a:pt x="658368" y="839724"/>
                </a:lnTo>
                <a:lnTo>
                  <a:pt x="653034" y="844296"/>
                </a:lnTo>
                <a:lnTo>
                  <a:pt x="684276" y="884682"/>
                </a:lnTo>
                <a:lnTo>
                  <a:pt x="689610" y="880872"/>
                </a:lnTo>
                <a:close/>
              </a:path>
              <a:path w="2168652" h="2787396">
                <a:moveTo>
                  <a:pt x="646176" y="824484"/>
                </a:moveTo>
                <a:lnTo>
                  <a:pt x="614172" y="784098"/>
                </a:lnTo>
                <a:lnTo>
                  <a:pt x="609600" y="787908"/>
                </a:lnTo>
                <a:lnTo>
                  <a:pt x="640842" y="829056"/>
                </a:lnTo>
                <a:lnTo>
                  <a:pt x="646176" y="824484"/>
                </a:lnTo>
                <a:close/>
              </a:path>
              <a:path w="2168652" h="2787396">
                <a:moveTo>
                  <a:pt x="602742" y="768858"/>
                </a:moveTo>
                <a:lnTo>
                  <a:pt x="570738" y="728472"/>
                </a:lnTo>
                <a:lnTo>
                  <a:pt x="566166" y="732282"/>
                </a:lnTo>
                <a:lnTo>
                  <a:pt x="597408" y="772668"/>
                </a:lnTo>
                <a:lnTo>
                  <a:pt x="602742" y="768858"/>
                </a:lnTo>
                <a:close/>
              </a:path>
              <a:path w="2168652" h="2787396">
                <a:moveTo>
                  <a:pt x="559308" y="712470"/>
                </a:moveTo>
                <a:lnTo>
                  <a:pt x="527304" y="672084"/>
                </a:lnTo>
                <a:lnTo>
                  <a:pt x="521970" y="675894"/>
                </a:lnTo>
                <a:lnTo>
                  <a:pt x="553974" y="717042"/>
                </a:lnTo>
                <a:lnTo>
                  <a:pt x="559308" y="712470"/>
                </a:lnTo>
                <a:close/>
              </a:path>
              <a:path w="2168652" h="2787396">
                <a:moveTo>
                  <a:pt x="515112" y="656844"/>
                </a:moveTo>
                <a:lnTo>
                  <a:pt x="483870" y="616458"/>
                </a:lnTo>
                <a:lnTo>
                  <a:pt x="478536" y="620268"/>
                </a:lnTo>
                <a:lnTo>
                  <a:pt x="510540" y="660654"/>
                </a:lnTo>
                <a:lnTo>
                  <a:pt x="515112" y="656844"/>
                </a:lnTo>
                <a:close/>
              </a:path>
              <a:path w="2168652" h="2787396">
                <a:moveTo>
                  <a:pt x="471678" y="601218"/>
                </a:moveTo>
                <a:lnTo>
                  <a:pt x="440436" y="560070"/>
                </a:lnTo>
                <a:lnTo>
                  <a:pt x="435102" y="563880"/>
                </a:lnTo>
                <a:lnTo>
                  <a:pt x="467106" y="605028"/>
                </a:lnTo>
                <a:lnTo>
                  <a:pt x="471678" y="601218"/>
                </a:lnTo>
                <a:close/>
              </a:path>
              <a:path w="2168652" h="2787396">
                <a:moveTo>
                  <a:pt x="428244" y="544830"/>
                </a:moveTo>
                <a:lnTo>
                  <a:pt x="397002" y="504444"/>
                </a:lnTo>
                <a:lnTo>
                  <a:pt x="391668" y="508254"/>
                </a:lnTo>
                <a:lnTo>
                  <a:pt x="423672" y="548640"/>
                </a:lnTo>
                <a:lnTo>
                  <a:pt x="428244" y="544830"/>
                </a:lnTo>
                <a:close/>
              </a:path>
              <a:path w="2168652" h="2787396">
                <a:moveTo>
                  <a:pt x="384810" y="489204"/>
                </a:moveTo>
                <a:lnTo>
                  <a:pt x="352806" y="448056"/>
                </a:lnTo>
                <a:lnTo>
                  <a:pt x="348234" y="451866"/>
                </a:lnTo>
                <a:lnTo>
                  <a:pt x="379476" y="493014"/>
                </a:lnTo>
                <a:lnTo>
                  <a:pt x="384810" y="489204"/>
                </a:lnTo>
                <a:close/>
              </a:path>
              <a:path w="2168652" h="2787396">
                <a:moveTo>
                  <a:pt x="341376" y="432816"/>
                </a:moveTo>
                <a:lnTo>
                  <a:pt x="309372" y="392430"/>
                </a:lnTo>
                <a:lnTo>
                  <a:pt x="304800" y="396240"/>
                </a:lnTo>
                <a:lnTo>
                  <a:pt x="336042" y="436626"/>
                </a:lnTo>
                <a:lnTo>
                  <a:pt x="341376" y="432816"/>
                </a:lnTo>
                <a:close/>
              </a:path>
              <a:path w="2168652" h="2787396">
                <a:moveTo>
                  <a:pt x="297942" y="377190"/>
                </a:moveTo>
                <a:lnTo>
                  <a:pt x="265938" y="336042"/>
                </a:lnTo>
                <a:lnTo>
                  <a:pt x="261365" y="339852"/>
                </a:lnTo>
                <a:lnTo>
                  <a:pt x="292608" y="381000"/>
                </a:lnTo>
                <a:lnTo>
                  <a:pt x="297942" y="377190"/>
                </a:lnTo>
                <a:close/>
              </a:path>
              <a:path w="2168652" h="2787396">
                <a:moveTo>
                  <a:pt x="254508" y="320802"/>
                </a:moveTo>
                <a:lnTo>
                  <a:pt x="222504" y="280416"/>
                </a:lnTo>
                <a:lnTo>
                  <a:pt x="217170" y="284226"/>
                </a:lnTo>
                <a:lnTo>
                  <a:pt x="249174" y="324612"/>
                </a:lnTo>
                <a:lnTo>
                  <a:pt x="254508" y="320802"/>
                </a:lnTo>
                <a:close/>
              </a:path>
              <a:path w="2168652" h="2787396">
                <a:moveTo>
                  <a:pt x="210311" y="265176"/>
                </a:moveTo>
                <a:lnTo>
                  <a:pt x="179070" y="224028"/>
                </a:lnTo>
                <a:lnTo>
                  <a:pt x="173736" y="227838"/>
                </a:lnTo>
                <a:lnTo>
                  <a:pt x="205740" y="268986"/>
                </a:lnTo>
                <a:lnTo>
                  <a:pt x="210311" y="265176"/>
                </a:lnTo>
                <a:close/>
              </a:path>
              <a:path w="2168652" h="2787396">
                <a:moveTo>
                  <a:pt x="166878" y="208788"/>
                </a:moveTo>
                <a:lnTo>
                  <a:pt x="135636" y="168402"/>
                </a:lnTo>
                <a:lnTo>
                  <a:pt x="130302" y="172212"/>
                </a:lnTo>
                <a:lnTo>
                  <a:pt x="162306" y="212598"/>
                </a:lnTo>
                <a:lnTo>
                  <a:pt x="166878" y="208788"/>
                </a:lnTo>
                <a:close/>
              </a:path>
              <a:path w="2168652" h="2787396">
                <a:moveTo>
                  <a:pt x="123444" y="153162"/>
                </a:moveTo>
                <a:lnTo>
                  <a:pt x="92202" y="112014"/>
                </a:lnTo>
                <a:lnTo>
                  <a:pt x="86868" y="116586"/>
                </a:lnTo>
                <a:lnTo>
                  <a:pt x="118872" y="156972"/>
                </a:lnTo>
                <a:lnTo>
                  <a:pt x="123444" y="153162"/>
                </a:lnTo>
                <a:close/>
              </a:path>
              <a:path w="2168652" h="2787396">
                <a:moveTo>
                  <a:pt x="80010" y="96774"/>
                </a:moveTo>
                <a:lnTo>
                  <a:pt x="48006" y="56388"/>
                </a:lnTo>
                <a:lnTo>
                  <a:pt x="43434" y="60198"/>
                </a:lnTo>
                <a:lnTo>
                  <a:pt x="74676" y="101346"/>
                </a:lnTo>
                <a:lnTo>
                  <a:pt x="80010" y="96774"/>
                </a:lnTo>
                <a:close/>
              </a:path>
              <a:path w="2168652" h="2787396">
                <a:moveTo>
                  <a:pt x="36576" y="41148"/>
                </a:moveTo>
                <a:lnTo>
                  <a:pt x="4572" y="0"/>
                </a:lnTo>
                <a:lnTo>
                  <a:pt x="0" y="4572"/>
                </a:lnTo>
                <a:lnTo>
                  <a:pt x="31242" y="44958"/>
                </a:lnTo>
                <a:lnTo>
                  <a:pt x="36576" y="41148"/>
                </a:lnTo>
                <a:close/>
              </a:path>
              <a:path w="2168652" h="2787396">
                <a:moveTo>
                  <a:pt x="2077974" y="2750058"/>
                </a:moveTo>
                <a:lnTo>
                  <a:pt x="2080260" y="2752344"/>
                </a:lnTo>
                <a:lnTo>
                  <a:pt x="2162408" y="2784920"/>
                </a:lnTo>
                <a:lnTo>
                  <a:pt x="2161794" y="2782824"/>
                </a:lnTo>
                <a:lnTo>
                  <a:pt x="2161082" y="2777662"/>
                </a:lnTo>
                <a:lnTo>
                  <a:pt x="2166366" y="2779776"/>
                </a:lnTo>
                <a:lnTo>
                  <a:pt x="2161794" y="2782824"/>
                </a:lnTo>
                <a:lnTo>
                  <a:pt x="2162408" y="2784920"/>
                </a:lnTo>
                <a:lnTo>
                  <a:pt x="2162556" y="2785110"/>
                </a:lnTo>
                <a:lnTo>
                  <a:pt x="2168652" y="2787396"/>
                </a:lnTo>
                <a:lnTo>
                  <a:pt x="2156460" y="2693670"/>
                </a:lnTo>
                <a:lnTo>
                  <a:pt x="2154174" y="2690622"/>
                </a:lnTo>
                <a:lnTo>
                  <a:pt x="2150364" y="2690622"/>
                </a:lnTo>
                <a:lnTo>
                  <a:pt x="2149602" y="2694432"/>
                </a:lnTo>
                <a:lnTo>
                  <a:pt x="2167128" y="2780538"/>
                </a:lnTo>
                <a:lnTo>
                  <a:pt x="2160256" y="2771677"/>
                </a:lnTo>
                <a:lnTo>
                  <a:pt x="2138172" y="2743200"/>
                </a:lnTo>
                <a:lnTo>
                  <a:pt x="2133600" y="2747772"/>
                </a:lnTo>
                <a:lnTo>
                  <a:pt x="2154845" y="2775167"/>
                </a:lnTo>
                <a:lnTo>
                  <a:pt x="2082545" y="2746248"/>
                </a:lnTo>
                <a:lnTo>
                  <a:pt x="2079498" y="2746248"/>
                </a:lnTo>
                <a:lnTo>
                  <a:pt x="2077974" y="2750058"/>
                </a:lnTo>
                <a:close/>
              </a:path>
              <a:path w="2168652" h="2787396">
                <a:moveTo>
                  <a:pt x="2161794" y="2782824"/>
                </a:moveTo>
                <a:lnTo>
                  <a:pt x="2166366" y="2779776"/>
                </a:lnTo>
                <a:lnTo>
                  <a:pt x="2161082" y="2777662"/>
                </a:lnTo>
                <a:lnTo>
                  <a:pt x="2161794" y="2782824"/>
                </a:lnTo>
                <a:close/>
              </a:path>
              <a:path w="2168652" h="2787396">
                <a:moveTo>
                  <a:pt x="2167128" y="2780538"/>
                </a:moveTo>
                <a:lnTo>
                  <a:pt x="2149602" y="2694432"/>
                </a:lnTo>
                <a:lnTo>
                  <a:pt x="2160256" y="2771677"/>
                </a:lnTo>
                <a:lnTo>
                  <a:pt x="2167128" y="2780538"/>
                </a:lnTo>
                <a:close/>
              </a:path>
              <a:path w="2168652" h="2787396">
                <a:moveTo>
                  <a:pt x="2126742" y="2727960"/>
                </a:moveTo>
                <a:lnTo>
                  <a:pt x="2094738" y="2687574"/>
                </a:lnTo>
                <a:lnTo>
                  <a:pt x="2090166" y="2691384"/>
                </a:lnTo>
                <a:lnTo>
                  <a:pt x="2121408" y="2732532"/>
                </a:lnTo>
                <a:lnTo>
                  <a:pt x="2126742" y="2727960"/>
                </a:lnTo>
                <a:close/>
              </a:path>
              <a:path w="2168652" h="2787396">
                <a:moveTo>
                  <a:pt x="2083308" y="2672334"/>
                </a:moveTo>
                <a:lnTo>
                  <a:pt x="2051304" y="2631948"/>
                </a:lnTo>
                <a:lnTo>
                  <a:pt x="2045970" y="2635758"/>
                </a:lnTo>
                <a:lnTo>
                  <a:pt x="2077974" y="2676144"/>
                </a:lnTo>
                <a:lnTo>
                  <a:pt x="2083308" y="2672334"/>
                </a:lnTo>
                <a:close/>
              </a:path>
              <a:path w="2168652" h="2787396">
                <a:moveTo>
                  <a:pt x="2039874" y="2615946"/>
                </a:moveTo>
                <a:lnTo>
                  <a:pt x="2007870" y="2575560"/>
                </a:lnTo>
                <a:lnTo>
                  <a:pt x="2002536" y="2579370"/>
                </a:lnTo>
                <a:lnTo>
                  <a:pt x="2034539" y="2620518"/>
                </a:lnTo>
                <a:lnTo>
                  <a:pt x="2039874" y="26159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92196" y="2836925"/>
            <a:ext cx="1472946" cy="2400300"/>
          </a:xfrm>
          <a:custGeom>
            <a:avLst/>
            <a:gdLst/>
            <a:ahLst/>
            <a:cxnLst/>
            <a:rect l="l" t="t" r="r" b="b"/>
            <a:pathLst>
              <a:path w="1472946" h="2400300">
                <a:moveTo>
                  <a:pt x="1329690" y="2161032"/>
                </a:moveTo>
                <a:lnTo>
                  <a:pt x="1303020" y="2116836"/>
                </a:lnTo>
                <a:lnTo>
                  <a:pt x="1297686" y="2119884"/>
                </a:lnTo>
                <a:lnTo>
                  <a:pt x="1324356" y="2164080"/>
                </a:lnTo>
                <a:lnTo>
                  <a:pt x="1329690" y="2161032"/>
                </a:lnTo>
                <a:close/>
              </a:path>
              <a:path w="1472946" h="2400300">
                <a:moveTo>
                  <a:pt x="1293114" y="2100072"/>
                </a:moveTo>
                <a:lnTo>
                  <a:pt x="1265682" y="2056638"/>
                </a:lnTo>
                <a:lnTo>
                  <a:pt x="1260348" y="2059686"/>
                </a:lnTo>
                <a:lnTo>
                  <a:pt x="1287018" y="2103882"/>
                </a:lnTo>
                <a:lnTo>
                  <a:pt x="1293114" y="2100072"/>
                </a:lnTo>
                <a:close/>
              </a:path>
              <a:path w="1472946" h="2400300">
                <a:moveTo>
                  <a:pt x="1255776" y="2039874"/>
                </a:moveTo>
                <a:lnTo>
                  <a:pt x="1229106" y="1995678"/>
                </a:lnTo>
                <a:lnTo>
                  <a:pt x="1223010" y="1999488"/>
                </a:lnTo>
                <a:lnTo>
                  <a:pt x="1250442" y="2042922"/>
                </a:lnTo>
                <a:lnTo>
                  <a:pt x="1255776" y="2039874"/>
                </a:lnTo>
                <a:close/>
              </a:path>
              <a:path w="1472946" h="2400300">
                <a:moveTo>
                  <a:pt x="1218438" y="1979676"/>
                </a:moveTo>
                <a:lnTo>
                  <a:pt x="1191768" y="1935480"/>
                </a:lnTo>
                <a:lnTo>
                  <a:pt x="1186434" y="1938528"/>
                </a:lnTo>
                <a:lnTo>
                  <a:pt x="1213104" y="1982724"/>
                </a:lnTo>
                <a:lnTo>
                  <a:pt x="1218438" y="1979676"/>
                </a:lnTo>
                <a:close/>
              </a:path>
              <a:path w="1472946" h="2400300">
                <a:moveTo>
                  <a:pt x="1181862" y="1918716"/>
                </a:moveTo>
                <a:lnTo>
                  <a:pt x="1154430" y="1875282"/>
                </a:lnTo>
                <a:lnTo>
                  <a:pt x="1149096" y="1878330"/>
                </a:lnTo>
                <a:lnTo>
                  <a:pt x="1176528" y="1922526"/>
                </a:lnTo>
                <a:lnTo>
                  <a:pt x="1181862" y="1918716"/>
                </a:lnTo>
                <a:close/>
              </a:path>
              <a:path w="1472946" h="2400300">
                <a:moveTo>
                  <a:pt x="1144524" y="1858518"/>
                </a:moveTo>
                <a:lnTo>
                  <a:pt x="1117854" y="1814322"/>
                </a:lnTo>
                <a:lnTo>
                  <a:pt x="1112520" y="1818132"/>
                </a:lnTo>
                <a:lnTo>
                  <a:pt x="1139190" y="1861566"/>
                </a:lnTo>
                <a:lnTo>
                  <a:pt x="1144524" y="1858518"/>
                </a:lnTo>
                <a:close/>
              </a:path>
              <a:path w="1472946" h="2400300">
                <a:moveTo>
                  <a:pt x="1107948" y="1798320"/>
                </a:moveTo>
                <a:lnTo>
                  <a:pt x="1080516" y="1754124"/>
                </a:lnTo>
                <a:lnTo>
                  <a:pt x="1075182" y="1757172"/>
                </a:lnTo>
                <a:lnTo>
                  <a:pt x="1101852" y="1801368"/>
                </a:lnTo>
                <a:lnTo>
                  <a:pt x="1107948" y="1798320"/>
                </a:lnTo>
                <a:close/>
              </a:path>
              <a:path w="1472946" h="2400300">
                <a:moveTo>
                  <a:pt x="1070610" y="1737360"/>
                </a:moveTo>
                <a:lnTo>
                  <a:pt x="1043178" y="1693164"/>
                </a:lnTo>
                <a:lnTo>
                  <a:pt x="1037844" y="1696974"/>
                </a:lnTo>
                <a:lnTo>
                  <a:pt x="1065276" y="1741170"/>
                </a:lnTo>
                <a:lnTo>
                  <a:pt x="1070610" y="1737360"/>
                </a:lnTo>
                <a:close/>
              </a:path>
              <a:path w="1472946" h="2400300">
                <a:moveTo>
                  <a:pt x="1033272" y="1677162"/>
                </a:moveTo>
                <a:lnTo>
                  <a:pt x="1006602" y="1632966"/>
                </a:lnTo>
                <a:lnTo>
                  <a:pt x="1001268" y="1636776"/>
                </a:lnTo>
                <a:lnTo>
                  <a:pt x="1027938" y="1680210"/>
                </a:lnTo>
                <a:lnTo>
                  <a:pt x="1033272" y="1677162"/>
                </a:lnTo>
                <a:close/>
              </a:path>
              <a:path w="1472946" h="2400300">
                <a:moveTo>
                  <a:pt x="996696" y="1616202"/>
                </a:moveTo>
                <a:lnTo>
                  <a:pt x="969264" y="1572768"/>
                </a:lnTo>
                <a:lnTo>
                  <a:pt x="963930" y="1575816"/>
                </a:lnTo>
                <a:lnTo>
                  <a:pt x="990600" y="1620012"/>
                </a:lnTo>
                <a:lnTo>
                  <a:pt x="996696" y="1616202"/>
                </a:lnTo>
                <a:close/>
              </a:path>
              <a:path w="1472946" h="2400300">
                <a:moveTo>
                  <a:pt x="959358" y="1556004"/>
                </a:moveTo>
                <a:lnTo>
                  <a:pt x="932688" y="1511808"/>
                </a:lnTo>
                <a:lnTo>
                  <a:pt x="926592" y="1515618"/>
                </a:lnTo>
                <a:lnTo>
                  <a:pt x="954024" y="1559814"/>
                </a:lnTo>
                <a:lnTo>
                  <a:pt x="959358" y="1556004"/>
                </a:lnTo>
                <a:close/>
              </a:path>
              <a:path w="1472946" h="2400300">
                <a:moveTo>
                  <a:pt x="922020" y="1495806"/>
                </a:moveTo>
                <a:lnTo>
                  <a:pt x="895350" y="1451610"/>
                </a:lnTo>
                <a:lnTo>
                  <a:pt x="890016" y="1454658"/>
                </a:lnTo>
                <a:lnTo>
                  <a:pt x="916686" y="1498854"/>
                </a:lnTo>
                <a:lnTo>
                  <a:pt x="922020" y="1495806"/>
                </a:lnTo>
                <a:close/>
              </a:path>
              <a:path w="1472946" h="2400300">
                <a:moveTo>
                  <a:pt x="885444" y="1434846"/>
                </a:moveTo>
                <a:lnTo>
                  <a:pt x="858012" y="1391412"/>
                </a:lnTo>
                <a:lnTo>
                  <a:pt x="852678" y="1394460"/>
                </a:lnTo>
                <a:lnTo>
                  <a:pt x="879347" y="1438656"/>
                </a:lnTo>
                <a:lnTo>
                  <a:pt x="885444" y="1434846"/>
                </a:lnTo>
                <a:close/>
              </a:path>
              <a:path w="1472946" h="2400300">
                <a:moveTo>
                  <a:pt x="848106" y="1374648"/>
                </a:moveTo>
                <a:lnTo>
                  <a:pt x="821436" y="1330452"/>
                </a:lnTo>
                <a:lnTo>
                  <a:pt x="815340" y="1334262"/>
                </a:lnTo>
                <a:lnTo>
                  <a:pt x="842772" y="1377696"/>
                </a:lnTo>
                <a:lnTo>
                  <a:pt x="848106" y="1374648"/>
                </a:lnTo>
                <a:close/>
              </a:path>
              <a:path w="1472946" h="2400300">
                <a:moveTo>
                  <a:pt x="810768" y="1314450"/>
                </a:moveTo>
                <a:lnTo>
                  <a:pt x="784098" y="1270254"/>
                </a:lnTo>
                <a:lnTo>
                  <a:pt x="778764" y="1273302"/>
                </a:lnTo>
                <a:lnTo>
                  <a:pt x="805434" y="1317498"/>
                </a:lnTo>
                <a:lnTo>
                  <a:pt x="810768" y="1314450"/>
                </a:lnTo>
                <a:close/>
              </a:path>
              <a:path w="1472946" h="2400300">
                <a:moveTo>
                  <a:pt x="774192" y="1253490"/>
                </a:moveTo>
                <a:lnTo>
                  <a:pt x="746760" y="1210056"/>
                </a:lnTo>
                <a:lnTo>
                  <a:pt x="741426" y="1213104"/>
                </a:lnTo>
                <a:lnTo>
                  <a:pt x="768858" y="1257300"/>
                </a:lnTo>
                <a:lnTo>
                  <a:pt x="774192" y="1253490"/>
                </a:lnTo>
                <a:close/>
              </a:path>
              <a:path w="1472946" h="2400300">
                <a:moveTo>
                  <a:pt x="736854" y="1193292"/>
                </a:moveTo>
                <a:lnTo>
                  <a:pt x="710184" y="1149096"/>
                </a:lnTo>
                <a:lnTo>
                  <a:pt x="704850" y="1152906"/>
                </a:lnTo>
                <a:lnTo>
                  <a:pt x="731520" y="1196340"/>
                </a:lnTo>
                <a:lnTo>
                  <a:pt x="736854" y="1193292"/>
                </a:lnTo>
                <a:close/>
              </a:path>
              <a:path w="1472946" h="2400300">
                <a:moveTo>
                  <a:pt x="699516" y="1133094"/>
                </a:moveTo>
                <a:lnTo>
                  <a:pt x="672846" y="1088898"/>
                </a:lnTo>
                <a:lnTo>
                  <a:pt x="667512" y="1091946"/>
                </a:lnTo>
                <a:lnTo>
                  <a:pt x="694182" y="1136142"/>
                </a:lnTo>
                <a:lnTo>
                  <a:pt x="699516" y="1133094"/>
                </a:lnTo>
                <a:close/>
              </a:path>
              <a:path w="1472946" h="2400300">
                <a:moveTo>
                  <a:pt x="662940" y="1072134"/>
                </a:moveTo>
                <a:lnTo>
                  <a:pt x="635508" y="1028700"/>
                </a:lnTo>
                <a:lnTo>
                  <a:pt x="630174" y="1031748"/>
                </a:lnTo>
                <a:lnTo>
                  <a:pt x="657606" y="1075944"/>
                </a:lnTo>
                <a:lnTo>
                  <a:pt x="662940" y="1072134"/>
                </a:lnTo>
                <a:close/>
              </a:path>
              <a:path w="1472946" h="2400300">
                <a:moveTo>
                  <a:pt x="625602" y="1011936"/>
                </a:moveTo>
                <a:lnTo>
                  <a:pt x="598932" y="967740"/>
                </a:lnTo>
                <a:lnTo>
                  <a:pt x="593598" y="971550"/>
                </a:lnTo>
                <a:lnTo>
                  <a:pt x="620268" y="1014984"/>
                </a:lnTo>
                <a:lnTo>
                  <a:pt x="625602" y="1011936"/>
                </a:lnTo>
                <a:close/>
              </a:path>
              <a:path w="1472946" h="2400300">
                <a:moveTo>
                  <a:pt x="589026" y="951738"/>
                </a:moveTo>
                <a:lnTo>
                  <a:pt x="561594" y="907542"/>
                </a:lnTo>
                <a:lnTo>
                  <a:pt x="556260" y="910590"/>
                </a:lnTo>
                <a:lnTo>
                  <a:pt x="582930" y="954786"/>
                </a:lnTo>
                <a:lnTo>
                  <a:pt x="589026" y="951738"/>
                </a:lnTo>
                <a:close/>
              </a:path>
              <a:path w="1472946" h="2400300">
                <a:moveTo>
                  <a:pt x="551688" y="890778"/>
                </a:moveTo>
                <a:lnTo>
                  <a:pt x="525018" y="846582"/>
                </a:lnTo>
                <a:lnTo>
                  <a:pt x="518922" y="850392"/>
                </a:lnTo>
                <a:lnTo>
                  <a:pt x="546354" y="894588"/>
                </a:lnTo>
                <a:lnTo>
                  <a:pt x="551688" y="890778"/>
                </a:lnTo>
                <a:close/>
              </a:path>
              <a:path w="1472946" h="2400300">
                <a:moveTo>
                  <a:pt x="514350" y="830580"/>
                </a:moveTo>
                <a:lnTo>
                  <a:pt x="487680" y="786384"/>
                </a:lnTo>
                <a:lnTo>
                  <a:pt x="482346" y="790194"/>
                </a:lnTo>
                <a:lnTo>
                  <a:pt x="509016" y="833628"/>
                </a:lnTo>
                <a:lnTo>
                  <a:pt x="514350" y="830580"/>
                </a:lnTo>
                <a:close/>
              </a:path>
              <a:path w="1472946" h="2400300">
                <a:moveTo>
                  <a:pt x="477774" y="769620"/>
                </a:moveTo>
                <a:lnTo>
                  <a:pt x="450342" y="726186"/>
                </a:lnTo>
                <a:lnTo>
                  <a:pt x="445008" y="729234"/>
                </a:lnTo>
                <a:lnTo>
                  <a:pt x="471678" y="773430"/>
                </a:lnTo>
                <a:lnTo>
                  <a:pt x="477774" y="769620"/>
                </a:lnTo>
                <a:close/>
              </a:path>
              <a:path w="1472946" h="2400300">
                <a:moveTo>
                  <a:pt x="440436" y="709422"/>
                </a:moveTo>
                <a:lnTo>
                  <a:pt x="413766" y="665226"/>
                </a:lnTo>
                <a:lnTo>
                  <a:pt x="407670" y="669036"/>
                </a:lnTo>
                <a:lnTo>
                  <a:pt x="435102" y="713232"/>
                </a:lnTo>
                <a:lnTo>
                  <a:pt x="440436" y="709422"/>
                </a:lnTo>
                <a:close/>
              </a:path>
              <a:path w="1472946" h="2400300">
                <a:moveTo>
                  <a:pt x="403098" y="649224"/>
                </a:moveTo>
                <a:lnTo>
                  <a:pt x="376428" y="605028"/>
                </a:lnTo>
                <a:lnTo>
                  <a:pt x="371094" y="608076"/>
                </a:lnTo>
                <a:lnTo>
                  <a:pt x="397764" y="652272"/>
                </a:lnTo>
                <a:lnTo>
                  <a:pt x="403098" y="649224"/>
                </a:lnTo>
                <a:close/>
              </a:path>
              <a:path w="1472946" h="2400300">
                <a:moveTo>
                  <a:pt x="366522" y="588264"/>
                </a:moveTo>
                <a:lnTo>
                  <a:pt x="339090" y="544830"/>
                </a:lnTo>
                <a:lnTo>
                  <a:pt x="333756" y="547878"/>
                </a:lnTo>
                <a:lnTo>
                  <a:pt x="361188" y="592074"/>
                </a:lnTo>
                <a:lnTo>
                  <a:pt x="366522" y="588264"/>
                </a:lnTo>
                <a:close/>
              </a:path>
              <a:path w="1472946" h="2400300">
                <a:moveTo>
                  <a:pt x="329184" y="528066"/>
                </a:moveTo>
                <a:lnTo>
                  <a:pt x="302514" y="483870"/>
                </a:lnTo>
                <a:lnTo>
                  <a:pt x="297180" y="487680"/>
                </a:lnTo>
                <a:lnTo>
                  <a:pt x="323850" y="531114"/>
                </a:lnTo>
                <a:lnTo>
                  <a:pt x="329184" y="528066"/>
                </a:lnTo>
                <a:close/>
              </a:path>
              <a:path w="1472946" h="2400300">
                <a:moveTo>
                  <a:pt x="291846" y="467868"/>
                </a:moveTo>
                <a:lnTo>
                  <a:pt x="265176" y="423672"/>
                </a:lnTo>
                <a:lnTo>
                  <a:pt x="259842" y="426720"/>
                </a:lnTo>
                <a:lnTo>
                  <a:pt x="286512" y="470916"/>
                </a:lnTo>
                <a:lnTo>
                  <a:pt x="291846" y="467868"/>
                </a:lnTo>
                <a:close/>
              </a:path>
              <a:path w="1472946" h="2400300">
                <a:moveTo>
                  <a:pt x="255270" y="406908"/>
                </a:moveTo>
                <a:lnTo>
                  <a:pt x="227838" y="363474"/>
                </a:lnTo>
                <a:lnTo>
                  <a:pt x="222504" y="366522"/>
                </a:lnTo>
                <a:lnTo>
                  <a:pt x="249936" y="410718"/>
                </a:lnTo>
                <a:lnTo>
                  <a:pt x="255270" y="406908"/>
                </a:lnTo>
                <a:close/>
              </a:path>
              <a:path w="1472946" h="2400300">
                <a:moveTo>
                  <a:pt x="217932" y="346710"/>
                </a:moveTo>
                <a:lnTo>
                  <a:pt x="191262" y="302514"/>
                </a:lnTo>
                <a:lnTo>
                  <a:pt x="185928" y="306324"/>
                </a:lnTo>
                <a:lnTo>
                  <a:pt x="212597" y="349758"/>
                </a:lnTo>
                <a:lnTo>
                  <a:pt x="217932" y="346710"/>
                </a:lnTo>
                <a:close/>
              </a:path>
              <a:path w="1472946" h="2400300">
                <a:moveTo>
                  <a:pt x="181356" y="286512"/>
                </a:moveTo>
                <a:lnTo>
                  <a:pt x="153924" y="242316"/>
                </a:lnTo>
                <a:lnTo>
                  <a:pt x="148590" y="245364"/>
                </a:lnTo>
                <a:lnTo>
                  <a:pt x="175260" y="289560"/>
                </a:lnTo>
                <a:lnTo>
                  <a:pt x="181356" y="286512"/>
                </a:lnTo>
                <a:close/>
              </a:path>
              <a:path w="1472946" h="2400300">
                <a:moveTo>
                  <a:pt x="144018" y="225552"/>
                </a:moveTo>
                <a:lnTo>
                  <a:pt x="117348" y="182118"/>
                </a:lnTo>
                <a:lnTo>
                  <a:pt x="111252" y="185166"/>
                </a:lnTo>
                <a:lnTo>
                  <a:pt x="138684" y="229362"/>
                </a:lnTo>
                <a:lnTo>
                  <a:pt x="144018" y="225552"/>
                </a:lnTo>
                <a:close/>
              </a:path>
              <a:path w="1472946" h="2400300">
                <a:moveTo>
                  <a:pt x="106680" y="165354"/>
                </a:moveTo>
                <a:lnTo>
                  <a:pt x="80010" y="121158"/>
                </a:lnTo>
                <a:lnTo>
                  <a:pt x="74676" y="124968"/>
                </a:lnTo>
                <a:lnTo>
                  <a:pt x="101346" y="168402"/>
                </a:lnTo>
                <a:lnTo>
                  <a:pt x="106680" y="165354"/>
                </a:lnTo>
                <a:close/>
              </a:path>
              <a:path w="1472946" h="2400300">
                <a:moveTo>
                  <a:pt x="70104" y="105156"/>
                </a:moveTo>
                <a:lnTo>
                  <a:pt x="42672" y="60960"/>
                </a:lnTo>
                <a:lnTo>
                  <a:pt x="37338" y="64008"/>
                </a:lnTo>
                <a:lnTo>
                  <a:pt x="64008" y="108204"/>
                </a:lnTo>
                <a:lnTo>
                  <a:pt x="70104" y="105156"/>
                </a:lnTo>
                <a:close/>
              </a:path>
              <a:path w="1472946" h="2400300">
                <a:moveTo>
                  <a:pt x="32766" y="44196"/>
                </a:moveTo>
                <a:lnTo>
                  <a:pt x="6096" y="0"/>
                </a:lnTo>
                <a:lnTo>
                  <a:pt x="0" y="3810"/>
                </a:lnTo>
                <a:lnTo>
                  <a:pt x="27432" y="48006"/>
                </a:lnTo>
                <a:lnTo>
                  <a:pt x="32766" y="44196"/>
                </a:lnTo>
                <a:close/>
              </a:path>
              <a:path w="1472946" h="2400300">
                <a:moveTo>
                  <a:pt x="1466088" y="2302764"/>
                </a:moveTo>
                <a:lnTo>
                  <a:pt x="1464564" y="2305812"/>
                </a:lnTo>
                <a:lnTo>
                  <a:pt x="1466541" y="2382919"/>
                </a:lnTo>
                <a:lnTo>
                  <a:pt x="1466726" y="2390151"/>
                </a:lnTo>
                <a:lnTo>
                  <a:pt x="1466850" y="2394966"/>
                </a:lnTo>
                <a:lnTo>
                  <a:pt x="1472836" y="2393510"/>
                </a:lnTo>
                <a:lnTo>
                  <a:pt x="1472832" y="2393255"/>
                </a:lnTo>
                <a:lnTo>
                  <a:pt x="1471422" y="2392680"/>
                </a:lnTo>
                <a:lnTo>
                  <a:pt x="1472832" y="2393255"/>
                </a:lnTo>
                <a:lnTo>
                  <a:pt x="1471422" y="2305812"/>
                </a:lnTo>
                <a:lnTo>
                  <a:pt x="1469898" y="2302002"/>
                </a:lnTo>
                <a:lnTo>
                  <a:pt x="1466088" y="2302764"/>
                </a:lnTo>
                <a:close/>
              </a:path>
              <a:path w="1472946" h="2400300">
                <a:moveTo>
                  <a:pt x="1386840" y="2353056"/>
                </a:moveTo>
                <a:lnTo>
                  <a:pt x="1389126" y="2355342"/>
                </a:lnTo>
                <a:lnTo>
                  <a:pt x="1466649" y="2396922"/>
                </a:lnTo>
                <a:lnTo>
                  <a:pt x="1466850" y="2397252"/>
                </a:lnTo>
                <a:lnTo>
                  <a:pt x="1467040" y="2397132"/>
                </a:lnTo>
                <a:lnTo>
                  <a:pt x="1472946" y="2400300"/>
                </a:lnTo>
                <a:lnTo>
                  <a:pt x="1472836" y="2393510"/>
                </a:lnTo>
                <a:lnTo>
                  <a:pt x="1466850" y="2394966"/>
                </a:lnTo>
                <a:lnTo>
                  <a:pt x="1466726" y="2390151"/>
                </a:lnTo>
                <a:lnTo>
                  <a:pt x="1466541" y="2382919"/>
                </a:lnTo>
                <a:lnTo>
                  <a:pt x="1451610" y="2358390"/>
                </a:lnTo>
                <a:lnTo>
                  <a:pt x="1445514" y="2362200"/>
                </a:lnTo>
                <a:lnTo>
                  <a:pt x="1460481" y="2386788"/>
                </a:lnTo>
                <a:lnTo>
                  <a:pt x="1392174" y="2350008"/>
                </a:lnTo>
                <a:lnTo>
                  <a:pt x="1389126" y="2350008"/>
                </a:lnTo>
                <a:lnTo>
                  <a:pt x="1386840" y="2353056"/>
                </a:lnTo>
                <a:close/>
              </a:path>
              <a:path w="1472946" h="2400300">
                <a:moveTo>
                  <a:pt x="1440942" y="2342388"/>
                </a:moveTo>
                <a:lnTo>
                  <a:pt x="1414272" y="2298192"/>
                </a:lnTo>
                <a:lnTo>
                  <a:pt x="1408938" y="2301240"/>
                </a:lnTo>
                <a:lnTo>
                  <a:pt x="1435608" y="2345436"/>
                </a:lnTo>
                <a:lnTo>
                  <a:pt x="1440942" y="2342388"/>
                </a:lnTo>
                <a:close/>
              </a:path>
              <a:path w="1472946" h="2400300">
                <a:moveTo>
                  <a:pt x="1404366" y="2281428"/>
                </a:moveTo>
                <a:lnTo>
                  <a:pt x="1376934" y="2237994"/>
                </a:lnTo>
                <a:lnTo>
                  <a:pt x="1371600" y="2241042"/>
                </a:lnTo>
                <a:lnTo>
                  <a:pt x="1398270" y="2285238"/>
                </a:lnTo>
                <a:lnTo>
                  <a:pt x="1404366" y="2281428"/>
                </a:lnTo>
                <a:close/>
              </a:path>
              <a:path w="1472946" h="2400300">
                <a:moveTo>
                  <a:pt x="1367028" y="2221230"/>
                </a:moveTo>
                <a:lnTo>
                  <a:pt x="1340358" y="2177034"/>
                </a:lnTo>
                <a:lnTo>
                  <a:pt x="1334262" y="2180844"/>
                </a:lnTo>
                <a:lnTo>
                  <a:pt x="1361694" y="2224278"/>
                </a:lnTo>
                <a:lnTo>
                  <a:pt x="1367028" y="22212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92958" y="4693158"/>
            <a:ext cx="698754" cy="621792"/>
          </a:xfrm>
          <a:custGeom>
            <a:avLst/>
            <a:gdLst/>
            <a:ahLst/>
            <a:cxnLst/>
            <a:rect l="l" t="t" r="r" b="b"/>
            <a:pathLst>
              <a:path w="698753" h="621791">
                <a:moveTo>
                  <a:pt x="573024" y="505968"/>
                </a:moveTo>
                <a:lnTo>
                  <a:pt x="534162" y="471678"/>
                </a:lnTo>
                <a:lnTo>
                  <a:pt x="530352" y="476250"/>
                </a:lnTo>
                <a:lnTo>
                  <a:pt x="568452" y="510540"/>
                </a:lnTo>
                <a:lnTo>
                  <a:pt x="573024" y="505968"/>
                </a:lnTo>
                <a:close/>
              </a:path>
              <a:path w="698753" h="621791">
                <a:moveTo>
                  <a:pt x="520446" y="458723"/>
                </a:moveTo>
                <a:lnTo>
                  <a:pt x="481584" y="424434"/>
                </a:lnTo>
                <a:lnTo>
                  <a:pt x="477012" y="429006"/>
                </a:lnTo>
                <a:lnTo>
                  <a:pt x="515874" y="463295"/>
                </a:lnTo>
                <a:lnTo>
                  <a:pt x="520446" y="458723"/>
                </a:lnTo>
                <a:close/>
              </a:path>
              <a:path w="698753" h="621791">
                <a:moveTo>
                  <a:pt x="467106" y="411480"/>
                </a:moveTo>
                <a:lnTo>
                  <a:pt x="428244" y="377189"/>
                </a:lnTo>
                <a:lnTo>
                  <a:pt x="424434" y="381761"/>
                </a:lnTo>
                <a:lnTo>
                  <a:pt x="462534" y="416052"/>
                </a:lnTo>
                <a:lnTo>
                  <a:pt x="467106" y="411480"/>
                </a:lnTo>
                <a:close/>
              </a:path>
              <a:path w="698753" h="621791">
                <a:moveTo>
                  <a:pt x="413766" y="364235"/>
                </a:moveTo>
                <a:lnTo>
                  <a:pt x="375666" y="329945"/>
                </a:lnTo>
                <a:lnTo>
                  <a:pt x="371094" y="335280"/>
                </a:lnTo>
                <a:lnTo>
                  <a:pt x="409956" y="369570"/>
                </a:lnTo>
                <a:lnTo>
                  <a:pt x="413766" y="364235"/>
                </a:lnTo>
                <a:close/>
              </a:path>
              <a:path w="698753" h="621791">
                <a:moveTo>
                  <a:pt x="361188" y="316992"/>
                </a:moveTo>
                <a:lnTo>
                  <a:pt x="322326" y="282702"/>
                </a:lnTo>
                <a:lnTo>
                  <a:pt x="318516" y="288036"/>
                </a:lnTo>
                <a:lnTo>
                  <a:pt x="356616" y="322326"/>
                </a:lnTo>
                <a:lnTo>
                  <a:pt x="361188" y="316992"/>
                </a:lnTo>
                <a:close/>
              </a:path>
              <a:path w="698753" h="621791">
                <a:moveTo>
                  <a:pt x="307848" y="270510"/>
                </a:moveTo>
                <a:lnTo>
                  <a:pt x="269748" y="236220"/>
                </a:lnTo>
                <a:lnTo>
                  <a:pt x="265176" y="240792"/>
                </a:lnTo>
                <a:lnTo>
                  <a:pt x="304038" y="275082"/>
                </a:lnTo>
                <a:lnTo>
                  <a:pt x="307848" y="270510"/>
                </a:lnTo>
                <a:close/>
              </a:path>
              <a:path w="698753" h="621791">
                <a:moveTo>
                  <a:pt x="255270" y="223265"/>
                </a:moveTo>
                <a:lnTo>
                  <a:pt x="216408" y="188976"/>
                </a:lnTo>
                <a:lnTo>
                  <a:pt x="211836" y="193547"/>
                </a:lnTo>
                <a:lnTo>
                  <a:pt x="250698" y="227838"/>
                </a:lnTo>
                <a:lnTo>
                  <a:pt x="255270" y="223265"/>
                </a:lnTo>
                <a:close/>
              </a:path>
              <a:path w="698753" h="621791">
                <a:moveTo>
                  <a:pt x="201930" y="176021"/>
                </a:moveTo>
                <a:lnTo>
                  <a:pt x="163830" y="141732"/>
                </a:lnTo>
                <a:lnTo>
                  <a:pt x="159258" y="146304"/>
                </a:lnTo>
                <a:lnTo>
                  <a:pt x="197358" y="180594"/>
                </a:lnTo>
                <a:lnTo>
                  <a:pt x="201930" y="176021"/>
                </a:lnTo>
                <a:close/>
              </a:path>
              <a:path w="698753" h="621791">
                <a:moveTo>
                  <a:pt x="149352" y="128778"/>
                </a:moveTo>
                <a:lnTo>
                  <a:pt x="110490" y="94488"/>
                </a:lnTo>
                <a:lnTo>
                  <a:pt x="105918" y="99059"/>
                </a:lnTo>
                <a:lnTo>
                  <a:pt x="144780" y="133350"/>
                </a:lnTo>
                <a:lnTo>
                  <a:pt x="149352" y="128778"/>
                </a:lnTo>
                <a:close/>
              </a:path>
              <a:path w="698753" h="621791">
                <a:moveTo>
                  <a:pt x="96012" y="81534"/>
                </a:moveTo>
                <a:lnTo>
                  <a:pt x="57150" y="47243"/>
                </a:lnTo>
                <a:lnTo>
                  <a:pt x="53340" y="52577"/>
                </a:lnTo>
                <a:lnTo>
                  <a:pt x="91440" y="86868"/>
                </a:lnTo>
                <a:lnTo>
                  <a:pt x="96012" y="81534"/>
                </a:lnTo>
                <a:close/>
              </a:path>
              <a:path w="698753" h="621791">
                <a:moveTo>
                  <a:pt x="603504" y="597408"/>
                </a:moveTo>
                <a:lnTo>
                  <a:pt x="602742" y="601218"/>
                </a:lnTo>
                <a:lnTo>
                  <a:pt x="605790" y="602742"/>
                </a:lnTo>
                <a:lnTo>
                  <a:pt x="691896" y="620268"/>
                </a:lnTo>
                <a:lnTo>
                  <a:pt x="695706" y="614934"/>
                </a:lnTo>
                <a:lnTo>
                  <a:pt x="693420" y="612648"/>
                </a:lnTo>
                <a:lnTo>
                  <a:pt x="689301" y="613195"/>
                </a:lnTo>
                <a:lnTo>
                  <a:pt x="689610" y="617982"/>
                </a:lnTo>
                <a:lnTo>
                  <a:pt x="690479" y="616764"/>
                </a:lnTo>
                <a:lnTo>
                  <a:pt x="692562" y="613848"/>
                </a:lnTo>
                <a:lnTo>
                  <a:pt x="694182" y="614172"/>
                </a:lnTo>
                <a:lnTo>
                  <a:pt x="691134" y="618744"/>
                </a:lnTo>
                <a:lnTo>
                  <a:pt x="689610" y="617982"/>
                </a:lnTo>
                <a:lnTo>
                  <a:pt x="689301" y="613195"/>
                </a:lnTo>
                <a:lnTo>
                  <a:pt x="606552" y="596646"/>
                </a:lnTo>
                <a:lnTo>
                  <a:pt x="603504" y="597408"/>
                </a:lnTo>
                <a:close/>
              </a:path>
              <a:path w="698753" h="621791">
                <a:moveTo>
                  <a:pt x="662940" y="533400"/>
                </a:moveTo>
                <a:lnTo>
                  <a:pt x="689301" y="613195"/>
                </a:lnTo>
                <a:lnTo>
                  <a:pt x="693420" y="612648"/>
                </a:lnTo>
                <a:lnTo>
                  <a:pt x="695706" y="614934"/>
                </a:lnTo>
                <a:lnTo>
                  <a:pt x="691896" y="620268"/>
                </a:lnTo>
                <a:lnTo>
                  <a:pt x="605790" y="602742"/>
                </a:lnTo>
                <a:lnTo>
                  <a:pt x="698754" y="621792"/>
                </a:lnTo>
                <a:lnTo>
                  <a:pt x="669036" y="531114"/>
                </a:lnTo>
                <a:lnTo>
                  <a:pt x="666750" y="528828"/>
                </a:lnTo>
                <a:lnTo>
                  <a:pt x="663702" y="529590"/>
                </a:lnTo>
                <a:lnTo>
                  <a:pt x="662940" y="533400"/>
                </a:lnTo>
                <a:close/>
              </a:path>
              <a:path w="698753" h="621791">
                <a:moveTo>
                  <a:pt x="694182" y="614172"/>
                </a:moveTo>
                <a:lnTo>
                  <a:pt x="692562" y="613848"/>
                </a:lnTo>
                <a:lnTo>
                  <a:pt x="690479" y="616764"/>
                </a:lnTo>
                <a:lnTo>
                  <a:pt x="691134" y="618744"/>
                </a:lnTo>
                <a:lnTo>
                  <a:pt x="694182" y="614172"/>
                </a:lnTo>
                <a:close/>
              </a:path>
              <a:path w="698753" h="621791">
                <a:moveTo>
                  <a:pt x="42672" y="34290"/>
                </a:moveTo>
                <a:lnTo>
                  <a:pt x="4572" y="0"/>
                </a:lnTo>
                <a:lnTo>
                  <a:pt x="0" y="5334"/>
                </a:lnTo>
                <a:lnTo>
                  <a:pt x="38862" y="39624"/>
                </a:lnTo>
                <a:lnTo>
                  <a:pt x="42672" y="34290"/>
                </a:lnTo>
                <a:close/>
              </a:path>
              <a:path w="698753" h="621791">
                <a:moveTo>
                  <a:pt x="678942" y="599694"/>
                </a:moveTo>
                <a:lnTo>
                  <a:pt x="640842" y="566166"/>
                </a:lnTo>
                <a:lnTo>
                  <a:pt x="636270" y="570738"/>
                </a:lnTo>
                <a:lnTo>
                  <a:pt x="675132" y="605028"/>
                </a:lnTo>
                <a:lnTo>
                  <a:pt x="678942" y="599694"/>
                </a:lnTo>
                <a:close/>
              </a:path>
              <a:path w="698753" h="621791">
                <a:moveTo>
                  <a:pt x="626364" y="553212"/>
                </a:moveTo>
                <a:lnTo>
                  <a:pt x="587502" y="518922"/>
                </a:lnTo>
                <a:lnTo>
                  <a:pt x="582930" y="523494"/>
                </a:lnTo>
                <a:lnTo>
                  <a:pt x="621792" y="557784"/>
                </a:lnTo>
                <a:lnTo>
                  <a:pt x="626364" y="553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0446" y="3921252"/>
            <a:ext cx="484632" cy="1315974"/>
          </a:xfrm>
          <a:custGeom>
            <a:avLst/>
            <a:gdLst/>
            <a:ahLst/>
            <a:cxnLst/>
            <a:rect l="l" t="t" r="r" b="b"/>
            <a:pathLst>
              <a:path w="484632" h="1315974">
                <a:moveTo>
                  <a:pt x="400812" y="1118616"/>
                </a:moveTo>
                <a:lnTo>
                  <a:pt x="383286" y="1069848"/>
                </a:lnTo>
                <a:lnTo>
                  <a:pt x="377190" y="1072134"/>
                </a:lnTo>
                <a:lnTo>
                  <a:pt x="394716" y="1120902"/>
                </a:lnTo>
                <a:lnTo>
                  <a:pt x="400812" y="1118616"/>
                </a:lnTo>
                <a:close/>
              </a:path>
              <a:path w="484632" h="1315974">
                <a:moveTo>
                  <a:pt x="377190" y="1051560"/>
                </a:moveTo>
                <a:lnTo>
                  <a:pt x="359664" y="1002792"/>
                </a:lnTo>
                <a:lnTo>
                  <a:pt x="353568" y="1005078"/>
                </a:lnTo>
                <a:lnTo>
                  <a:pt x="371094" y="1053846"/>
                </a:lnTo>
                <a:lnTo>
                  <a:pt x="377190" y="1051560"/>
                </a:lnTo>
                <a:close/>
              </a:path>
              <a:path w="484632" h="1315974">
                <a:moveTo>
                  <a:pt x="353568" y="984504"/>
                </a:moveTo>
                <a:lnTo>
                  <a:pt x="336042" y="936498"/>
                </a:lnTo>
                <a:lnTo>
                  <a:pt x="329946" y="938022"/>
                </a:lnTo>
                <a:lnTo>
                  <a:pt x="347472" y="986790"/>
                </a:lnTo>
                <a:lnTo>
                  <a:pt x="353568" y="984504"/>
                </a:lnTo>
                <a:close/>
              </a:path>
              <a:path w="484632" h="1315974">
                <a:moveTo>
                  <a:pt x="329946" y="918210"/>
                </a:moveTo>
                <a:lnTo>
                  <a:pt x="312420" y="869442"/>
                </a:lnTo>
                <a:lnTo>
                  <a:pt x="306324" y="871728"/>
                </a:lnTo>
                <a:lnTo>
                  <a:pt x="323850" y="919734"/>
                </a:lnTo>
                <a:lnTo>
                  <a:pt x="329946" y="918210"/>
                </a:lnTo>
                <a:close/>
              </a:path>
              <a:path w="484632" h="1315974">
                <a:moveTo>
                  <a:pt x="306324" y="851154"/>
                </a:moveTo>
                <a:lnTo>
                  <a:pt x="288798" y="802386"/>
                </a:lnTo>
                <a:lnTo>
                  <a:pt x="282702" y="804672"/>
                </a:lnTo>
                <a:lnTo>
                  <a:pt x="300228" y="853440"/>
                </a:lnTo>
                <a:lnTo>
                  <a:pt x="306324" y="851154"/>
                </a:lnTo>
                <a:close/>
              </a:path>
              <a:path w="484632" h="1315974">
                <a:moveTo>
                  <a:pt x="282702" y="784098"/>
                </a:moveTo>
                <a:lnTo>
                  <a:pt x="265176" y="735330"/>
                </a:lnTo>
                <a:lnTo>
                  <a:pt x="259080" y="737616"/>
                </a:lnTo>
                <a:lnTo>
                  <a:pt x="276606" y="786384"/>
                </a:lnTo>
                <a:lnTo>
                  <a:pt x="282702" y="784098"/>
                </a:lnTo>
                <a:close/>
              </a:path>
              <a:path w="484632" h="1315974">
                <a:moveTo>
                  <a:pt x="259080" y="717042"/>
                </a:moveTo>
                <a:lnTo>
                  <a:pt x="241554" y="669036"/>
                </a:lnTo>
                <a:lnTo>
                  <a:pt x="235458" y="670560"/>
                </a:lnTo>
                <a:lnTo>
                  <a:pt x="252984" y="719328"/>
                </a:lnTo>
                <a:lnTo>
                  <a:pt x="259080" y="717042"/>
                </a:lnTo>
                <a:close/>
              </a:path>
              <a:path w="484632" h="1315974">
                <a:moveTo>
                  <a:pt x="235458" y="650748"/>
                </a:moveTo>
                <a:lnTo>
                  <a:pt x="217932" y="601980"/>
                </a:lnTo>
                <a:lnTo>
                  <a:pt x="211836" y="604266"/>
                </a:lnTo>
                <a:lnTo>
                  <a:pt x="229362" y="652272"/>
                </a:lnTo>
                <a:lnTo>
                  <a:pt x="235458" y="650748"/>
                </a:lnTo>
                <a:close/>
              </a:path>
              <a:path w="484632" h="1315974">
                <a:moveTo>
                  <a:pt x="211836" y="583692"/>
                </a:moveTo>
                <a:lnTo>
                  <a:pt x="194310" y="534924"/>
                </a:lnTo>
                <a:lnTo>
                  <a:pt x="188214" y="537210"/>
                </a:lnTo>
                <a:lnTo>
                  <a:pt x="205740" y="585978"/>
                </a:lnTo>
                <a:lnTo>
                  <a:pt x="211836" y="583692"/>
                </a:lnTo>
                <a:close/>
              </a:path>
              <a:path w="484632" h="1315974">
                <a:moveTo>
                  <a:pt x="188214" y="516636"/>
                </a:moveTo>
                <a:lnTo>
                  <a:pt x="170688" y="467868"/>
                </a:lnTo>
                <a:lnTo>
                  <a:pt x="164592" y="470154"/>
                </a:lnTo>
                <a:lnTo>
                  <a:pt x="182118" y="518922"/>
                </a:lnTo>
                <a:lnTo>
                  <a:pt x="188214" y="516636"/>
                </a:lnTo>
                <a:close/>
              </a:path>
              <a:path w="484632" h="1315974">
                <a:moveTo>
                  <a:pt x="164592" y="449580"/>
                </a:moveTo>
                <a:lnTo>
                  <a:pt x="147066" y="400812"/>
                </a:lnTo>
                <a:lnTo>
                  <a:pt x="140970" y="403098"/>
                </a:lnTo>
                <a:lnTo>
                  <a:pt x="158496" y="451866"/>
                </a:lnTo>
                <a:lnTo>
                  <a:pt x="164592" y="449580"/>
                </a:lnTo>
                <a:close/>
              </a:path>
              <a:path w="484632" h="1315974">
                <a:moveTo>
                  <a:pt x="140970" y="383286"/>
                </a:moveTo>
                <a:lnTo>
                  <a:pt x="123444" y="334518"/>
                </a:lnTo>
                <a:lnTo>
                  <a:pt x="118110" y="336042"/>
                </a:lnTo>
                <a:lnTo>
                  <a:pt x="134874" y="384810"/>
                </a:lnTo>
                <a:lnTo>
                  <a:pt x="140970" y="383286"/>
                </a:lnTo>
                <a:close/>
              </a:path>
              <a:path w="484632" h="1315974">
                <a:moveTo>
                  <a:pt x="117348" y="316230"/>
                </a:moveTo>
                <a:lnTo>
                  <a:pt x="100584" y="267462"/>
                </a:lnTo>
                <a:lnTo>
                  <a:pt x="94488" y="269748"/>
                </a:lnTo>
                <a:lnTo>
                  <a:pt x="111252" y="318516"/>
                </a:lnTo>
                <a:lnTo>
                  <a:pt x="117348" y="316230"/>
                </a:lnTo>
                <a:close/>
              </a:path>
              <a:path w="484632" h="1315974">
                <a:moveTo>
                  <a:pt x="93726" y="249174"/>
                </a:moveTo>
                <a:lnTo>
                  <a:pt x="76962" y="200406"/>
                </a:lnTo>
                <a:lnTo>
                  <a:pt x="70866" y="202692"/>
                </a:lnTo>
                <a:lnTo>
                  <a:pt x="87630" y="251460"/>
                </a:lnTo>
                <a:lnTo>
                  <a:pt x="93726" y="249174"/>
                </a:lnTo>
                <a:close/>
              </a:path>
              <a:path w="484632" h="1315974">
                <a:moveTo>
                  <a:pt x="70104" y="182118"/>
                </a:moveTo>
                <a:lnTo>
                  <a:pt x="53340" y="133350"/>
                </a:lnTo>
                <a:lnTo>
                  <a:pt x="47244" y="135636"/>
                </a:lnTo>
                <a:lnTo>
                  <a:pt x="64008" y="184404"/>
                </a:lnTo>
                <a:lnTo>
                  <a:pt x="70104" y="182118"/>
                </a:lnTo>
                <a:close/>
              </a:path>
              <a:path w="484632" h="1315974">
                <a:moveTo>
                  <a:pt x="46482" y="115062"/>
                </a:moveTo>
                <a:lnTo>
                  <a:pt x="29718" y="67056"/>
                </a:lnTo>
                <a:lnTo>
                  <a:pt x="23622" y="68580"/>
                </a:lnTo>
                <a:lnTo>
                  <a:pt x="40386" y="117348"/>
                </a:lnTo>
                <a:lnTo>
                  <a:pt x="46482" y="115062"/>
                </a:lnTo>
                <a:close/>
              </a:path>
              <a:path w="484632" h="1315974">
                <a:moveTo>
                  <a:pt x="22860" y="48768"/>
                </a:moveTo>
                <a:lnTo>
                  <a:pt x="6096" y="0"/>
                </a:lnTo>
                <a:lnTo>
                  <a:pt x="0" y="2286"/>
                </a:lnTo>
                <a:lnTo>
                  <a:pt x="16764" y="50292"/>
                </a:lnTo>
                <a:lnTo>
                  <a:pt x="22860" y="48768"/>
                </a:lnTo>
                <a:close/>
              </a:path>
              <a:path w="484632" h="1315974">
                <a:moveTo>
                  <a:pt x="454152" y="1270254"/>
                </a:moveTo>
                <a:lnTo>
                  <a:pt x="448056" y="1272540"/>
                </a:lnTo>
                <a:lnTo>
                  <a:pt x="457591" y="1299557"/>
                </a:lnTo>
                <a:lnTo>
                  <a:pt x="461772" y="1309878"/>
                </a:lnTo>
                <a:lnTo>
                  <a:pt x="467868" y="1309116"/>
                </a:lnTo>
                <a:lnTo>
                  <a:pt x="467106" y="1315974"/>
                </a:lnTo>
                <a:lnTo>
                  <a:pt x="484632" y="1223010"/>
                </a:lnTo>
                <a:lnTo>
                  <a:pt x="483870" y="1219200"/>
                </a:lnTo>
                <a:lnTo>
                  <a:pt x="480822" y="1218438"/>
                </a:lnTo>
                <a:lnTo>
                  <a:pt x="478536" y="1221486"/>
                </a:lnTo>
                <a:lnTo>
                  <a:pt x="463996" y="1298147"/>
                </a:lnTo>
                <a:lnTo>
                  <a:pt x="467106" y="1307592"/>
                </a:lnTo>
                <a:lnTo>
                  <a:pt x="462882" y="1304025"/>
                </a:lnTo>
                <a:lnTo>
                  <a:pt x="463996" y="1298147"/>
                </a:lnTo>
                <a:lnTo>
                  <a:pt x="454152" y="1270254"/>
                </a:lnTo>
                <a:close/>
              </a:path>
              <a:path w="484632" h="1315974">
                <a:moveTo>
                  <a:pt x="461772" y="1311402"/>
                </a:moveTo>
                <a:lnTo>
                  <a:pt x="467868" y="1309116"/>
                </a:lnTo>
                <a:lnTo>
                  <a:pt x="461772" y="1309878"/>
                </a:lnTo>
                <a:lnTo>
                  <a:pt x="457591" y="1299557"/>
                </a:lnTo>
                <a:lnTo>
                  <a:pt x="398526" y="1249680"/>
                </a:lnTo>
                <a:lnTo>
                  <a:pt x="395478" y="1248918"/>
                </a:lnTo>
                <a:lnTo>
                  <a:pt x="393192" y="1253490"/>
                </a:lnTo>
                <a:lnTo>
                  <a:pt x="394716" y="1255014"/>
                </a:lnTo>
                <a:lnTo>
                  <a:pt x="467106" y="1315974"/>
                </a:lnTo>
                <a:lnTo>
                  <a:pt x="467868" y="1309116"/>
                </a:lnTo>
                <a:lnTo>
                  <a:pt x="461772" y="1311402"/>
                </a:lnTo>
                <a:close/>
              </a:path>
              <a:path w="484632" h="1315974">
                <a:moveTo>
                  <a:pt x="467106" y="1307592"/>
                </a:moveTo>
                <a:lnTo>
                  <a:pt x="463996" y="1298147"/>
                </a:lnTo>
                <a:lnTo>
                  <a:pt x="462882" y="1304025"/>
                </a:lnTo>
                <a:lnTo>
                  <a:pt x="467106" y="1307592"/>
                </a:lnTo>
                <a:close/>
              </a:path>
              <a:path w="484632" h="1315974">
                <a:moveTo>
                  <a:pt x="448056" y="1252728"/>
                </a:moveTo>
                <a:lnTo>
                  <a:pt x="430530" y="1203960"/>
                </a:lnTo>
                <a:lnTo>
                  <a:pt x="424434" y="1206246"/>
                </a:lnTo>
                <a:lnTo>
                  <a:pt x="441960" y="1254252"/>
                </a:lnTo>
                <a:lnTo>
                  <a:pt x="448056" y="1252728"/>
                </a:lnTo>
                <a:close/>
              </a:path>
              <a:path w="484632" h="1315974">
                <a:moveTo>
                  <a:pt x="424434" y="1185672"/>
                </a:moveTo>
                <a:lnTo>
                  <a:pt x="406908" y="1136904"/>
                </a:lnTo>
                <a:lnTo>
                  <a:pt x="400812" y="1139190"/>
                </a:lnTo>
                <a:lnTo>
                  <a:pt x="418338" y="1187958"/>
                </a:lnTo>
                <a:lnTo>
                  <a:pt x="424434" y="1185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4734" y="791717"/>
            <a:ext cx="3675126" cy="464058"/>
          </a:xfrm>
          <a:custGeom>
            <a:avLst/>
            <a:gdLst/>
            <a:ahLst/>
            <a:cxnLst/>
            <a:rect l="l" t="t" r="r" b="b"/>
            <a:pathLst>
              <a:path w="3675126" h="464058">
                <a:moveTo>
                  <a:pt x="0" y="0"/>
                </a:moveTo>
                <a:lnTo>
                  <a:pt x="0" y="464058"/>
                </a:lnTo>
                <a:lnTo>
                  <a:pt x="3675126" y="464058"/>
                </a:lnTo>
                <a:lnTo>
                  <a:pt x="367512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0830" y="785622"/>
            <a:ext cx="3675126" cy="477012"/>
          </a:xfrm>
          <a:custGeom>
            <a:avLst/>
            <a:gdLst/>
            <a:ahLst/>
            <a:cxnLst/>
            <a:rect l="l" t="t" r="r" b="b"/>
            <a:pathLst>
              <a:path w="3675126" h="477012">
                <a:moveTo>
                  <a:pt x="0" y="6095"/>
                </a:moveTo>
                <a:lnTo>
                  <a:pt x="3662172" y="6095"/>
                </a:lnTo>
                <a:lnTo>
                  <a:pt x="3669029" y="12953"/>
                </a:lnTo>
                <a:lnTo>
                  <a:pt x="3669029" y="464057"/>
                </a:lnTo>
                <a:lnTo>
                  <a:pt x="3675126" y="477011"/>
                </a:lnTo>
                <a:lnTo>
                  <a:pt x="3675126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7876" y="785622"/>
            <a:ext cx="3688079" cy="477012"/>
          </a:xfrm>
          <a:custGeom>
            <a:avLst/>
            <a:gdLst/>
            <a:ahLst/>
            <a:cxnLst/>
            <a:rect l="l" t="t" r="r" b="b"/>
            <a:pathLst>
              <a:path w="3688079" h="477012">
                <a:moveTo>
                  <a:pt x="0" y="477011"/>
                </a:moveTo>
                <a:lnTo>
                  <a:pt x="3688079" y="477011"/>
                </a:lnTo>
                <a:lnTo>
                  <a:pt x="3681984" y="464057"/>
                </a:lnTo>
                <a:lnTo>
                  <a:pt x="3681984" y="12953"/>
                </a:lnTo>
                <a:lnTo>
                  <a:pt x="3675126" y="6095"/>
                </a:lnTo>
                <a:lnTo>
                  <a:pt x="12954" y="6095"/>
                </a:lnTo>
                <a:lnTo>
                  <a:pt x="3688079" y="0"/>
                </a:lnTo>
                <a:lnTo>
                  <a:pt x="0" y="0"/>
                </a:lnTo>
                <a:lnTo>
                  <a:pt x="0" y="477011"/>
                </a:lnTo>
                <a:lnTo>
                  <a:pt x="6857" y="12953"/>
                </a:lnTo>
                <a:lnTo>
                  <a:pt x="3675126" y="12954"/>
                </a:lnTo>
                <a:lnTo>
                  <a:pt x="3675126" y="470153"/>
                </a:lnTo>
                <a:lnTo>
                  <a:pt x="12954" y="470153"/>
                </a:lnTo>
                <a:lnTo>
                  <a:pt x="6857" y="464057"/>
                </a:lnTo>
                <a:lnTo>
                  <a:pt x="0" y="477011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7876" y="798575"/>
            <a:ext cx="3675126" cy="464058"/>
          </a:xfrm>
          <a:custGeom>
            <a:avLst/>
            <a:gdLst/>
            <a:ahLst/>
            <a:cxnLst/>
            <a:rect l="l" t="t" r="r" b="b"/>
            <a:pathLst>
              <a:path w="3675126" h="464058">
                <a:moveTo>
                  <a:pt x="3675126" y="457200"/>
                </a:moveTo>
                <a:lnTo>
                  <a:pt x="3675126" y="451104"/>
                </a:lnTo>
                <a:lnTo>
                  <a:pt x="12953" y="451104"/>
                </a:lnTo>
                <a:lnTo>
                  <a:pt x="12953" y="0"/>
                </a:lnTo>
                <a:lnTo>
                  <a:pt x="6857" y="0"/>
                </a:lnTo>
                <a:lnTo>
                  <a:pt x="0" y="464058"/>
                </a:lnTo>
                <a:lnTo>
                  <a:pt x="6857" y="451104"/>
                </a:lnTo>
                <a:lnTo>
                  <a:pt x="12954" y="457200"/>
                </a:lnTo>
                <a:lnTo>
                  <a:pt x="3675126" y="457200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6178" y="1463080"/>
            <a:ext cx="508055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="1" spc="-35" baseline="1790" dirty="0" smtClean="0">
                <a:latin typeface="Segoe UI"/>
                <a:cs typeface="Segoe UI"/>
              </a:rPr>
              <a:t>W</a:t>
            </a:r>
            <a:r>
              <a:rPr sz="2100" b="1" spc="0" baseline="1790" dirty="0" smtClean="0">
                <a:latin typeface="Segoe UI"/>
                <a:cs typeface="Segoe UI"/>
              </a:rPr>
              <a:t>ells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3738" y="1468098"/>
            <a:ext cx="4226369" cy="728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202">
              <a:lnSpc>
                <a:spcPts val="1390"/>
              </a:lnSpc>
              <a:spcBef>
                <a:spcPts val="69"/>
              </a:spcBef>
            </a:pPr>
            <a:r>
              <a:rPr sz="1200" b="1" spc="0" dirty="0" smtClean="0">
                <a:latin typeface="Segoe UI"/>
                <a:cs typeface="Segoe UI"/>
              </a:rPr>
              <a:t>Dasar</a:t>
            </a:r>
            <a:r>
              <a:rPr sz="1200" b="1" spc="36" dirty="0" smtClean="0">
                <a:latin typeface="Segoe UI"/>
                <a:cs typeface="Segoe UI"/>
              </a:rPr>
              <a:t> </a:t>
            </a:r>
            <a:r>
              <a:rPr sz="1200" b="1" spc="-34" dirty="0" smtClean="0">
                <a:latin typeface="Segoe UI"/>
                <a:cs typeface="Segoe UI"/>
              </a:rPr>
              <a:t>P</a:t>
            </a:r>
            <a:r>
              <a:rPr sz="1200" b="1" spc="0" dirty="0" smtClean="0">
                <a:latin typeface="Segoe UI"/>
                <a:cs typeface="Segoe UI"/>
              </a:rPr>
              <a:t>e</a:t>
            </a:r>
            <a:r>
              <a:rPr sz="1200" b="1" spc="4" dirty="0" smtClean="0">
                <a:latin typeface="Segoe UI"/>
                <a:cs typeface="Segoe UI"/>
              </a:rPr>
              <a:t>r</a:t>
            </a:r>
            <a:r>
              <a:rPr sz="1200" b="1" spc="0" dirty="0" smtClean="0">
                <a:latin typeface="Segoe UI"/>
                <a:cs typeface="Segoe UI"/>
              </a:rPr>
              <a:t>umusan</a:t>
            </a:r>
            <a:r>
              <a:rPr sz="1200" b="1" spc="58" dirty="0" smtClean="0">
                <a:latin typeface="Segoe UI"/>
                <a:cs typeface="Segoe UI"/>
              </a:rPr>
              <a:t> </a:t>
            </a:r>
            <a:r>
              <a:rPr sz="1200" b="1" spc="0" dirty="0" smtClean="0">
                <a:latin typeface="Segoe UI"/>
                <a:cs typeface="Segoe UI"/>
              </a:rPr>
              <a:t>data</a:t>
            </a:r>
            <a:r>
              <a:rPr sz="1200" b="1" spc="25" dirty="0" smtClean="0">
                <a:latin typeface="Segoe UI"/>
                <a:cs typeface="Segoe UI"/>
              </a:rPr>
              <a:t> </a:t>
            </a:r>
            <a:r>
              <a:rPr sz="1200" b="1" spc="0" dirty="0" smtClean="0">
                <a:latin typeface="Segoe UI"/>
                <a:cs typeface="Segoe UI"/>
              </a:rPr>
              <a:t>entitas</a:t>
            </a:r>
            <a:r>
              <a:rPr sz="1200" b="1" spc="18" dirty="0" smtClean="0">
                <a:latin typeface="Segoe UI"/>
                <a:cs typeface="Segoe UI"/>
              </a:rPr>
              <a:t> </a:t>
            </a:r>
            <a:r>
              <a:rPr sz="1200" b="1" spc="0" dirty="0" smtClean="0">
                <a:latin typeface="Segoe UI"/>
                <a:cs typeface="Segoe UI"/>
              </a:rPr>
              <a:t>:</a:t>
            </a:r>
            <a:endParaRPr sz="1200">
              <a:latin typeface="Segoe UI"/>
              <a:cs typeface="Segoe UI"/>
            </a:endParaRPr>
          </a:p>
          <a:p>
            <a:pPr marL="12700" marR="23202">
              <a:lnSpc>
                <a:spcPts val="1510"/>
              </a:lnSpc>
              <a:spcBef>
                <a:spcPts val="5"/>
              </a:spcBef>
            </a:pPr>
            <a:r>
              <a:rPr sz="1200" spc="0" baseline="-3678" dirty="0" smtClean="0">
                <a:solidFill>
                  <a:srgbClr val="5B9AD4"/>
                </a:solidFill>
                <a:latin typeface="Courier New"/>
                <a:cs typeface="Courier New"/>
              </a:rPr>
              <a:t>o </a:t>
            </a:r>
            <a:r>
              <a:rPr sz="1200" spc="429" baseline="-3678" dirty="0" smtClean="0">
                <a:solidFill>
                  <a:srgbClr val="5B9AD4"/>
                </a:solidFill>
                <a:latin typeface="Courier New"/>
                <a:cs typeface="Courier New"/>
              </a:rPr>
              <a:t> </a:t>
            </a:r>
            <a:r>
              <a:rPr sz="1800" spc="-14" baseline="-2088" dirty="0" smtClean="0">
                <a:latin typeface="Segoe UI"/>
                <a:cs typeface="Segoe UI"/>
              </a:rPr>
              <a:t>K</a:t>
            </a:r>
            <a:r>
              <a:rPr sz="1800" spc="0" baseline="-2088" dirty="0" smtClean="0">
                <a:latin typeface="Segoe UI"/>
                <a:cs typeface="Segoe UI"/>
              </a:rPr>
              <a:t>esetim</a:t>
            </a:r>
            <a:r>
              <a:rPr sz="1800" spc="-19" baseline="-2088" dirty="0" smtClean="0">
                <a:latin typeface="Segoe UI"/>
                <a:cs typeface="Segoe UI"/>
              </a:rPr>
              <a:t>b</a:t>
            </a:r>
            <a:r>
              <a:rPr sz="1800" spc="0" baseline="-2088" dirty="0" smtClean="0">
                <a:latin typeface="Segoe UI"/>
                <a:cs typeface="Segoe UI"/>
              </a:rPr>
              <a:t>angan</a:t>
            </a:r>
            <a:r>
              <a:rPr sz="1800" spc="96" baseline="-2088" dirty="0" smtClean="0">
                <a:latin typeface="Segoe UI"/>
                <a:cs typeface="Segoe UI"/>
              </a:rPr>
              <a:t> </a:t>
            </a:r>
            <a:r>
              <a:rPr sz="1800" spc="-4" baseline="-2088" dirty="0" smtClean="0">
                <a:latin typeface="Segoe UI"/>
                <a:cs typeface="Segoe UI"/>
              </a:rPr>
              <a:t>v</a:t>
            </a:r>
            <a:r>
              <a:rPr sz="1800" spc="0" baseline="-2088" dirty="0" smtClean="0">
                <a:latin typeface="Segoe UI"/>
                <a:cs typeface="Segoe UI"/>
              </a:rPr>
              <a:t>olume</a:t>
            </a:r>
            <a:r>
              <a:rPr sz="1800" spc="29" baseline="-2088" dirty="0" smtClean="0">
                <a:latin typeface="Segoe UI"/>
                <a:cs typeface="Segoe UI"/>
              </a:rPr>
              <a:t> </a:t>
            </a:r>
            <a:r>
              <a:rPr sz="1800" spc="0" baseline="-2088" dirty="0" smtClean="0">
                <a:latin typeface="Segoe UI"/>
                <a:cs typeface="Segoe UI"/>
              </a:rPr>
              <a:t>setiap</a:t>
            </a:r>
            <a:r>
              <a:rPr sz="1800" spc="36" baseline="-2088" dirty="0" smtClean="0">
                <a:latin typeface="Segoe UI"/>
                <a:cs typeface="Segoe UI"/>
              </a:rPr>
              <a:t> </a:t>
            </a:r>
            <a:r>
              <a:rPr sz="1800" spc="0" baseline="-2088" dirty="0" smtClean="0">
                <a:latin typeface="Segoe UI"/>
                <a:cs typeface="Segoe UI"/>
              </a:rPr>
              <a:t>p</a:t>
            </a:r>
            <a:r>
              <a:rPr sz="1800" spc="-14" baseline="-2088" dirty="0" smtClean="0">
                <a:latin typeface="Segoe UI"/>
                <a:cs typeface="Segoe UI"/>
              </a:rPr>
              <a:t>r</a:t>
            </a:r>
            <a:r>
              <a:rPr sz="1800" spc="0" baseline="-2088" dirty="0" smtClean="0">
                <a:latin typeface="Segoe UI"/>
                <a:cs typeface="Segoe UI"/>
              </a:rPr>
              <a:t>oduk</a:t>
            </a:r>
            <a:r>
              <a:rPr sz="1800" spc="28" baseline="-2088" dirty="0" smtClean="0">
                <a:latin typeface="Segoe UI"/>
                <a:cs typeface="Segoe UI"/>
              </a:rPr>
              <a:t> </a:t>
            </a:r>
            <a:r>
              <a:rPr sz="1800" spc="0" baseline="-2088" dirty="0" smtClean="0">
                <a:latin typeface="Segoe UI"/>
                <a:cs typeface="Segoe UI"/>
              </a:rPr>
              <a:t>(minya</a:t>
            </a:r>
            <a:r>
              <a:rPr sz="1800" spc="50" baseline="-2088" dirty="0" smtClean="0">
                <a:latin typeface="Segoe UI"/>
                <a:cs typeface="Segoe UI"/>
              </a:rPr>
              <a:t>k</a:t>
            </a:r>
            <a:r>
              <a:rPr sz="1800" spc="0" baseline="-2088" dirty="0" smtClean="0">
                <a:latin typeface="Segoe UI"/>
                <a:cs typeface="Segoe UI"/>
              </a:rPr>
              <a:t>,</a:t>
            </a:r>
            <a:r>
              <a:rPr sz="1800" spc="49" baseline="-2088" dirty="0" smtClean="0">
                <a:latin typeface="Segoe UI"/>
                <a:cs typeface="Segoe UI"/>
              </a:rPr>
              <a:t> </a:t>
            </a:r>
            <a:r>
              <a:rPr sz="1800" spc="0" baseline="-2088" dirty="0" smtClean="0">
                <a:latin typeface="Segoe UI"/>
                <a:cs typeface="Segoe UI"/>
              </a:rPr>
              <a:t>gas,</a:t>
            </a:r>
            <a:r>
              <a:rPr sz="1800" spc="35" baseline="-2088" dirty="0" smtClean="0">
                <a:latin typeface="Segoe UI"/>
                <a:cs typeface="Segoe UI"/>
              </a:rPr>
              <a:t> </a:t>
            </a:r>
            <a:r>
              <a:rPr sz="1800" spc="0" baseline="-2088" dirty="0" smtClean="0">
                <a:latin typeface="Segoe UI"/>
                <a:cs typeface="Segoe UI"/>
              </a:rPr>
              <a:t>air)</a:t>
            </a:r>
            <a:endParaRPr sz="1200">
              <a:latin typeface="Segoe UI"/>
              <a:cs typeface="Segoe UI"/>
            </a:endParaRPr>
          </a:p>
          <a:p>
            <a:pPr marL="250444">
              <a:lnSpc>
                <a:spcPts val="1230"/>
              </a:lnSpc>
            </a:pPr>
            <a:r>
              <a:rPr sz="1800" spc="0" baseline="2088" dirty="0" smtClean="0">
                <a:latin typeface="Segoe UI"/>
                <a:cs typeface="Segoe UI"/>
              </a:rPr>
              <a:t>dipengaruhi</a:t>
            </a:r>
            <a:r>
              <a:rPr sz="1800" spc="38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oleh</a:t>
            </a:r>
            <a:r>
              <a:rPr sz="1800" spc="12" baseline="2088" dirty="0" smtClean="0">
                <a:latin typeface="Segoe UI"/>
                <a:cs typeface="Segoe UI"/>
              </a:rPr>
              <a:t> </a:t>
            </a:r>
            <a:r>
              <a:rPr sz="1800" spc="-25" baseline="2088" dirty="0" smtClean="0">
                <a:latin typeface="Segoe UI"/>
                <a:cs typeface="Segoe UI"/>
              </a:rPr>
              <a:t>k</a:t>
            </a:r>
            <a:r>
              <a:rPr sz="1800" spc="0" baseline="2088" dirty="0" smtClean="0">
                <a:latin typeface="Segoe UI"/>
                <a:cs typeface="Segoe UI"/>
              </a:rPr>
              <a:t>omponen-</a:t>
            </a:r>
            <a:r>
              <a:rPr sz="1800" spc="-25" baseline="2088" dirty="0" smtClean="0">
                <a:latin typeface="Segoe UI"/>
                <a:cs typeface="Segoe UI"/>
              </a:rPr>
              <a:t>k</a:t>
            </a:r>
            <a:r>
              <a:rPr sz="1800" spc="0" baseline="2088" dirty="0" smtClean="0">
                <a:latin typeface="Segoe UI"/>
                <a:cs typeface="Segoe UI"/>
              </a:rPr>
              <a:t>omponen</a:t>
            </a:r>
            <a:r>
              <a:rPr sz="1800" spc="99" baseline="2088" dirty="0" smtClean="0">
                <a:latin typeface="Segoe UI"/>
                <a:cs typeface="Segoe UI"/>
              </a:rPr>
              <a:t> </a:t>
            </a:r>
            <a:r>
              <a:rPr sz="1800" spc="4" baseline="2088" dirty="0" smtClean="0">
                <a:latin typeface="Segoe UI"/>
                <a:cs typeface="Segoe UI"/>
              </a:rPr>
              <a:t>f</a:t>
            </a:r>
            <a:r>
              <a:rPr sz="1800" spc="0" baseline="2088" dirty="0" smtClean="0">
                <a:latin typeface="Segoe UI"/>
                <a:cs typeface="Segoe UI"/>
              </a:rPr>
              <a:t>asilitas</a:t>
            </a:r>
            <a:r>
              <a:rPr sz="1800" spc="53" baseline="2088" dirty="0" smtClean="0">
                <a:latin typeface="Segoe UI"/>
                <a:cs typeface="Segoe UI"/>
              </a:rPr>
              <a:t> </a:t>
            </a:r>
            <a:r>
              <a:rPr sz="1800" spc="0" baseline="2088" dirty="0" smtClean="0">
                <a:latin typeface="Segoe UI"/>
                <a:cs typeface="Segoe UI"/>
              </a:rPr>
              <a:t>p</a:t>
            </a:r>
            <a:r>
              <a:rPr sz="1800" spc="-15" baseline="2088" dirty="0" smtClean="0">
                <a:latin typeface="Segoe UI"/>
                <a:cs typeface="Segoe UI"/>
              </a:rPr>
              <a:t>r</a:t>
            </a:r>
            <a:r>
              <a:rPr sz="1800" spc="0" baseline="2088" dirty="0" smtClean="0">
                <a:latin typeface="Segoe UI"/>
                <a:cs typeface="Segoe UI"/>
              </a:rPr>
              <a:t>oduksi.</a:t>
            </a:r>
            <a:endParaRPr sz="1200">
              <a:latin typeface="Segoe UI"/>
              <a:cs typeface="Segoe UI"/>
            </a:endParaRPr>
          </a:p>
          <a:p>
            <a:pPr marL="12700" marR="23202">
              <a:lnSpc>
                <a:spcPts val="1580"/>
              </a:lnSpc>
              <a:spcBef>
                <a:spcPts val="17"/>
              </a:spcBef>
            </a:pPr>
            <a:r>
              <a:rPr sz="800" spc="0" dirty="0" smtClean="0">
                <a:solidFill>
                  <a:srgbClr val="5B9AD4"/>
                </a:solidFill>
                <a:latin typeface="Courier New"/>
                <a:cs typeface="Courier New"/>
              </a:rPr>
              <a:t>o </a:t>
            </a:r>
            <a:r>
              <a:rPr sz="800" spc="429" dirty="0" smtClean="0">
                <a:solidFill>
                  <a:srgbClr val="5B9AD4"/>
                </a:solidFill>
                <a:latin typeface="Courier New"/>
                <a:cs typeface="Courier New"/>
              </a:rPr>
              <a:t> </a:t>
            </a:r>
            <a:r>
              <a:rPr sz="1200" spc="-79" dirty="0" smtClean="0">
                <a:latin typeface="Segoe UI"/>
                <a:cs typeface="Segoe UI"/>
              </a:rPr>
              <a:t>V</a:t>
            </a:r>
            <a:r>
              <a:rPr sz="1200" spc="0" dirty="0" smtClean="0">
                <a:latin typeface="Segoe UI"/>
                <a:cs typeface="Segoe UI"/>
              </a:rPr>
              <a:t>olume</a:t>
            </a:r>
            <a:r>
              <a:rPr sz="1200" spc="45" dirty="0" smtClean="0">
                <a:latin typeface="Segoe UI"/>
                <a:cs typeface="Segoe UI"/>
              </a:rPr>
              <a:t> </a:t>
            </a:r>
            <a:r>
              <a:rPr sz="1200" spc="-19" dirty="0" smtClean="0">
                <a:latin typeface="Segoe UI"/>
                <a:cs typeface="Segoe UI"/>
              </a:rPr>
              <a:t>p</a:t>
            </a:r>
            <a:r>
              <a:rPr sz="1200" spc="0" dirty="0" smtClean="0">
                <a:latin typeface="Segoe UI"/>
                <a:cs typeface="Segoe UI"/>
              </a:rPr>
              <a:t>ada</a:t>
            </a:r>
            <a:r>
              <a:rPr sz="1200" spc="31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setiap</a:t>
            </a:r>
            <a:r>
              <a:rPr sz="1200" spc="36" dirty="0" smtClean="0">
                <a:latin typeface="Segoe UI"/>
                <a:cs typeface="Segoe UI"/>
              </a:rPr>
              <a:t> </a:t>
            </a:r>
            <a:r>
              <a:rPr sz="1200" spc="0" dirty="0" smtClean="0">
                <a:latin typeface="Segoe UI"/>
                <a:cs typeface="Segoe UI"/>
              </a:rPr>
              <a:t>entitas</a:t>
            </a:r>
            <a:r>
              <a:rPr sz="1200" spc="45" dirty="0" smtClean="0">
                <a:latin typeface="Segoe UI"/>
                <a:cs typeface="Segoe UI"/>
              </a:rPr>
              <a:t> </a:t>
            </a:r>
            <a:r>
              <a:rPr sz="1200" spc="-9" dirty="0" smtClean="0">
                <a:latin typeface="Segoe UI"/>
                <a:cs typeface="Segoe UI"/>
              </a:rPr>
              <a:t>t</a:t>
            </a:r>
            <a:r>
              <a:rPr sz="1200" spc="0" dirty="0" smtClean="0">
                <a:latin typeface="Segoe UI"/>
                <a:cs typeface="Segoe UI"/>
              </a:rPr>
              <a:t>erukur</a:t>
            </a:r>
            <a:r>
              <a:rPr sz="1200" spc="33" dirty="0" smtClean="0">
                <a:latin typeface="Segoe UI"/>
                <a:cs typeface="Segoe UI"/>
              </a:rPr>
              <a:t> </a:t>
            </a:r>
            <a:r>
              <a:rPr sz="1200" spc="4" dirty="0" smtClean="0">
                <a:latin typeface="Segoe UI"/>
                <a:cs typeface="Segoe UI"/>
              </a:rPr>
              <a:t>d</a:t>
            </a:r>
            <a:r>
              <a:rPr sz="1200" spc="0" dirty="0" smtClean="0">
                <a:latin typeface="Segoe UI"/>
                <a:cs typeface="Segoe UI"/>
              </a:rPr>
              <a:t>an</a:t>
            </a:r>
            <a:r>
              <a:rPr sz="1200" spc="19" dirty="0" smtClean="0">
                <a:latin typeface="Segoe UI"/>
                <a:cs typeface="Segoe UI"/>
              </a:rPr>
              <a:t> </a:t>
            </a:r>
            <a:r>
              <a:rPr sz="1200" spc="-10" dirty="0" smtClean="0">
                <a:latin typeface="Segoe UI"/>
                <a:cs typeface="Segoe UI"/>
              </a:rPr>
              <a:t>t</a:t>
            </a:r>
            <a:r>
              <a:rPr sz="1200" spc="0" dirty="0" smtClean="0">
                <a:latin typeface="Segoe UI"/>
                <a:cs typeface="Segoe UI"/>
              </a:rPr>
              <a:t>e</a:t>
            </a:r>
            <a:r>
              <a:rPr sz="1200" spc="-15" dirty="0" smtClean="0">
                <a:latin typeface="Segoe UI"/>
                <a:cs typeface="Segoe UI"/>
              </a:rPr>
              <a:t>r</a:t>
            </a:r>
            <a:r>
              <a:rPr sz="1200" spc="0" dirty="0" smtClean="0">
                <a:latin typeface="Segoe UI"/>
                <a:cs typeface="Segoe UI"/>
              </a:rPr>
              <a:t>catat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0792" y="1708453"/>
            <a:ext cx="264903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="1" spc="0" baseline="1790" dirty="0" smtClean="0">
                <a:latin typeface="Segoe UI"/>
                <a:cs typeface="Segoe UI"/>
              </a:rPr>
              <a:t>SP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4442" y="2170991"/>
            <a:ext cx="264903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="1" spc="0" baseline="1790" dirty="0" smtClean="0">
                <a:latin typeface="Segoe UI"/>
                <a:cs typeface="Segoe UI"/>
              </a:rPr>
              <a:t>SP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2039" y="2932989"/>
            <a:ext cx="1260464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="1" spc="0" baseline="1790" dirty="0" smtClean="0">
                <a:latin typeface="Segoe UI"/>
                <a:cs typeface="Segoe UI"/>
              </a:rPr>
              <a:t>SPU/</a:t>
            </a:r>
            <a:r>
              <a:rPr sz="2100" b="1" spc="47" baseline="1790" dirty="0" smtClean="0">
                <a:latin typeface="Segoe UI"/>
                <a:cs typeface="Segoe UI"/>
              </a:rPr>
              <a:t> </a:t>
            </a:r>
            <a:r>
              <a:rPr sz="2100" b="1" spc="-125" baseline="1790" dirty="0" smtClean="0">
                <a:latin typeface="Segoe UI"/>
                <a:cs typeface="Segoe UI"/>
              </a:rPr>
              <a:t>T</a:t>
            </a:r>
            <a:r>
              <a:rPr sz="2100" b="1" spc="0" baseline="1790" dirty="0" smtClean="0">
                <a:latin typeface="Segoe UI"/>
                <a:cs typeface="Segoe UI"/>
              </a:rPr>
              <a:t>erminal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9044" y="3009940"/>
            <a:ext cx="382163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b="1" spc="0" baseline="1790" dirty="0" smtClean="0">
                <a:latin typeface="Segoe UI"/>
                <a:cs typeface="Segoe UI"/>
              </a:rPr>
              <a:t>CTP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0633" y="3170467"/>
            <a:ext cx="1976946" cy="1391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26">
              <a:lnSpc>
                <a:spcPts val="1265"/>
              </a:lnSpc>
              <a:spcBef>
                <a:spcPts val="63"/>
              </a:spcBef>
            </a:pPr>
            <a:r>
              <a:rPr sz="1500" spc="4" baseline="8677" dirty="0" smtClean="0">
                <a:latin typeface="Lucida Sans Unicode"/>
                <a:cs typeface="Lucida Sans Unicode"/>
              </a:rPr>
              <a:t>Con</a:t>
            </a:r>
            <a:r>
              <a:rPr sz="1500" spc="0" baseline="8677" dirty="0" smtClean="0">
                <a:latin typeface="Lucida Sans Unicode"/>
                <a:cs typeface="Lucida Sans Unicode"/>
              </a:rPr>
              <a:t>t</a:t>
            </a:r>
            <a:r>
              <a:rPr sz="1500" spc="4" baseline="8677" dirty="0" smtClean="0">
                <a:latin typeface="Lucida Sans Unicode"/>
                <a:cs typeface="Lucida Sans Unicode"/>
              </a:rPr>
              <a:t>o</a:t>
            </a:r>
            <a:r>
              <a:rPr sz="1500" spc="0" baseline="8677" dirty="0" smtClean="0">
                <a:latin typeface="Lucida Sans Unicode"/>
                <a:cs typeface="Lucida Sans Unicode"/>
              </a:rPr>
              <a:t>h</a:t>
            </a:r>
            <a:r>
              <a:rPr sz="1500" spc="20" baseline="8677" dirty="0" smtClean="0">
                <a:latin typeface="Lucida Sans Unicode"/>
                <a:cs typeface="Lucida Sans Unicode"/>
              </a:rPr>
              <a:t> </a:t>
            </a:r>
            <a:r>
              <a:rPr sz="1500" spc="4" baseline="8677" dirty="0" smtClean="0">
                <a:latin typeface="Lucida Sans Unicode"/>
                <a:cs typeface="Lucida Sans Unicode"/>
              </a:rPr>
              <a:t>entitas</a:t>
            </a:r>
            <a:endParaRPr sz="1000">
              <a:latin typeface="Lucida Sans Unicode"/>
              <a:cs typeface="Lucida Sans Unicode"/>
            </a:endParaRPr>
          </a:p>
          <a:p>
            <a:pPr marL="12700" marR="19726">
              <a:lnSpc>
                <a:spcPts val="1220"/>
              </a:lnSpc>
            </a:pPr>
            <a:r>
              <a:rPr sz="1500" baseline="11770" dirty="0" smtClean="0">
                <a:latin typeface="Courier New"/>
                <a:cs typeface="Courier New"/>
              </a:rPr>
              <a:t>o</a:t>
            </a:r>
            <a:r>
              <a:rPr sz="1500" spc="-294" baseline="11770" dirty="0" smtClean="0">
                <a:latin typeface="Courier New"/>
                <a:cs typeface="Courier New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Stasiun</a:t>
            </a:r>
            <a:r>
              <a:rPr sz="1500" spc="49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Pengumpul</a:t>
            </a:r>
            <a:r>
              <a:rPr sz="1500" spc="84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(SP)</a:t>
            </a:r>
            <a:endParaRPr sz="1000">
              <a:latin typeface="Lucida Sans Unicode"/>
              <a:cs typeface="Lucida Sans Unicode"/>
            </a:endParaRPr>
          </a:p>
          <a:p>
            <a:pPr marL="12700" marR="19726">
              <a:lnSpc>
                <a:spcPts val="1220"/>
              </a:lnSpc>
            </a:pPr>
            <a:r>
              <a:rPr sz="1500" baseline="11770" dirty="0" smtClean="0">
                <a:latin typeface="Courier New"/>
                <a:cs typeface="Courier New"/>
              </a:rPr>
              <a:t>o</a:t>
            </a:r>
            <a:r>
              <a:rPr sz="1500" spc="-294" baseline="11770" dirty="0" smtClean="0">
                <a:latin typeface="Courier New"/>
                <a:cs typeface="Courier New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Custom</a:t>
            </a:r>
            <a:r>
              <a:rPr sz="1500" spc="47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Treater</a:t>
            </a:r>
            <a:endParaRPr sz="1000">
              <a:latin typeface="Lucida Sans Unicode"/>
              <a:cs typeface="Lucida Sans Unicode"/>
            </a:endParaRPr>
          </a:p>
          <a:p>
            <a:pPr marL="12700" marR="19726">
              <a:lnSpc>
                <a:spcPts val="1220"/>
              </a:lnSpc>
            </a:pPr>
            <a:r>
              <a:rPr sz="1500" baseline="11770" dirty="0" smtClean="0">
                <a:latin typeface="Courier New"/>
                <a:cs typeface="Courier New"/>
              </a:rPr>
              <a:t>o</a:t>
            </a:r>
            <a:r>
              <a:rPr sz="1500" spc="-294" baseline="11770" dirty="0" smtClean="0">
                <a:latin typeface="Courier New"/>
                <a:cs typeface="Courier New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Gas</a:t>
            </a:r>
            <a:r>
              <a:rPr sz="1500" spc="22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Gathering</a:t>
            </a:r>
            <a:r>
              <a:rPr sz="1500" spc="77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System</a:t>
            </a:r>
            <a:endParaRPr sz="1000">
              <a:latin typeface="Lucida Sans Unicode"/>
              <a:cs typeface="Lucida Sans Unicode"/>
            </a:endParaRPr>
          </a:p>
          <a:p>
            <a:pPr marL="12700" marR="19726">
              <a:lnSpc>
                <a:spcPts val="1220"/>
              </a:lnSpc>
            </a:pPr>
            <a:r>
              <a:rPr sz="1500" baseline="11770" dirty="0" smtClean="0">
                <a:latin typeface="Courier New"/>
                <a:cs typeface="Courier New"/>
              </a:rPr>
              <a:t>o</a:t>
            </a:r>
            <a:r>
              <a:rPr sz="1500" spc="-294" baseline="11770" dirty="0" smtClean="0">
                <a:latin typeface="Courier New"/>
                <a:cs typeface="Courier New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Gas</a:t>
            </a:r>
            <a:r>
              <a:rPr sz="1500" spc="22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Plant</a:t>
            </a:r>
            <a:endParaRPr sz="1000">
              <a:latin typeface="Lucida Sans Unicode"/>
              <a:cs typeface="Lucida Sans Unicode"/>
            </a:endParaRPr>
          </a:p>
          <a:p>
            <a:pPr marL="12700" marR="19726">
              <a:lnSpc>
                <a:spcPts val="1220"/>
              </a:lnSpc>
            </a:pPr>
            <a:r>
              <a:rPr sz="1500" baseline="11770" dirty="0" smtClean="0">
                <a:latin typeface="Courier New"/>
                <a:cs typeface="Courier New"/>
              </a:rPr>
              <a:t>o</a:t>
            </a:r>
            <a:r>
              <a:rPr sz="1500" spc="-294" baseline="11770" dirty="0" smtClean="0">
                <a:latin typeface="Courier New"/>
                <a:cs typeface="Courier New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Meter</a:t>
            </a:r>
            <a:r>
              <a:rPr sz="1500" spc="47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station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1220"/>
              </a:lnSpc>
            </a:pPr>
            <a:r>
              <a:rPr sz="1500" baseline="11770" dirty="0" smtClean="0">
                <a:latin typeface="Courier New"/>
                <a:cs typeface="Courier New"/>
              </a:rPr>
              <a:t>o</a:t>
            </a:r>
            <a:r>
              <a:rPr sz="1500" spc="-294" baseline="11770" dirty="0" smtClean="0">
                <a:latin typeface="Courier New"/>
                <a:cs typeface="Courier New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Terminal/Stasiun</a:t>
            </a:r>
            <a:r>
              <a:rPr sz="1500" spc="117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Pengumpul</a:t>
            </a:r>
            <a:endParaRPr sz="1000">
              <a:latin typeface="Lucida Sans Unicode"/>
              <a:cs typeface="Lucida Sans Unicode"/>
            </a:endParaRPr>
          </a:p>
          <a:p>
            <a:pPr marL="106164" marR="1073374" algn="ctr">
              <a:lnSpc>
                <a:spcPts val="1220"/>
              </a:lnSpc>
            </a:pPr>
            <a:r>
              <a:rPr sz="1500" spc="0" baseline="8677" dirty="0" smtClean="0">
                <a:latin typeface="Lucida Sans Unicode"/>
                <a:cs typeface="Lucida Sans Unicode"/>
              </a:rPr>
              <a:t>Utama</a:t>
            </a:r>
            <a:r>
              <a:rPr sz="1500" spc="30" baseline="8677" dirty="0" smtClean="0">
                <a:latin typeface="Lucida Sans Unicode"/>
                <a:cs typeface="Lucida Sans Unicode"/>
              </a:rPr>
              <a:t> </a:t>
            </a:r>
            <a:r>
              <a:rPr sz="1500" spc="0" baseline="8677" dirty="0" smtClean="0">
                <a:latin typeface="Lucida Sans Unicode"/>
                <a:cs typeface="Lucida Sans Unicode"/>
              </a:rPr>
              <a:t>(SPU)</a:t>
            </a:r>
            <a:endParaRPr sz="1000">
              <a:latin typeface="Lucida Sans Unicode"/>
              <a:cs typeface="Lucida Sans Unicode"/>
            </a:endParaRPr>
          </a:p>
          <a:p>
            <a:pPr marL="12700" marR="19726">
              <a:lnSpc>
                <a:spcPts val="1170"/>
              </a:lnSpc>
            </a:pPr>
            <a:r>
              <a:rPr sz="1500" baseline="8827" dirty="0" smtClean="0">
                <a:latin typeface="Courier New"/>
                <a:cs typeface="Courier New"/>
              </a:rPr>
              <a:t>o</a:t>
            </a:r>
            <a:r>
              <a:rPr sz="1500" spc="-294" baseline="8827" dirty="0" smtClean="0">
                <a:latin typeface="Courier New"/>
                <a:cs typeface="Courier New"/>
              </a:rPr>
              <a:t> </a:t>
            </a:r>
            <a:r>
              <a:rPr sz="1500" spc="0" baseline="6507" dirty="0" smtClean="0">
                <a:latin typeface="Lucida Sans Unicode"/>
                <a:cs typeface="Lucida Sans Unicode"/>
              </a:rPr>
              <a:t>Custody</a:t>
            </a:r>
            <a:r>
              <a:rPr sz="1500" spc="44" baseline="6507" dirty="0" smtClean="0">
                <a:latin typeface="Lucida Sans Unicode"/>
                <a:cs typeface="Lucida Sans Unicode"/>
              </a:rPr>
              <a:t> </a:t>
            </a:r>
            <a:r>
              <a:rPr sz="1500" spc="0" baseline="6507" dirty="0" smtClean="0">
                <a:latin typeface="Lucida Sans Unicode"/>
                <a:cs typeface="Lucida Sans Unicode"/>
              </a:rPr>
              <a:t>Transfer</a:t>
            </a:r>
            <a:r>
              <a:rPr sz="1500" spc="65" baseline="6507" dirty="0" smtClean="0">
                <a:latin typeface="Lucida Sans Unicode"/>
                <a:cs typeface="Lucida Sans Unicode"/>
              </a:rPr>
              <a:t> </a:t>
            </a:r>
            <a:r>
              <a:rPr sz="1500" spc="0" baseline="6507" dirty="0" smtClean="0">
                <a:latin typeface="Lucida Sans Unicode"/>
                <a:cs typeface="Lucida Sans Unicode"/>
              </a:rPr>
              <a:t>Point</a:t>
            </a:r>
            <a:r>
              <a:rPr sz="1500" spc="29" baseline="6507" dirty="0" smtClean="0">
                <a:latin typeface="Lucida Sans Unicode"/>
                <a:cs typeface="Lucida Sans Unicode"/>
              </a:rPr>
              <a:t> </a:t>
            </a:r>
            <a:r>
              <a:rPr sz="1500" spc="0" baseline="6507" dirty="0" smtClean="0">
                <a:latin typeface="Lucida Sans Unicode"/>
                <a:cs typeface="Lucida Sans Unicode"/>
              </a:rPr>
              <a:t>(CTP)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3612" y="4936405"/>
            <a:ext cx="2425900" cy="570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259">
              <a:lnSpc>
                <a:spcPts val="1175"/>
              </a:lnSpc>
              <a:spcBef>
                <a:spcPts val="58"/>
              </a:spcBef>
            </a:pPr>
            <a:r>
              <a:rPr sz="1000" b="1" spc="0" dirty="0" smtClean="0">
                <a:latin typeface="Segoe UI"/>
                <a:cs typeface="Segoe UI"/>
              </a:rPr>
              <a:t>Volume</a:t>
            </a:r>
            <a:r>
              <a:rPr sz="1000" b="1" spc="41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Lifting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10839"/>
              </a:lnSpc>
              <a:spcBef>
                <a:spcPts val="421"/>
              </a:spcBef>
            </a:pPr>
            <a:r>
              <a:rPr sz="1100" spc="0" dirty="0" smtClean="0">
                <a:latin typeface="Segoe UI"/>
                <a:cs typeface="Segoe UI"/>
              </a:rPr>
              <a:t>1.  </a:t>
            </a:r>
            <a:r>
              <a:rPr sz="1100" spc="93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Koordinat</a:t>
            </a:r>
            <a:r>
              <a:rPr sz="1100" spc="72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longitude</a:t>
            </a:r>
            <a:r>
              <a:rPr sz="1100" spc="56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/</a:t>
            </a:r>
            <a:r>
              <a:rPr sz="1100" spc="9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latitude</a:t>
            </a:r>
            <a:r>
              <a:rPr sz="1100" spc="46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CTP</a:t>
            </a:r>
            <a:endParaRPr sz="1100">
              <a:latin typeface="Segoe UI"/>
              <a:cs typeface="Segoe UI"/>
            </a:endParaRPr>
          </a:p>
          <a:p>
            <a:pPr marL="12700" marR="21259">
              <a:lnSpc>
                <a:spcPts val="1340"/>
              </a:lnSpc>
              <a:spcBef>
                <a:spcPts val="67"/>
              </a:spcBef>
            </a:pPr>
            <a:r>
              <a:rPr sz="1100" spc="0" dirty="0" smtClean="0">
                <a:latin typeface="Segoe UI"/>
                <a:cs typeface="Segoe UI"/>
              </a:rPr>
              <a:t>2.  </a:t>
            </a:r>
            <a:r>
              <a:rPr sz="1100" spc="93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Nama</a:t>
            </a:r>
            <a:r>
              <a:rPr sz="1100" spc="38" dirty="0" smtClean="0">
                <a:latin typeface="Segoe UI"/>
                <a:cs typeface="Segoe UI"/>
              </a:rPr>
              <a:t> </a:t>
            </a:r>
            <a:r>
              <a:rPr sz="1100" spc="0" dirty="0" smtClean="0">
                <a:latin typeface="Segoe UI"/>
                <a:cs typeface="Segoe UI"/>
              </a:rPr>
              <a:t>CTP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3114" y="5370903"/>
            <a:ext cx="1520970" cy="101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sz="1100" b="1" spc="0" dirty="0" smtClean="0">
                <a:latin typeface="Segoe UI"/>
                <a:cs typeface="Segoe UI"/>
              </a:rPr>
              <a:t>Volume</a:t>
            </a:r>
            <a:r>
              <a:rPr sz="1100" b="1" spc="44" dirty="0" smtClean="0">
                <a:latin typeface="Segoe UI"/>
                <a:cs typeface="Segoe UI"/>
              </a:rPr>
              <a:t> </a:t>
            </a:r>
            <a:r>
              <a:rPr sz="1100" b="1" spc="0" dirty="0" smtClean="0">
                <a:latin typeface="Segoe UI"/>
                <a:cs typeface="Segoe UI"/>
              </a:rPr>
              <a:t>net</a:t>
            </a:r>
            <a:r>
              <a:rPr sz="1100" b="1" spc="21" dirty="0" smtClean="0">
                <a:latin typeface="Segoe UI"/>
                <a:cs typeface="Segoe UI"/>
              </a:rPr>
              <a:t> </a:t>
            </a:r>
            <a:r>
              <a:rPr sz="1100" b="1" spc="0" dirty="0" smtClean="0">
                <a:latin typeface="Segoe UI"/>
                <a:cs typeface="Segoe UI"/>
              </a:rPr>
              <a:t>meter</a:t>
            </a:r>
            <a:r>
              <a:rPr sz="1100" b="1" spc="45" dirty="0" smtClean="0">
                <a:latin typeface="Segoe UI"/>
                <a:cs typeface="Segoe UI"/>
              </a:rPr>
              <a:t> </a:t>
            </a:r>
            <a:r>
              <a:rPr sz="1100" b="1" spc="0" dirty="0" smtClean="0">
                <a:latin typeface="Segoe UI"/>
                <a:cs typeface="Segoe UI"/>
              </a:rPr>
              <a:t>out</a:t>
            </a:r>
            <a:endParaRPr sz="1100">
              <a:latin typeface="Segoe UI"/>
              <a:cs typeface="Segoe UI"/>
            </a:endParaRPr>
          </a:p>
          <a:p>
            <a:pPr marL="12700" marR="21259">
              <a:lnSpc>
                <a:spcPts val="1340"/>
              </a:lnSpc>
              <a:spcBef>
                <a:spcPts val="2"/>
              </a:spcBef>
            </a:pP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atau</a:t>
            </a:r>
            <a:r>
              <a:rPr sz="1100" spc="31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jika</a:t>
            </a:r>
            <a:r>
              <a:rPr sz="1100" spc="26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ada</a:t>
            </a:r>
            <a:r>
              <a:rPr sz="1100" spc="27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:</a:t>
            </a:r>
            <a:endParaRPr sz="1100">
              <a:latin typeface="Segoe UI"/>
              <a:cs typeface="Segoe UI"/>
            </a:endParaRPr>
          </a:p>
          <a:p>
            <a:pPr marL="12700" marR="21259">
              <a:lnSpc>
                <a:spcPts val="1345"/>
              </a:lnSpc>
              <a:spcBef>
                <a:spcPts val="0"/>
              </a:spcBef>
            </a:pPr>
            <a:r>
              <a:rPr sz="1100" spc="4" dirty="0" smtClean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Volume</a:t>
            </a:r>
            <a:r>
              <a:rPr sz="1100" spc="56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open-close</a:t>
            </a:r>
            <a:endParaRPr sz="1100">
              <a:latin typeface="Segoe UI"/>
              <a:cs typeface="Segoe UI"/>
            </a:endParaRPr>
          </a:p>
          <a:p>
            <a:pPr marL="12700" marR="21259">
              <a:lnSpc>
                <a:spcPts val="1340"/>
              </a:lnSpc>
            </a:pPr>
            <a:r>
              <a:rPr sz="1100" spc="4" dirty="0" smtClean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Volume</a:t>
            </a:r>
            <a:r>
              <a:rPr sz="1100" spc="61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4" dirty="0" smtClean="0">
                <a:solidFill>
                  <a:srgbClr val="BF0000"/>
                </a:solidFill>
                <a:latin typeface="Segoe UI"/>
                <a:cs typeface="Segoe UI"/>
              </a:rPr>
              <a:t>d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isposisi</a:t>
            </a:r>
            <a:endParaRPr sz="1100">
              <a:latin typeface="Segoe UI"/>
              <a:cs typeface="Segoe UI"/>
            </a:endParaRPr>
          </a:p>
          <a:p>
            <a:pPr marL="12700" marR="21259">
              <a:lnSpc>
                <a:spcPts val="1340"/>
              </a:lnSpc>
            </a:pPr>
            <a:r>
              <a:rPr sz="1100" spc="4" dirty="0" smtClean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Volume</a:t>
            </a:r>
            <a:r>
              <a:rPr sz="1100" spc="61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flare</a:t>
            </a:r>
            <a:endParaRPr sz="1100">
              <a:latin typeface="Segoe UI"/>
              <a:cs typeface="Segoe UI"/>
            </a:endParaRPr>
          </a:p>
          <a:p>
            <a:pPr marL="12700" marR="21259">
              <a:lnSpc>
                <a:spcPts val="1345"/>
              </a:lnSpc>
              <a:spcBef>
                <a:spcPts val="0"/>
              </a:spcBef>
            </a:pPr>
            <a:r>
              <a:rPr sz="1100" spc="4" dirty="0" smtClean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Volume</a:t>
            </a:r>
            <a:r>
              <a:rPr sz="1100" spc="56" dirty="0" smtClean="0">
                <a:solidFill>
                  <a:srgbClr val="BF0000"/>
                </a:solidFill>
                <a:latin typeface="Segoe UI"/>
                <a:cs typeface="Segoe UI"/>
              </a:rPr>
              <a:t> </a:t>
            </a:r>
            <a:r>
              <a:rPr sz="1100" spc="0" dirty="0" smtClean="0">
                <a:solidFill>
                  <a:srgbClr val="BF0000"/>
                </a:solidFill>
                <a:latin typeface="Segoe UI"/>
                <a:cs typeface="Segoe UI"/>
              </a:rPr>
              <a:t>in-use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786" y="5834041"/>
            <a:ext cx="1551548" cy="463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316">
              <a:lnSpc>
                <a:spcPts val="1175"/>
              </a:lnSpc>
              <a:spcBef>
                <a:spcPts val="58"/>
              </a:spcBef>
            </a:pPr>
            <a:r>
              <a:rPr sz="1000" b="1" spc="0" dirty="0" smtClean="0">
                <a:latin typeface="Segoe UI"/>
                <a:cs typeface="Segoe UI"/>
              </a:rPr>
              <a:t>Uji</a:t>
            </a:r>
            <a:r>
              <a:rPr sz="1000" b="1" spc="22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Produksi</a:t>
            </a:r>
            <a:r>
              <a:rPr sz="1000" b="1" spc="66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/ Durasi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1220"/>
              </a:lnSpc>
              <a:spcBef>
                <a:spcPts val="2"/>
              </a:spcBef>
            </a:pPr>
            <a:r>
              <a:rPr sz="1000" b="1" spc="0" dirty="0" smtClean="0">
                <a:latin typeface="Segoe UI"/>
                <a:cs typeface="Segoe UI"/>
              </a:rPr>
              <a:t>Produksi</a:t>
            </a:r>
            <a:r>
              <a:rPr sz="1000" b="1" spc="61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Atau</a:t>
            </a:r>
            <a:r>
              <a:rPr sz="1000" b="1" spc="17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Allocation</a:t>
            </a:r>
            <a:endParaRPr sz="1000">
              <a:latin typeface="Segoe UI"/>
              <a:cs typeface="Segoe UI"/>
            </a:endParaRPr>
          </a:p>
          <a:p>
            <a:pPr marL="12700" marR="19316">
              <a:lnSpc>
                <a:spcPts val="1220"/>
              </a:lnSpc>
            </a:pPr>
            <a:r>
              <a:rPr sz="1000" b="1" spc="0" dirty="0" smtClean="0">
                <a:latin typeface="Segoe UI"/>
                <a:cs typeface="Segoe UI"/>
              </a:rPr>
              <a:t>(Proration)</a:t>
            </a:r>
            <a:r>
              <a:rPr sz="1000" b="1" spc="81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per</a:t>
            </a:r>
            <a:r>
              <a:rPr sz="1000" b="1" spc="25" dirty="0" smtClean="0">
                <a:latin typeface="Segoe UI"/>
                <a:cs typeface="Segoe UI"/>
              </a:rPr>
              <a:t> </a:t>
            </a:r>
            <a:r>
              <a:rPr sz="1000" b="1" spc="0" dirty="0" smtClean="0">
                <a:latin typeface="Segoe UI"/>
                <a:cs typeface="Segoe UI"/>
              </a:rPr>
              <a:t>sumur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24734" y="791717"/>
            <a:ext cx="3675126" cy="464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950">
              <a:lnSpc>
                <a:spcPct val="89029"/>
              </a:lnSpc>
              <a:spcBef>
                <a:spcPts val="400"/>
              </a:spcBef>
            </a:pPr>
            <a:r>
              <a:rPr sz="2850" spc="-119" dirty="0" smtClean="0">
                <a:latin typeface="Tw Cen MT Condensed"/>
                <a:cs typeface="Tw Cen MT Condensed"/>
              </a:rPr>
              <a:t>DA</a:t>
            </a:r>
            <a:r>
              <a:rPr sz="2850" spc="-100" dirty="0" smtClean="0">
                <a:latin typeface="Tw Cen MT Condensed"/>
                <a:cs typeface="Tw Cen MT Condensed"/>
              </a:rPr>
              <a:t>T</a:t>
            </a:r>
            <a:r>
              <a:rPr sz="2850" spc="0" dirty="0" smtClean="0">
                <a:latin typeface="Tw Cen MT Condensed"/>
                <a:cs typeface="Tw Cen MT Condensed"/>
              </a:rPr>
              <a:t>A</a:t>
            </a:r>
            <a:r>
              <a:rPr sz="2850" spc="-34" dirty="0" smtClean="0">
                <a:latin typeface="Tw Cen MT Condensed"/>
                <a:cs typeface="Tw Cen MT Condensed"/>
              </a:rPr>
              <a:t> </a:t>
            </a:r>
            <a:r>
              <a:rPr sz="2850" spc="0" dirty="0" smtClean="0">
                <a:latin typeface="Tw Cen MT Condensed"/>
                <a:cs typeface="Tw Cen MT Condensed"/>
              </a:rPr>
              <a:t>ENTI</a:t>
            </a:r>
            <a:r>
              <a:rPr sz="2850" spc="-100" dirty="0" smtClean="0">
                <a:latin typeface="Tw Cen MT Condensed"/>
                <a:cs typeface="Tw Cen MT Condensed"/>
              </a:rPr>
              <a:t>T</a:t>
            </a:r>
            <a:r>
              <a:rPr sz="2850" spc="-4" dirty="0" smtClean="0">
                <a:latin typeface="Tw Cen MT Condensed"/>
                <a:cs typeface="Tw Cen MT Condensed"/>
              </a:rPr>
              <a:t>A</a:t>
            </a:r>
            <a:r>
              <a:rPr sz="2850" spc="0" dirty="0" smtClean="0">
                <a:latin typeface="Tw Cen MT Condensed"/>
                <a:cs typeface="Tw Cen MT Condensed"/>
              </a:rPr>
              <a:t>S</a:t>
            </a:r>
            <a:endParaRPr sz="285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7096" y="5356860"/>
            <a:ext cx="3997452" cy="1469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348" y="562355"/>
            <a:ext cx="2798826" cy="292608"/>
          </a:xfrm>
          <a:custGeom>
            <a:avLst/>
            <a:gdLst/>
            <a:ahLst/>
            <a:cxnLst/>
            <a:rect l="l" t="t" r="r" b="b"/>
            <a:pathLst>
              <a:path w="2798826" h="292607">
                <a:moveTo>
                  <a:pt x="899922" y="22859"/>
                </a:moveTo>
                <a:lnTo>
                  <a:pt x="897806" y="20336"/>
                </a:lnTo>
                <a:lnTo>
                  <a:pt x="837438" y="22859"/>
                </a:lnTo>
                <a:lnTo>
                  <a:pt x="844384" y="22927"/>
                </a:lnTo>
                <a:lnTo>
                  <a:pt x="904672" y="30401"/>
                </a:lnTo>
                <a:lnTo>
                  <a:pt x="899922" y="22859"/>
                </a:lnTo>
                <a:close/>
              </a:path>
              <a:path w="2798826" h="292607">
                <a:moveTo>
                  <a:pt x="1898904" y="38861"/>
                </a:moveTo>
                <a:lnTo>
                  <a:pt x="1903476" y="38861"/>
                </a:lnTo>
                <a:lnTo>
                  <a:pt x="1907286" y="37337"/>
                </a:lnTo>
                <a:lnTo>
                  <a:pt x="1910334" y="34289"/>
                </a:lnTo>
                <a:lnTo>
                  <a:pt x="1913382" y="31241"/>
                </a:lnTo>
                <a:lnTo>
                  <a:pt x="1914906" y="27431"/>
                </a:lnTo>
                <a:lnTo>
                  <a:pt x="1914906" y="19049"/>
                </a:lnTo>
                <a:lnTo>
                  <a:pt x="1913382" y="15239"/>
                </a:lnTo>
                <a:lnTo>
                  <a:pt x="1910334" y="12191"/>
                </a:lnTo>
                <a:lnTo>
                  <a:pt x="1907286" y="9143"/>
                </a:lnTo>
                <a:lnTo>
                  <a:pt x="1903476" y="6857"/>
                </a:lnTo>
                <a:lnTo>
                  <a:pt x="1894332" y="6857"/>
                </a:lnTo>
                <a:lnTo>
                  <a:pt x="1891284" y="9143"/>
                </a:lnTo>
                <a:lnTo>
                  <a:pt x="1887474" y="12191"/>
                </a:lnTo>
                <a:lnTo>
                  <a:pt x="1884426" y="15239"/>
                </a:lnTo>
                <a:lnTo>
                  <a:pt x="1882902" y="19049"/>
                </a:lnTo>
                <a:lnTo>
                  <a:pt x="1882902" y="27431"/>
                </a:lnTo>
                <a:lnTo>
                  <a:pt x="1884426" y="31241"/>
                </a:lnTo>
                <a:lnTo>
                  <a:pt x="1887474" y="34289"/>
                </a:lnTo>
                <a:lnTo>
                  <a:pt x="1890522" y="37337"/>
                </a:lnTo>
                <a:lnTo>
                  <a:pt x="1894332" y="38861"/>
                </a:lnTo>
                <a:lnTo>
                  <a:pt x="1898904" y="38861"/>
                </a:lnTo>
                <a:close/>
              </a:path>
              <a:path w="2798826" h="292607">
                <a:moveTo>
                  <a:pt x="30480" y="121919"/>
                </a:moveTo>
                <a:lnTo>
                  <a:pt x="76200" y="121919"/>
                </a:lnTo>
                <a:lnTo>
                  <a:pt x="76200" y="96011"/>
                </a:lnTo>
                <a:lnTo>
                  <a:pt x="30480" y="96011"/>
                </a:lnTo>
                <a:lnTo>
                  <a:pt x="30480" y="25145"/>
                </a:lnTo>
                <a:lnTo>
                  <a:pt x="82296" y="25145"/>
                </a:lnTo>
                <a:lnTo>
                  <a:pt x="82296" y="0"/>
                </a:lnTo>
                <a:lnTo>
                  <a:pt x="0" y="0"/>
                </a:lnTo>
                <a:lnTo>
                  <a:pt x="0" y="224028"/>
                </a:lnTo>
                <a:lnTo>
                  <a:pt x="30480" y="224028"/>
                </a:lnTo>
                <a:lnTo>
                  <a:pt x="30480" y="121919"/>
                </a:lnTo>
                <a:close/>
              </a:path>
              <a:path w="2798826" h="292607">
                <a:moveTo>
                  <a:pt x="690372" y="92963"/>
                </a:moveTo>
                <a:lnTo>
                  <a:pt x="708660" y="92963"/>
                </a:lnTo>
                <a:lnTo>
                  <a:pt x="708660" y="70103"/>
                </a:lnTo>
                <a:lnTo>
                  <a:pt x="690372" y="70103"/>
                </a:lnTo>
                <a:lnTo>
                  <a:pt x="690372" y="28193"/>
                </a:lnTo>
                <a:lnTo>
                  <a:pt x="661416" y="28193"/>
                </a:lnTo>
                <a:lnTo>
                  <a:pt x="661416" y="70103"/>
                </a:lnTo>
                <a:lnTo>
                  <a:pt x="642366" y="70103"/>
                </a:lnTo>
                <a:lnTo>
                  <a:pt x="642366" y="92963"/>
                </a:lnTo>
                <a:lnTo>
                  <a:pt x="661416" y="92963"/>
                </a:lnTo>
                <a:lnTo>
                  <a:pt x="661416" y="224027"/>
                </a:lnTo>
                <a:lnTo>
                  <a:pt x="690372" y="224027"/>
                </a:lnTo>
                <a:lnTo>
                  <a:pt x="690372" y="92963"/>
                </a:lnTo>
                <a:close/>
              </a:path>
              <a:path w="2798826" h="292607">
                <a:moveTo>
                  <a:pt x="1122426" y="92963"/>
                </a:moveTo>
                <a:lnTo>
                  <a:pt x="1140714" y="92963"/>
                </a:lnTo>
                <a:lnTo>
                  <a:pt x="1140714" y="70103"/>
                </a:lnTo>
                <a:lnTo>
                  <a:pt x="1122426" y="70103"/>
                </a:lnTo>
                <a:lnTo>
                  <a:pt x="1122426" y="28193"/>
                </a:lnTo>
                <a:lnTo>
                  <a:pt x="1093470" y="28193"/>
                </a:lnTo>
                <a:lnTo>
                  <a:pt x="1093470" y="70103"/>
                </a:lnTo>
                <a:lnTo>
                  <a:pt x="1074420" y="70103"/>
                </a:lnTo>
                <a:lnTo>
                  <a:pt x="1074420" y="92963"/>
                </a:lnTo>
                <a:lnTo>
                  <a:pt x="1093470" y="92963"/>
                </a:lnTo>
                <a:lnTo>
                  <a:pt x="1093470" y="224027"/>
                </a:lnTo>
                <a:lnTo>
                  <a:pt x="1122426" y="224027"/>
                </a:lnTo>
                <a:lnTo>
                  <a:pt x="1122426" y="92963"/>
                </a:lnTo>
                <a:close/>
              </a:path>
              <a:path w="2798826" h="292607">
                <a:moveTo>
                  <a:pt x="2671572" y="92963"/>
                </a:moveTo>
                <a:lnTo>
                  <a:pt x="2689860" y="92963"/>
                </a:lnTo>
                <a:lnTo>
                  <a:pt x="2689860" y="70103"/>
                </a:lnTo>
                <a:lnTo>
                  <a:pt x="2671572" y="70103"/>
                </a:lnTo>
                <a:lnTo>
                  <a:pt x="2671572" y="28193"/>
                </a:lnTo>
                <a:lnTo>
                  <a:pt x="2642616" y="28193"/>
                </a:lnTo>
                <a:lnTo>
                  <a:pt x="2642616" y="70103"/>
                </a:lnTo>
                <a:lnTo>
                  <a:pt x="2623566" y="70103"/>
                </a:lnTo>
                <a:lnTo>
                  <a:pt x="2623566" y="92963"/>
                </a:lnTo>
                <a:lnTo>
                  <a:pt x="2642616" y="92963"/>
                </a:lnTo>
                <a:lnTo>
                  <a:pt x="2642616" y="224027"/>
                </a:lnTo>
                <a:lnTo>
                  <a:pt x="2671572" y="224027"/>
                </a:lnTo>
                <a:lnTo>
                  <a:pt x="2671572" y="92963"/>
                </a:lnTo>
                <a:close/>
              </a:path>
              <a:path w="2798826" h="292607">
                <a:moveTo>
                  <a:pt x="546681" y="69273"/>
                </a:moveTo>
                <a:lnTo>
                  <a:pt x="535598" y="75513"/>
                </a:lnTo>
                <a:lnTo>
                  <a:pt x="528066" y="86867"/>
                </a:lnTo>
                <a:lnTo>
                  <a:pt x="524934" y="95283"/>
                </a:lnTo>
                <a:lnTo>
                  <a:pt x="522525" y="105869"/>
                </a:lnTo>
                <a:lnTo>
                  <a:pt x="557022" y="96011"/>
                </a:lnTo>
                <a:lnTo>
                  <a:pt x="562356" y="92201"/>
                </a:lnTo>
                <a:lnTo>
                  <a:pt x="576834" y="92201"/>
                </a:lnTo>
                <a:lnTo>
                  <a:pt x="581406" y="96011"/>
                </a:lnTo>
                <a:lnTo>
                  <a:pt x="583692" y="103631"/>
                </a:lnTo>
                <a:lnTo>
                  <a:pt x="585607" y="114000"/>
                </a:lnTo>
                <a:lnTo>
                  <a:pt x="586481" y="126835"/>
                </a:lnTo>
                <a:lnTo>
                  <a:pt x="586740" y="143255"/>
                </a:lnTo>
                <a:lnTo>
                  <a:pt x="586632" y="152467"/>
                </a:lnTo>
                <a:lnTo>
                  <a:pt x="585930" y="167111"/>
                </a:lnTo>
                <a:lnTo>
                  <a:pt x="584662" y="179060"/>
                </a:lnTo>
                <a:lnTo>
                  <a:pt x="582930" y="188213"/>
                </a:lnTo>
                <a:lnTo>
                  <a:pt x="580644" y="196595"/>
                </a:lnTo>
                <a:lnTo>
                  <a:pt x="576072" y="201167"/>
                </a:lnTo>
                <a:lnTo>
                  <a:pt x="560832" y="201167"/>
                </a:lnTo>
                <a:lnTo>
                  <a:pt x="556260" y="196595"/>
                </a:lnTo>
                <a:lnTo>
                  <a:pt x="553974" y="187451"/>
                </a:lnTo>
                <a:lnTo>
                  <a:pt x="552872" y="181846"/>
                </a:lnTo>
                <a:lnTo>
                  <a:pt x="551729" y="171124"/>
                </a:lnTo>
                <a:lnTo>
                  <a:pt x="551111" y="157530"/>
                </a:lnTo>
                <a:lnTo>
                  <a:pt x="519684" y="149351"/>
                </a:lnTo>
                <a:lnTo>
                  <a:pt x="520186" y="168441"/>
                </a:lnTo>
                <a:lnTo>
                  <a:pt x="521579" y="183641"/>
                </a:lnTo>
                <a:lnTo>
                  <a:pt x="523864" y="196091"/>
                </a:lnTo>
                <a:lnTo>
                  <a:pt x="527043" y="205755"/>
                </a:lnTo>
                <a:lnTo>
                  <a:pt x="531114" y="212597"/>
                </a:lnTo>
                <a:lnTo>
                  <a:pt x="534209" y="216016"/>
                </a:lnTo>
                <a:lnTo>
                  <a:pt x="544943" y="223739"/>
                </a:lnTo>
                <a:lnTo>
                  <a:pt x="557022" y="226313"/>
                </a:lnTo>
                <a:lnTo>
                  <a:pt x="566736" y="224643"/>
                </a:lnTo>
                <a:lnTo>
                  <a:pt x="577150" y="217821"/>
                </a:lnTo>
                <a:lnTo>
                  <a:pt x="585978" y="205739"/>
                </a:lnTo>
                <a:lnTo>
                  <a:pt x="586740" y="205739"/>
                </a:lnTo>
                <a:lnTo>
                  <a:pt x="586740" y="224027"/>
                </a:lnTo>
                <a:lnTo>
                  <a:pt x="615696" y="224027"/>
                </a:lnTo>
                <a:lnTo>
                  <a:pt x="615696" y="70103"/>
                </a:lnTo>
                <a:lnTo>
                  <a:pt x="586740" y="70103"/>
                </a:lnTo>
                <a:lnTo>
                  <a:pt x="586740" y="86867"/>
                </a:lnTo>
                <a:lnTo>
                  <a:pt x="585978" y="86867"/>
                </a:lnTo>
                <a:lnTo>
                  <a:pt x="581406" y="80771"/>
                </a:lnTo>
                <a:lnTo>
                  <a:pt x="577596" y="75437"/>
                </a:lnTo>
                <a:lnTo>
                  <a:pt x="573786" y="72389"/>
                </a:lnTo>
                <a:lnTo>
                  <a:pt x="569214" y="69341"/>
                </a:lnTo>
                <a:lnTo>
                  <a:pt x="563880" y="67817"/>
                </a:lnTo>
                <a:lnTo>
                  <a:pt x="557784" y="67817"/>
                </a:lnTo>
                <a:lnTo>
                  <a:pt x="546681" y="69273"/>
                </a:lnTo>
                <a:close/>
              </a:path>
              <a:path w="2798826" h="292607">
                <a:moveTo>
                  <a:pt x="978735" y="69273"/>
                </a:moveTo>
                <a:lnTo>
                  <a:pt x="967652" y="75513"/>
                </a:lnTo>
                <a:lnTo>
                  <a:pt x="960119" y="86867"/>
                </a:lnTo>
                <a:lnTo>
                  <a:pt x="956988" y="95283"/>
                </a:lnTo>
                <a:lnTo>
                  <a:pt x="954579" y="105869"/>
                </a:lnTo>
                <a:lnTo>
                  <a:pt x="989076" y="96011"/>
                </a:lnTo>
                <a:lnTo>
                  <a:pt x="994410" y="92201"/>
                </a:lnTo>
                <a:lnTo>
                  <a:pt x="1008888" y="92201"/>
                </a:lnTo>
                <a:lnTo>
                  <a:pt x="1013460" y="96011"/>
                </a:lnTo>
                <a:lnTo>
                  <a:pt x="1015746" y="103631"/>
                </a:lnTo>
                <a:lnTo>
                  <a:pt x="1017661" y="114000"/>
                </a:lnTo>
                <a:lnTo>
                  <a:pt x="1018535" y="126835"/>
                </a:lnTo>
                <a:lnTo>
                  <a:pt x="1018794" y="143255"/>
                </a:lnTo>
                <a:lnTo>
                  <a:pt x="1018686" y="152467"/>
                </a:lnTo>
                <a:lnTo>
                  <a:pt x="1017984" y="167111"/>
                </a:lnTo>
                <a:lnTo>
                  <a:pt x="1016716" y="179060"/>
                </a:lnTo>
                <a:lnTo>
                  <a:pt x="1014984" y="188213"/>
                </a:lnTo>
                <a:lnTo>
                  <a:pt x="1012698" y="196595"/>
                </a:lnTo>
                <a:lnTo>
                  <a:pt x="1008126" y="201167"/>
                </a:lnTo>
                <a:lnTo>
                  <a:pt x="992886" y="201167"/>
                </a:lnTo>
                <a:lnTo>
                  <a:pt x="988313" y="196595"/>
                </a:lnTo>
                <a:lnTo>
                  <a:pt x="986028" y="187451"/>
                </a:lnTo>
                <a:lnTo>
                  <a:pt x="984926" y="181846"/>
                </a:lnTo>
                <a:lnTo>
                  <a:pt x="983783" y="171124"/>
                </a:lnTo>
                <a:lnTo>
                  <a:pt x="983165" y="157530"/>
                </a:lnTo>
                <a:lnTo>
                  <a:pt x="951738" y="149351"/>
                </a:lnTo>
                <a:lnTo>
                  <a:pt x="952240" y="168441"/>
                </a:lnTo>
                <a:lnTo>
                  <a:pt x="953633" y="183641"/>
                </a:lnTo>
                <a:lnTo>
                  <a:pt x="955918" y="196091"/>
                </a:lnTo>
                <a:lnTo>
                  <a:pt x="959097" y="205755"/>
                </a:lnTo>
                <a:lnTo>
                  <a:pt x="963168" y="212597"/>
                </a:lnTo>
                <a:lnTo>
                  <a:pt x="966263" y="216016"/>
                </a:lnTo>
                <a:lnTo>
                  <a:pt x="976997" y="223739"/>
                </a:lnTo>
                <a:lnTo>
                  <a:pt x="989076" y="226313"/>
                </a:lnTo>
                <a:lnTo>
                  <a:pt x="998790" y="224643"/>
                </a:lnTo>
                <a:lnTo>
                  <a:pt x="1009204" y="217821"/>
                </a:lnTo>
                <a:lnTo>
                  <a:pt x="1018032" y="205739"/>
                </a:lnTo>
                <a:lnTo>
                  <a:pt x="1018794" y="205739"/>
                </a:lnTo>
                <a:lnTo>
                  <a:pt x="1018794" y="224027"/>
                </a:lnTo>
                <a:lnTo>
                  <a:pt x="1047750" y="224027"/>
                </a:lnTo>
                <a:lnTo>
                  <a:pt x="1047750" y="70103"/>
                </a:lnTo>
                <a:lnTo>
                  <a:pt x="1018794" y="70103"/>
                </a:lnTo>
                <a:lnTo>
                  <a:pt x="1018794" y="86867"/>
                </a:lnTo>
                <a:lnTo>
                  <a:pt x="1018032" y="86867"/>
                </a:lnTo>
                <a:lnTo>
                  <a:pt x="1013460" y="80771"/>
                </a:lnTo>
                <a:lnTo>
                  <a:pt x="1009650" y="75437"/>
                </a:lnTo>
                <a:lnTo>
                  <a:pt x="1005840" y="72389"/>
                </a:lnTo>
                <a:lnTo>
                  <a:pt x="1001268" y="69341"/>
                </a:lnTo>
                <a:lnTo>
                  <a:pt x="995934" y="67817"/>
                </a:lnTo>
                <a:lnTo>
                  <a:pt x="989838" y="67817"/>
                </a:lnTo>
                <a:lnTo>
                  <a:pt x="978735" y="69273"/>
                </a:lnTo>
                <a:close/>
              </a:path>
              <a:path w="2798826" h="292607">
                <a:moveTo>
                  <a:pt x="1193619" y="69273"/>
                </a:moveTo>
                <a:lnTo>
                  <a:pt x="1182536" y="75513"/>
                </a:lnTo>
                <a:lnTo>
                  <a:pt x="1175004" y="86867"/>
                </a:lnTo>
                <a:lnTo>
                  <a:pt x="1171872" y="95283"/>
                </a:lnTo>
                <a:lnTo>
                  <a:pt x="1169463" y="105869"/>
                </a:lnTo>
                <a:lnTo>
                  <a:pt x="1203960" y="96011"/>
                </a:lnTo>
                <a:lnTo>
                  <a:pt x="1209294" y="92201"/>
                </a:lnTo>
                <a:lnTo>
                  <a:pt x="1223772" y="92201"/>
                </a:lnTo>
                <a:lnTo>
                  <a:pt x="1228344" y="96011"/>
                </a:lnTo>
                <a:lnTo>
                  <a:pt x="1230630" y="103631"/>
                </a:lnTo>
                <a:lnTo>
                  <a:pt x="1232545" y="114000"/>
                </a:lnTo>
                <a:lnTo>
                  <a:pt x="1233419" y="126835"/>
                </a:lnTo>
                <a:lnTo>
                  <a:pt x="1233678" y="143255"/>
                </a:lnTo>
                <a:lnTo>
                  <a:pt x="1233570" y="152467"/>
                </a:lnTo>
                <a:lnTo>
                  <a:pt x="1232868" y="167111"/>
                </a:lnTo>
                <a:lnTo>
                  <a:pt x="1231600" y="179060"/>
                </a:lnTo>
                <a:lnTo>
                  <a:pt x="1229868" y="188213"/>
                </a:lnTo>
                <a:lnTo>
                  <a:pt x="1227582" y="196595"/>
                </a:lnTo>
                <a:lnTo>
                  <a:pt x="1223010" y="201167"/>
                </a:lnTo>
                <a:lnTo>
                  <a:pt x="1207770" y="201167"/>
                </a:lnTo>
                <a:lnTo>
                  <a:pt x="1203198" y="196595"/>
                </a:lnTo>
                <a:lnTo>
                  <a:pt x="1200912" y="187451"/>
                </a:lnTo>
                <a:lnTo>
                  <a:pt x="1199810" y="181846"/>
                </a:lnTo>
                <a:lnTo>
                  <a:pt x="1198667" y="171124"/>
                </a:lnTo>
                <a:lnTo>
                  <a:pt x="1198049" y="157530"/>
                </a:lnTo>
                <a:lnTo>
                  <a:pt x="1166622" y="149351"/>
                </a:lnTo>
                <a:lnTo>
                  <a:pt x="1167124" y="168441"/>
                </a:lnTo>
                <a:lnTo>
                  <a:pt x="1168517" y="183641"/>
                </a:lnTo>
                <a:lnTo>
                  <a:pt x="1170802" y="196091"/>
                </a:lnTo>
                <a:lnTo>
                  <a:pt x="1173981" y="205755"/>
                </a:lnTo>
                <a:lnTo>
                  <a:pt x="1178052" y="212597"/>
                </a:lnTo>
                <a:lnTo>
                  <a:pt x="1181147" y="216016"/>
                </a:lnTo>
                <a:lnTo>
                  <a:pt x="1191881" y="223739"/>
                </a:lnTo>
                <a:lnTo>
                  <a:pt x="1203960" y="226313"/>
                </a:lnTo>
                <a:lnTo>
                  <a:pt x="1213674" y="224643"/>
                </a:lnTo>
                <a:lnTo>
                  <a:pt x="1224088" y="217821"/>
                </a:lnTo>
                <a:lnTo>
                  <a:pt x="1232916" y="205739"/>
                </a:lnTo>
                <a:lnTo>
                  <a:pt x="1233678" y="205739"/>
                </a:lnTo>
                <a:lnTo>
                  <a:pt x="1233678" y="224027"/>
                </a:lnTo>
                <a:lnTo>
                  <a:pt x="1262634" y="224027"/>
                </a:lnTo>
                <a:lnTo>
                  <a:pt x="1262634" y="70103"/>
                </a:lnTo>
                <a:lnTo>
                  <a:pt x="1233678" y="70103"/>
                </a:lnTo>
                <a:lnTo>
                  <a:pt x="1233678" y="86867"/>
                </a:lnTo>
                <a:lnTo>
                  <a:pt x="1232916" y="86867"/>
                </a:lnTo>
                <a:lnTo>
                  <a:pt x="1228344" y="80771"/>
                </a:lnTo>
                <a:lnTo>
                  <a:pt x="1224534" y="75437"/>
                </a:lnTo>
                <a:lnTo>
                  <a:pt x="1220724" y="72389"/>
                </a:lnTo>
                <a:lnTo>
                  <a:pt x="1216152" y="69341"/>
                </a:lnTo>
                <a:lnTo>
                  <a:pt x="1210818" y="67817"/>
                </a:lnTo>
                <a:lnTo>
                  <a:pt x="1204722" y="67817"/>
                </a:lnTo>
                <a:lnTo>
                  <a:pt x="1193619" y="69273"/>
                </a:lnTo>
                <a:close/>
              </a:path>
              <a:path w="2798826" h="292607">
                <a:moveTo>
                  <a:pt x="1524000" y="90677"/>
                </a:moveTo>
                <a:lnTo>
                  <a:pt x="1528572" y="86867"/>
                </a:lnTo>
                <a:lnTo>
                  <a:pt x="1543050" y="86867"/>
                </a:lnTo>
                <a:lnTo>
                  <a:pt x="1547622" y="90677"/>
                </a:lnTo>
                <a:lnTo>
                  <a:pt x="1578084" y="99489"/>
                </a:lnTo>
                <a:lnTo>
                  <a:pt x="1574130" y="89492"/>
                </a:lnTo>
                <a:lnTo>
                  <a:pt x="1568958" y="82295"/>
                </a:lnTo>
                <a:lnTo>
                  <a:pt x="1561011" y="75277"/>
                </a:lnTo>
                <a:lnTo>
                  <a:pt x="1549580" y="69646"/>
                </a:lnTo>
                <a:lnTo>
                  <a:pt x="1536954" y="67817"/>
                </a:lnTo>
                <a:lnTo>
                  <a:pt x="1528820" y="68405"/>
                </a:lnTo>
                <a:lnTo>
                  <a:pt x="1517635" y="71637"/>
                </a:lnTo>
                <a:lnTo>
                  <a:pt x="1508171" y="77702"/>
                </a:lnTo>
                <a:lnTo>
                  <a:pt x="1500428" y="86610"/>
                </a:lnTo>
                <a:lnTo>
                  <a:pt x="1494405" y="98371"/>
                </a:lnTo>
                <a:lnTo>
                  <a:pt x="1520952" y="97535"/>
                </a:lnTo>
                <a:lnTo>
                  <a:pt x="1524000" y="90677"/>
                </a:lnTo>
                <a:close/>
              </a:path>
              <a:path w="2798826" h="292607">
                <a:moveTo>
                  <a:pt x="1675638" y="92201"/>
                </a:moveTo>
                <a:lnTo>
                  <a:pt x="1680972" y="96773"/>
                </a:lnTo>
                <a:lnTo>
                  <a:pt x="1682495" y="105917"/>
                </a:lnTo>
                <a:lnTo>
                  <a:pt x="1683666" y="112340"/>
                </a:lnTo>
                <a:lnTo>
                  <a:pt x="1684768" y="123280"/>
                </a:lnTo>
                <a:lnTo>
                  <a:pt x="1685364" y="136829"/>
                </a:lnTo>
                <a:lnTo>
                  <a:pt x="1685544" y="153161"/>
                </a:lnTo>
                <a:lnTo>
                  <a:pt x="1685253" y="168511"/>
                </a:lnTo>
                <a:lnTo>
                  <a:pt x="1684101" y="181164"/>
                </a:lnTo>
                <a:lnTo>
                  <a:pt x="1681734" y="190499"/>
                </a:lnTo>
                <a:lnTo>
                  <a:pt x="1679448" y="198119"/>
                </a:lnTo>
                <a:lnTo>
                  <a:pt x="1674114" y="201929"/>
                </a:lnTo>
                <a:lnTo>
                  <a:pt x="1659636" y="201929"/>
                </a:lnTo>
                <a:lnTo>
                  <a:pt x="1655064" y="197357"/>
                </a:lnTo>
                <a:lnTo>
                  <a:pt x="1652778" y="188213"/>
                </a:lnTo>
                <a:lnTo>
                  <a:pt x="1651526" y="182047"/>
                </a:lnTo>
                <a:lnTo>
                  <a:pt x="1650163" y="171127"/>
                </a:lnTo>
                <a:lnTo>
                  <a:pt x="1649281" y="157405"/>
                </a:lnTo>
                <a:lnTo>
                  <a:pt x="1648968" y="140969"/>
                </a:lnTo>
                <a:lnTo>
                  <a:pt x="1649409" y="126659"/>
                </a:lnTo>
                <a:lnTo>
                  <a:pt x="1650932" y="113898"/>
                </a:lnTo>
                <a:lnTo>
                  <a:pt x="1653539" y="104393"/>
                </a:lnTo>
                <a:lnTo>
                  <a:pt x="1620012" y="109727"/>
                </a:lnTo>
                <a:lnTo>
                  <a:pt x="1619543" y="114436"/>
                </a:lnTo>
                <a:lnTo>
                  <a:pt x="1618533" y="127294"/>
                </a:lnTo>
                <a:lnTo>
                  <a:pt x="1617927" y="139989"/>
                </a:lnTo>
                <a:lnTo>
                  <a:pt x="1617726" y="152399"/>
                </a:lnTo>
                <a:lnTo>
                  <a:pt x="1618100" y="168306"/>
                </a:lnTo>
                <a:lnTo>
                  <a:pt x="1619426" y="183745"/>
                </a:lnTo>
                <a:lnTo>
                  <a:pt x="1621711" y="196427"/>
                </a:lnTo>
                <a:lnTo>
                  <a:pt x="1624954" y="206311"/>
                </a:lnTo>
                <a:lnTo>
                  <a:pt x="1629156" y="213359"/>
                </a:lnTo>
                <a:lnTo>
                  <a:pt x="1632759" y="217237"/>
                </a:lnTo>
                <a:lnTo>
                  <a:pt x="1643709" y="224616"/>
                </a:lnTo>
                <a:lnTo>
                  <a:pt x="1655826" y="227075"/>
                </a:lnTo>
                <a:lnTo>
                  <a:pt x="1665673" y="225405"/>
                </a:lnTo>
                <a:lnTo>
                  <a:pt x="1676292" y="218583"/>
                </a:lnTo>
                <a:lnTo>
                  <a:pt x="1684782" y="206501"/>
                </a:lnTo>
                <a:lnTo>
                  <a:pt x="1685544" y="206501"/>
                </a:lnTo>
                <a:lnTo>
                  <a:pt x="1685544" y="292607"/>
                </a:lnTo>
                <a:lnTo>
                  <a:pt x="1714500" y="292607"/>
                </a:lnTo>
                <a:lnTo>
                  <a:pt x="1714500" y="70103"/>
                </a:lnTo>
                <a:lnTo>
                  <a:pt x="1685544" y="70103"/>
                </a:lnTo>
                <a:lnTo>
                  <a:pt x="1685544" y="89153"/>
                </a:lnTo>
                <a:lnTo>
                  <a:pt x="1661160" y="92201"/>
                </a:lnTo>
                <a:lnTo>
                  <a:pt x="1675638" y="92201"/>
                </a:lnTo>
                <a:close/>
              </a:path>
              <a:path w="2798826" h="292607">
                <a:moveTo>
                  <a:pt x="2075688" y="90677"/>
                </a:moveTo>
                <a:lnTo>
                  <a:pt x="2080260" y="86867"/>
                </a:lnTo>
                <a:lnTo>
                  <a:pt x="2094738" y="86867"/>
                </a:lnTo>
                <a:lnTo>
                  <a:pt x="2099310" y="90677"/>
                </a:lnTo>
                <a:lnTo>
                  <a:pt x="2129772" y="99489"/>
                </a:lnTo>
                <a:lnTo>
                  <a:pt x="2125818" y="89492"/>
                </a:lnTo>
                <a:lnTo>
                  <a:pt x="2120646" y="82295"/>
                </a:lnTo>
                <a:lnTo>
                  <a:pt x="2112699" y="75277"/>
                </a:lnTo>
                <a:lnTo>
                  <a:pt x="2101268" y="69646"/>
                </a:lnTo>
                <a:lnTo>
                  <a:pt x="2088642" y="67817"/>
                </a:lnTo>
                <a:lnTo>
                  <a:pt x="2080508" y="68405"/>
                </a:lnTo>
                <a:lnTo>
                  <a:pt x="2069323" y="71637"/>
                </a:lnTo>
                <a:lnTo>
                  <a:pt x="2059859" y="77702"/>
                </a:lnTo>
                <a:lnTo>
                  <a:pt x="2052116" y="86610"/>
                </a:lnTo>
                <a:lnTo>
                  <a:pt x="2046093" y="98371"/>
                </a:lnTo>
                <a:lnTo>
                  <a:pt x="2072639" y="97535"/>
                </a:lnTo>
                <a:lnTo>
                  <a:pt x="2075688" y="90677"/>
                </a:lnTo>
                <a:close/>
              </a:path>
              <a:path w="2798826" h="292607">
                <a:moveTo>
                  <a:pt x="2407158" y="90677"/>
                </a:moveTo>
                <a:lnTo>
                  <a:pt x="2411730" y="86867"/>
                </a:lnTo>
                <a:lnTo>
                  <a:pt x="2426208" y="86867"/>
                </a:lnTo>
                <a:lnTo>
                  <a:pt x="2430780" y="90677"/>
                </a:lnTo>
                <a:lnTo>
                  <a:pt x="2461242" y="99489"/>
                </a:lnTo>
                <a:lnTo>
                  <a:pt x="2457288" y="89492"/>
                </a:lnTo>
                <a:lnTo>
                  <a:pt x="2452116" y="82295"/>
                </a:lnTo>
                <a:lnTo>
                  <a:pt x="2444169" y="75277"/>
                </a:lnTo>
                <a:lnTo>
                  <a:pt x="2432738" y="69646"/>
                </a:lnTo>
                <a:lnTo>
                  <a:pt x="2420112" y="67817"/>
                </a:lnTo>
                <a:lnTo>
                  <a:pt x="2411978" y="68405"/>
                </a:lnTo>
                <a:lnTo>
                  <a:pt x="2400793" y="71637"/>
                </a:lnTo>
                <a:lnTo>
                  <a:pt x="2391329" y="77702"/>
                </a:lnTo>
                <a:lnTo>
                  <a:pt x="2383586" y="86610"/>
                </a:lnTo>
                <a:lnTo>
                  <a:pt x="2377563" y="98371"/>
                </a:lnTo>
                <a:lnTo>
                  <a:pt x="2404110" y="97535"/>
                </a:lnTo>
                <a:lnTo>
                  <a:pt x="2407158" y="90677"/>
                </a:lnTo>
                <a:close/>
              </a:path>
              <a:path w="2798826" h="292607">
                <a:moveTo>
                  <a:pt x="1815845" y="174497"/>
                </a:moveTo>
                <a:lnTo>
                  <a:pt x="1815845" y="185165"/>
                </a:lnTo>
                <a:lnTo>
                  <a:pt x="1815084" y="192023"/>
                </a:lnTo>
                <a:lnTo>
                  <a:pt x="1812036" y="196595"/>
                </a:lnTo>
                <a:lnTo>
                  <a:pt x="1809750" y="201167"/>
                </a:lnTo>
                <a:lnTo>
                  <a:pt x="1805177" y="202691"/>
                </a:lnTo>
                <a:lnTo>
                  <a:pt x="1798320" y="202691"/>
                </a:lnTo>
                <a:lnTo>
                  <a:pt x="1792236" y="201849"/>
                </a:lnTo>
                <a:lnTo>
                  <a:pt x="1783083" y="193892"/>
                </a:lnTo>
                <a:lnTo>
                  <a:pt x="1780032" y="177545"/>
                </a:lnTo>
                <a:lnTo>
                  <a:pt x="1780032" y="69341"/>
                </a:lnTo>
                <a:lnTo>
                  <a:pt x="1751838" y="69341"/>
                </a:lnTo>
                <a:lnTo>
                  <a:pt x="1751853" y="178712"/>
                </a:lnTo>
                <a:lnTo>
                  <a:pt x="1753268" y="193815"/>
                </a:lnTo>
                <a:lnTo>
                  <a:pt x="1756869" y="205922"/>
                </a:lnTo>
                <a:lnTo>
                  <a:pt x="1762506" y="214883"/>
                </a:lnTo>
                <a:lnTo>
                  <a:pt x="1771337" y="221096"/>
                </a:lnTo>
                <a:lnTo>
                  <a:pt x="1783436" y="225009"/>
                </a:lnTo>
                <a:lnTo>
                  <a:pt x="1798320" y="226313"/>
                </a:lnTo>
                <a:lnTo>
                  <a:pt x="1813000" y="225111"/>
                </a:lnTo>
                <a:lnTo>
                  <a:pt x="1825048" y="221302"/>
                </a:lnTo>
                <a:lnTo>
                  <a:pt x="1834134" y="214883"/>
                </a:lnTo>
                <a:lnTo>
                  <a:pt x="1840452" y="203712"/>
                </a:lnTo>
                <a:lnTo>
                  <a:pt x="1843690" y="191229"/>
                </a:lnTo>
                <a:lnTo>
                  <a:pt x="1844802" y="176021"/>
                </a:lnTo>
                <a:lnTo>
                  <a:pt x="1844802" y="69341"/>
                </a:lnTo>
                <a:lnTo>
                  <a:pt x="1815845" y="69341"/>
                </a:lnTo>
                <a:lnTo>
                  <a:pt x="1815845" y="174497"/>
                </a:lnTo>
                <a:close/>
              </a:path>
              <a:path w="2798826" h="292607">
                <a:moveTo>
                  <a:pt x="143256" y="199644"/>
                </a:moveTo>
                <a:lnTo>
                  <a:pt x="140208" y="192785"/>
                </a:lnTo>
                <a:lnTo>
                  <a:pt x="138196" y="181797"/>
                </a:lnTo>
                <a:lnTo>
                  <a:pt x="137230" y="170006"/>
                </a:lnTo>
                <a:lnTo>
                  <a:pt x="136614" y="154619"/>
                </a:lnTo>
                <a:lnTo>
                  <a:pt x="136397" y="135635"/>
                </a:lnTo>
                <a:lnTo>
                  <a:pt x="136702" y="123926"/>
                </a:lnTo>
                <a:lnTo>
                  <a:pt x="138031" y="110777"/>
                </a:lnTo>
                <a:lnTo>
                  <a:pt x="109698" y="102707"/>
                </a:lnTo>
                <a:lnTo>
                  <a:pt x="107174" y="115453"/>
                </a:lnTo>
                <a:lnTo>
                  <a:pt x="105660" y="130514"/>
                </a:lnTo>
                <a:lnTo>
                  <a:pt x="105156" y="147827"/>
                </a:lnTo>
                <a:lnTo>
                  <a:pt x="105461" y="160303"/>
                </a:lnTo>
                <a:lnTo>
                  <a:pt x="106777" y="174747"/>
                </a:lnTo>
                <a:lnTo>
                  <a:pt x="109168" y="187389"/>
                </a:lnTo>
                <a:lnTo>
                  <a:pt x="112678" y="198228"/>
                </a:lnTo>
                <a:lnTo>
                  <a:pt x="143256" y="199644"/>
                </a:lnTo>
                <a:close/>
              </a:path>
              <a:path w="2798826" h="292607">
                <a:moveTo>
                  <a:pt x="154686" y="67817"/>
                </a:moveTo>
                <a:lnTo>
                  <a:pt x="140863" y="69589"/>
                </a:lnTo>
                <a:lnTo>
                  <a:pt x="129279" y="74725"/>
                </a:lnTo>
                <a:lnTo>
                  <a:pt x="118872" y="83057"/>
                </a:lnTo>
                <a:lnTo>
                  <a:pt x="117773" y="84423"/>
                </a:lnTo>
                <a:lnTo>
                  <a:pt x="113231" y="92343"/>
                </a:lnTo>
                <a:lnTo>
                  <a:pt x="109698" y="102707"/>
                </a:lnTo>
                <a:lnTo>
                  <a:pt x="138031" y="110777"/>
                </a:lnTo>
                <a:lnTo>
                  <a:pt x="140208" y="101345"/>
                </a:lnTo>
                <a:lnTo>
                  <a:pt x="142494" y="94487"/>
                </a:lnTo>
                <a:lnTo>
                  <a:pt x="147828" y="91439"/>
                </a:lnTo>
                <a:lnTo>
                  <a:pt x="162306" y="91439"/>
                </a:lnTo>
                <a:lnTo>
                  <a:pt x="166878" y="96011"/>
                </a:lnTo>
                <a:lnTo>
                  <a:pt x="169164" y="104393"/>
                </a:lnTo>
                <a:lnTo>
                  <a:pt x="169364" y="104967"/>
                </a:lnTo>
                <a:lnTo>
                  <a:pt x="171143" y="113036"/>
                </a:lnTo>
                <a:lnTo>
                  <a:pt x="172249" y="124311"/>
                </a:lnTo>
                <a:lnTo>
                  <a:pt x="172815" y="138724"/>
                </a:lnTo>
                <a:lnTo>
                  <a:pt x="172974" y="156209"/>
                </a:lnTo>
                <a:lnTo>
                  <a:pt x="172710" y="170790"/>
                </a:lnTo>
                <a:lnTo>
                  <a:pt x="171566" y="183433"/>
                </a:lnTo>
                <a:lnTo>
                  <a:pt x="169164" y="192785"/>
                </a:lnTo>
                <a:lnTo>
                  <a:pt x="166878" y="199644"/>
                </a:lnTo>
                <a:lnTo>
                  <a:pt x="162306" y="202691"/>
                </a:lnTo>
                <a:lnTo>
                  <a:pt x="148590" y="202691"/>
                </a:lnTo>
                <a:lnTo>
                  <a:pt x="143256" y="199644"/>
                </a:lnTo>
                <a:lnTo>
                  <a:pt x="112678" y="198228"/>
                </a:lnTo>
                <a:lnTo>
                  <a:pt x="117347" y="207264"/>
                </a:lnTo>
                <a:lnTo>
                  <a:pt x="129463" y="219650"/>
                </a:lnTo>
                <a:lnTo>
                  <a:pt x="141154" y="224668"/>
                </a:lnTo>
                <a:lnTo>
                  <a:pt x="155447" y="226314"/>
                </a:lnTo>
                <a:lnTo>
                  <a:pt x="168234" y="224584"/>
                </a:lnTo>
                <a:lnTo>
                  <a:pt x="179758" y="219250"/>
                </a:lnTo>
                <a:lnTo>
                  <a:pt x="189737" y="210311"/>
                </a:lnTo>
                <a:lnTo>
                  <a:pt x="194387" y="203293"/>
                </a:lnTo>
                <a:lnTo>
                  <a:pt x="198354" y="193342"/>
                </a:lnTo>
                <a:lnTo>
                  <a:pt x="201187" y="181009"/>
                </a:lnTo>
                <a:lnTo>
                  <a:pt x="202887" y="166333"/>
                </a:lnTo>
                <a:lnTo>
                  <a:pt x="203453" y="149351"/>
                </a:lnTo>
                <a:lnTo>
                  <a:pt x="203436" y="145685"/>
                </a:lnTo>
                <a:lnTo>
                  <a:pt x="202825" y="128784"/>
                </a:lnTo>
                <a:lnTo>
                  <a:pt x="201291" y="114158"/>
                </a:lnTo>
                <a:lnTo>
                  <a:pt x="198769" y="101872"/>
                </a:lnTo>
                <a:lnTo>
                  <a:pt x="195193" y="91992"/>
                </a:lnTo>
                <a:lnTo>
                  <a:pt x="190500" y="84581"/>
                </a:lnTo>
                <a:lnTo>
                  <a:pt x="179741" y="74622"/>
                </a:lnTo>
                <a:lnTo>
                  <a:pt x="168241" y="69493"/>
                </a:lnTo>
                <a:lnTo>
                  <a:pt x="154686" y="67817"/>
                </a:lnTo>
                <a:close/>
              </a:path>
              <a:path w="2798826" h="292607">
                <a:moveTo>
                  <a:pt x="1913382" y="70103"/>
                </a:moveTo>
                <a:lnTo>
                  <a:pt x="1884426" y="70103"/>
                </a:lnTo>
                <a:lnTo>
                  <a:pt x="1884426" y="224027"/>
                </a:lnTo>
                <a:lnTo>
                  <a:pt x="1913382" y="224027"/>
                </a:lnTo>
                <a:lnTo>
                  <a:pt x="1913382" y="70103"/>
                </a:lnTo>
                <a:close/>
              </a:path>
              <a:path w="2798826" h="292607">
                <a:moveTo>
                  <a:pt x="2402295" y="180211"/>
                </a:moveTo>
                <a:lnTo>
                  <a:pt x="2401342" y="167652"/>
                </a:lnTo>
                <a:lnTo>
                  <a:pt x="2401062" y="152399"/>
                </a:lnTo>
                <a:lnTo>
                  <a:pt x="2465832" y="152399"/>
                </a:lnTo>
                <a:lnTo>
                  <a:pt x="2465832" y="140969"/>
                </a:lnTo>
                <a:lnTo>
                  <a:pt x="2465494" y="127714"/>
                </a:lnTo>
                <a:lnTo>
                  <a:pt x="2463977" y="112244"/>
                </a:lnTo>
                <a:lnTo>
                  <a:pt x="2461242" y="99489"/>
                </a:lnTo>
                <a:lnTo>
                  <a:pt x="2430780" y="90677"/>
                </a:lnTo>
                <a:lnTo>
                  <a:pt x="2433066" y="96773"/>
                </a:lnTo>
                <a:lnTo>
                  <a:pt x="2434610" y="102688"/>
                </a:lnTo>
                <a:lnTo>
                  <a:pt x="2436268" y="114754"/>
                </a:lnTo>
                <a:lnTo>
                  <a:pt x="2436876" y="130301"/>
                </a:lnTo>
                <a:lnTo>
                  <a:pt x="2401062" y="130301"/>
                </a:lnTo>
                <a:lnTo>
                  <a:pt x="2401190" y="120576"/>
                </a:lnTo>
                <a:lnTo>
                  <a:pt x="2402100" y="107222"/>
                </a:lnTo>
                <a:lnTo>
                  <a:pt x="2404110" y="97535"/>
                </a:lnTo>
                <a:lnTo>
                  <a:pt x="2377563" y="98371"/>
                </a:lnTo>
                <a:lnTo>
                  <a:pt x="2373261" y="112996"/>
                </a:lnTo>
                <a:lnTo>
                  <a:pt x="2370680" y="130494"/>
                </a:lnTo>
                <a:lnTo>
                  <a:pt x="2369820" y="150875"/>
                </a:lnTo>
                <a:lnTo>
                  <a:pt x="2369821" y="151746"/>
                </a:lnTo>
                <a:lnTo>
                  <a:pt x="2370868" y="171529"/>
                </a:lnTo>
                <a:lnTo>
                  <a:pt x="2373853" y="188269"/>
                </a:lnTo>
                <a:lnTo>
                  <a:pt x="2378774" y="201965"/>
                </a:lnTo>
                <a:lnTo>
                  <a:pt x="2385631" y="212617"/>
                </a:lnTo>
                <a:lnTo>
                  <a:pt x="2394426" y="220226"/>
                </a:lnTo>
                <a:lnTo>
                  <a:pt x="2405157" y="224792"/>
                </a:lnTo>
                <a:lnTo>
                  <a:pt x="2417826" y="226313"/>
                </a:lnTo>
                <a:lnTo>
                  <a:pt x="2427087" y="225654"/>
                </a:lnTo>
                <a:lnTo>
                  <a:pt x="2439904" y="221788"/>
                </a:lnTo>
                <a:lnTo>
                  <a:pt x="2450009" y="214484"/>
                </a:lnTo>
                <a:lnTo>
                  <a:pt x="2457427" y="203770"/>
                </a:lnTo>
                <a:lnTo>
                  <a:pt x="2462185" y="189671"/>
                </a:lnTo>
                <a:lnTo>
                  <a:pt x="2464308" y="172211"/>
                </a:lnTo>
                <a:lnTo>
                  <a:pt x="2437638" y="172211"/>
                </a:lnTo>
                <a:lnTo>
                  <a:pt x="2437638" y="182879"/>
                </a:lnTo>
                <a:lnTo>
                  <a:pt x="2436114" y="190499"/>
                </a:lnTo>
                <a:lnTo>
                  <a:pt x="2433828" y="195833"/>
                </a:lnTo>
                <a:lnTo>
                  <a:pt x="2431542" y="200405"/>
                </a:lnTo>
                <a:lnTo>
                  <a:pt x="2426970" y="202691"/>
                </a:lnTo>
                <a:lnTo>
                  <a:pt x="2411730" y="202691"/>
                </a:lnTo>
                <a:lnTo>
                  <a:pt x="2406396" y="198881"/>
                </a:lnTo>
                <a:lnTo>
                  <a:pt x="2404110" y="190499"/>
                </a:lnTo>
                <a:lnTo>
                  <a:pt x="2402295" y="180211"/>
                </a:lnTo>
                <a:close/>
              </a:path>
              <a:path w="2798826" h="292607">
                <a:moveTo>
                  <a:pt x="2070825" y="180211"/>
                </a:moveTo>
                <a:lnTo>
                  <a:pt x="2069872" y="167652"/>
                </a:lnTo>
                <a:lnTo>
                  <a:pt x="2069592" y="152399"/>
                </a:lnTo>
                <a:lnTo>
                  <a:pt x="2134362" y="152399"/>
                </a:lnTo>
                <a:lnTo>
                  <a:pt x="2134362" y="140969"/>
                </a:lnTo>
                <a:lnTo>
                  <a:pt x="2134024" y="127714"/>
                </a:lnTo>
                <a:lnTo>
                  <a:pt x="2132507" y="112244"/>
                </a:lnTo>
                <a:lnTo>
                  <a:pt x="2129772" y="99489"/>
                </a:lnTo>
                <a:lnTo>
                  <a:pt x="2099310" y="90677"/>
                </a:lnTo>
                <a:lnTo>
                  <a:pt x="2101596" y="96773"/>
                </a:lnTo>
                <a:lnTo>
                  <a:pt x="2103140" y="102688"/>
                </a:lnTo>
                <a:lnTo>
                  <a:pt x="2104798" y="114754"/>
                </a:lnTo>
                <a:lnTo>
                  <a:pt x="2105406" y="130301"/>
                </a:lnTo>
                <a:lnTo>
                  <a:pt x="2069592" y="130301"/>
                </a:lnTo>
                <a:lnTo>
                  <a:pt x="2069720" y="120576"/>
                </a:lnTo>
                <a:lnTo>
                  <a:pt x="2070630" y="107222"/>
                </a:lnTo>
                <a:lnTo>
                  <a:pt x="2072639" y="97535"/>
                </a:lnTo>
                <a:lnTo>
                  <a:pt x="2046093" y="98371"/>
                </a:lnTo>
                <a:lnTo>
                  <a:pt x="2041791" y="112996"/>
                </a:lnTo>
                <a:lnTo>
                  <a:pt x="2039210" y="130494"/>
                </a:lnTo>
                <a:lnTo>
                  <a:pt x="2038350" y="150875"/>
                </a:lnTo>
                <a:lnTo>
                  <a:pt x="2038351" y="151746"/>
                </a:lnTo>
                <a:lnTo>
                  <a:pt x="2039398" y="171529"/>
                </a:lnTo>
                <a:lnTo>
                  <a:pt x="2042383" y="188269"/>
                </a:lnTo>
                <a:lnTo>
                  <a:pt x="2047304" y="201965"/>
                </a:lnTo>
                <a:lnTo>
                  <a:pt x="2054161" y="212617"/>
                </a:lnTo>
                <a:lnTo>
                  <a:pt x="2062956" y="220226"/>
                </a:lnTo>
                <a:lnTo>
                  <a:pt x="2073687" y="224792"/>
                </a:lnTo>
                <a:lnTo>
                  <a:pt x="2086356" y="226313"/>
                </a:lnTo>
                <a:lnTo>
                  <a:pt x="2095617" y="225654"/>
                </a:lnTo>
                <a:lnTo>
                  <a:pt x="2108434" y="221788"/>
                </a:lnTo>
                <a:lnTo>
                  <a:pt x="2118539" y="214484"/>
                </a:lnTo>
                <a:lnTo>
                  <a:pt x="2125957" y="203770"/>
                </a:lnTo>
                <a:lnTo>
                  <a:pt x="2130715" y="189671"/>
                </a:lnTo>
                <a:lnTo>
                  <a:pt x="2132838" y="172211"/>
                </a:lnTo>
                <a:lnTo>
                  <a:pt x="2106168" y="172211"/>
                </a:lnTo>
                <a:lnTo>
                  <a:pt x="2106168" y="182879"/>
                </a:lnTo>
                <a:lnTo>
                  <a:pt x="2104644" y="190499"/>
                </a:lnTo>
                <a:lnTo>
                  <a:pt x="2102358" y="195833"/>
                </a:lnTo>
                <a:lnTo>
                  <a:pt x="2100072" y="200405"/>
                </a:lnTo>
                <a:lnTo>
                  <a:pt x="2095500" y="202691"/>
                </a:lnTo>
                <a:lnTo>
                  <a:pt x="2080260" y="202691"/>
                </a:lnTo>
                <a:lnTo>
                  <a:pt x="2074926" y="198881"/>
                </a:lnTo>
                <a:lnTo>
                  <a:pt x="2072639" y="190499"/>
                </a:lnTo>
                <a:lnTo>
                  <a:pt x="2070825" y="180211"/>
                </a:lnTo>
                <a:close/>
              </a:path>
              <a:path w="2798826" h="292607">
                <a:moveTo>
                  <a:pt x="1981200" y="92963"/>
                </a:moveTo>
                <a:lnTo>
                  <a:pt x="1980438" y="92963"/>
                </a:lnTo>
                <a:lnTo>
                  <a:pt x="1980438" y="70103"/>
                </a:lnTo>
                <a:lnTo>
                  <a:pt x="1950720" y="70103"/>
                </a:lnTo>
                <a:lnTo>
                  <a:pt x="1950720" y="224027"/>
                </a:lnTo>
                <a:lnTo>
                  <a:pt x="1980438" y="224027"/>
                </a:lnTo>
                <a:lnTo>
                  <a:pt x="1980438" y="131825"/>
                </a:lnTo>
                <a:lnTo>
                  <a:pt x="1980769" y="122261"/>
                </a:lnTo>
                <a:lnTo>
                  <a:pt x="1983309" y="108742"/>
                </a:lnTo>
                <a:lnTo>
                  <a:pt x="1988820" y="100583"/>
                </a:lnTo>
                <a:lnTo>
                  <a:pt x="1991134" y="98877"/>
                </a:lnTo>
                <a:lnTo>
                  <a:pt x="2001969" y="94567"/>
                </a:lnTo>
                <a:lnTo>
                  <a:pt x="2017014" y="92963"/>
                </a:lnTo>
                <a:lnTo>
                  <a:pt x="2017014" y="68579"/>
                </a:lnTo>
                <a:lnTo>
                  <a:pt x="2015489" y="67817"/>
                </a:lnTo>
                <a:lnTo>
                  <a:pt x="2011071" y="68089"/>
                </a:lnTo>
                <a:lnTo>
                  <a:pt x="1999483" y="71895"/>
                </a:lnTo>
                <a:lnTo>
                  <a:pt x="1989525" y="80186"/>
                </a:lnTo>
                <a:lnTo>
                  <a:pt x="1981200" y="92963"/>
                </a:lnTo>
                <a:close/>
              </a:path>
              <a:path w="2798826" h="292607">
                <a:moveTo>
                  <a:pt x="1668581" y="70507"/>
                </a:moveTo>
                <a:lnTo>
                  <a:pt x="1656588" y="67817"/>
                </a:lnTo>
                <a:lnTo>
                  <a:pt x="1655558" y="67831"/>
                </a:lnTo>
                <a:lnTo>
                  <a:pt x="1642835" y="70667"/>
                </a:lnTo>
                <a:lnTo>
                  <a:pt x="1632204" y="77723"/>
                </a:lnTo>
                <a:lnTo>
                  <a:pt x="1627810" y="83802"/>
                </a:lnTo>
                <a:lnTo>
                  <a:pt x="1622887" y="95193"/>
                </a:lnTo>
                <a:lnTo>
                  <a:pt x="1620012" y="109727"/>
                </a:lnTo>
                <a:lnTo>
                  <a:pt x="1653539" y="104393"/>
                </a:lnTo>
                <a:lnTo>
                  <a:pt x="1656588" y="96011"/>
                </a:lnTo>
                <a:lnTo>
                  <a:pt x="1661160" y="92201"/>
                </a:lnTo>
                <a:lnTo>
                  <a:pt x="1685544" y="89153"/>
                </a:lnTo>
                <a:lnTo>
                  <a:pt x="1684782" y="89153"/>
                </a:lnTo>
                <a:lnTo>
                  <a:pt x="1678427" y="78718"/>
                </a:lnTo>
                <a:lnTo>
                  <a:pt x="1668581" y="70507"/>
                </a:lnTo>
                <a:close/>
              </a:path>
              <a:path w="2798826" h="292607">
                <a:moveTo>
                  <a:pt x="1519137" y="180211"/>
                </a:moveTo>
                <a:lnTo>
                  <a:pt x="1518184" y="167652"/>
                </a:lnTo>
                <a:lnTo>
                  <a:pt x="1517904" y="152399"/>
                </a:lnTo>
                <a:lnTo>
                  <a:pt x="1582674" y="152399"/>
                </a:lnTo>
                <a:lnTo>
                  <a:pt x="1582674" y="140969"/>
                </a:lnTo>
                <a:lnTo>
                  <a:pt x="1582336" y="127714"/>
                </a:lnTo>
                <a:lnTo>
                  <a:pt x="1580819" y="112244"/>
                </a:lnTo>
                <a:lnTo>
                  <a:pt x="1578084" y="99489"/>
                </a:lnTo>
                <a:lnTo>
                  <a:pt x="1547622" y="90677"/>
                </a:lnTo>
                <a:lnTo>
                  <a:pt x="1549908" y="96773"/>
                </a:lnTo>
                <a:lnTo>
                  <a:pt x="1551452" y="102688"/>
                </a:lnTo>
                <a:lnTo>
                  <a:pt x="1553110" y="114754"/>
                </a:lnTo>
                <a:lnTo>
                  <a:pt x="1553718" y="130301"/>
                </a:lnTo>
                <a:lnTo>
                  <a:pt x="1517904" y="130301"/>
                </a:lnTo>
                <a:lnTo>
                  <a:pt x="1518032" y="120576"/>
                </a:lnTo>
                <a:lnTo>
                  <a:pt x="1518942" y="107222"/>
                </a:lnTo>
                <a:lnTo>
                  <a:pt x="1520952" y="97535"/>
                </a:lnTo>
                <a:lnTo>
                  <a:pt x="1494405" y="98371"/>
                </a:lnTo>
                <a:lnTo>
                  <a:pt x="1490103" y="112996"/>
                </a:lnTo>
                <a:lnTo>
                  <a:pt x="1487522" y="130494"/>
                </a:lnTo>
                <a:lnTo>
                  <a:pt x="1486662" y="150875"/>
                </a:lnTo>
                <a:lnTo>
                  <a:pt x="1486663" y="151746"/>
                </a:lnTo>
                <a:lnTo>
                  <a:pt x="1487710" y="171529"/>
                </a:lnTo>
                <a:lnTo>
                  <a:pt x="1490695" y="188269"/>
                </a:lnTo>
                <a:lnTo>
                  <a:pt x="1495616" y="201965"/>
                </a:lnTo>
                <a:lnTo>
                  <a:pt x="1502473" y="212617"/>
                </a:lnTo>
                <a:lnTo>
                  <a:pt x="1511268" y="220226"/>
                </a:lnTo>
                <a:lnTo>
                  <a:pt x="1521999" y="224792"/>
                </a:lnTo>
                <a:lnTo>
                  <a:pt x="1534668" y="226313"/>
                </a:lnTo>
                <a:lnTo>
                  <a:pt x="1543929" y="225654"/>
                </a:lnTo>
                <a:lnTo>
                  <a:pt x="1556746" y="221788"/>
                </a:lnTo>
                <a:lnTo>
                  <a:pt x="1566851" y="214484"/>
                </a:lnTo>
                <a:lnTo>
                  <a:pt x="1574269" y="203770"/>
                </a:lnTo>
                <a:lnTo>
                  <a:pt x="1579027" y="189671"/>
                </a:lnTo>
                <a:lnTo>
                  <a:pt x="1581150" y="172211"/>
                </a:lnTo>
                <a:lnTo>
                  <a:pt x="1554480" y="172211"/>
                </a:lnTo>
                <a:lnTo>
                  <a:pt x="1554480" y="182879"/>
                </a:lnTo>
                <a:lnTo>
                  <a:pt x="1552956" y="190499"/>
                </a:lnTo>
                <a:lnTo>
                  <a:pt x="1550670" y="195833"/>
                </a:lnTo>
                <a:lnTo>
                  <a:pt x="1548384" y="200405"/>
                </a:lnTo>
                <a:lnTo>
                  <a:pt x="1543812" y="202691"/>
                </a:lnTo>
                <a:lnTo>
                  <a:pt x="1528572" y="202691"/>
                </a:lnTo>
                <a:lnTo>
                  <a:pt x="1523238" y="198881"/>
                </a:lnTo>
                <a:lnTo>
                  <a:pt x="1520952" y="190499"/>
                </a:lnTo>
                <a:lnTo>
                  <a:pt x="1519137" y="180211"/>
                </a:lnTo>
                <a:close/>
              </a:path>
              <a:path w="2798826" h="292607">
                <a:moveTo>
                  <a:pt x="1198049" y="157530"/>
                </a:moveTo>
                <a:lnTo>
                  <a:pt x="1197864" y="140969"/>
                </a:lnTo>
                <a:lnTo>
                  <a:pt x="1197864" y="140698"/>
                </a:lnTo>
                <a:lnTo>
                  <a:pt x="1198181" y="124343"/>
                </a:lnTo>
                <a:lnTo>
                  <a:pt x="1199339" y="111678"/>
                </a:lnTo>
                <a:lnTo>
                  <a:pt x="1201674" y="102869"/>
                </a:lnTo>
                <a:lnTo>
                  <a:pt x="1203960" y="96011"/>
                </a:lnTo>
                <a:lnTo>
                  <a:pt x="1169463" y="105869"/>
                </a:lnTo>
                <a:lnTo>
                  <a:pt x="1167834" y="118385"/>
                </a:lnTo>
                <a:lnTo>
                  <a:pt x="1166912" y="132866"/>
                </a:lnTo>
                <a:lnTo>
                  <a:pt x="1166622" y="149351"/>
                </a:lnTo>
                <a:lnTo>
                  <a:pt x="1198049" y="157530"/>
                </a:lnTo>
                <a:close/>
              </a:path>
              <a:path w="2798826" h="292607">
                <a:moveTo>
                  <a:pt x="983165" y="157530"/>
                </a:moveTo>
                <a:lnTo>
                  <a:pt x="982980" y="140969"/>
                </a:lnTo>
                <a:lnTo>
                  <a:pt x="982980" y="140698"/>
                </a:lnTo>
                <a:lnTo>
                  <a:pt x="983297" y="124343"/>
                </a:lnTo>
                <a:lnTo>
                  <a:pt x="984455" y="111678"/>
                </a:lnTo>
                <a:lnTo>
                  <a:pt x="986790" y="102869"/>
                </a:lnTo>
                <a:lnTo>
                  <a:pt x="989076" y="96011"/>
                </a:lnTo>
                <a:lnTo>
                  <a:pt x="954579" y="105869"/>
                </a:lnTo>
                <a:lnTo>
                  <a:pt x="952950" y="118385"/>
                </a:lnTo>
                <a:lnTo>
                  <a:pt x="952028" y="132866"/>
                </a:lnTo>
                <a:lnTo>
                  <a:pt x="951738" y="149351"/>
                </a:lnTo>
                <a:lnTo>
                  <a:pt x="983165" y="157530"/>
                </a:lnTo>
                <a:close/>
              </a:path>
              <a:path w="2798826" h="292607">
                <a:moveTo>
                  <a:pt x="551111" y="157530"/>
                </a:moveTo>
                <a:lnTo>
                  <a:pt x="550926" y="140969"/>
                </a:lnTo>
                <a:lnTo>
                  <a:pt x="550926" y="140698"/>
                </a:lnTo>
                <a:lnTo>
                  <a:pt x="551243" y="124343"/>
                </a:lnTo>
                <a:lnTo>
                  <a:pt x="552401" y="111678"/>
                </a:lnTo>
                <a:lnTo>
                  <a:pt x="554736" y="102869"/>
                </a:lnTo>
                <a:lnTo>
                  <a:pt x="557022" y="96011"/>
                </a:lnTo>
                <a:lnTo>
                  <a:pt x="522525" y="105869"/>
                </a:lnTo>
                <a:lnTo>
                  <a:pt x="520896" y="118385"/>
                </a:lnTo>
                <a:lnTo>
                  <a:pt x="519974" y="132866"/>
                </a:lnTo>
                <a:lnTo>
                  <a:pt x="519684" y="149351"/>
                </a:lnTo>
                <a:lnTo>
                  <a:pt x="551111" y="157530"/>
                </a:lnTo>
                <a:close/>
              </a:path>
              <a:path w="2798826" h="292607">
                <a:moveTo>
                  <a:pt x="269747" y="92963"/>
                </a:moveTo>
                <a:lnTo>
                  <a:pt x="268986" y="92963"/>
                </a:lnTo>
                <a:lnTo>
                  <a:pt x="268986" y="70103"/>
                </a:lnTo>
                <a:lnTo>
                  <a:pt x="239268" y="70103"/>
                </a:lnTo>
                <a:lnTo>
                  <a:pt x="239268" y="224028"/>
                </a:lnTo>
                <a:lnTo>
                  <a:pt x="268986" y="224028"/>
                </a:lnTo>
                <a:lnTo>
                  <a:pt x="268986" y="131825"/>
                </a:lnTo>
                <a:lnTo>
                  <a:pt x="269317" y="122261"/>
                </a:lnTo>
                <a:lnTo>
                  <a:pt x="271857" y="108742"/>
                </a:lnTo>
                <a:lnTo>
                  <a:pt x="277368" y="100583"/>
                </a:lnTo>
                <a:lnTo>
                  <a:pt x="279682" y="98877"/>
                </a:lnTo>
                <a:lnTo>
                  <a:pt x="290517" y="94567"/>
                </a:lnTo>
                <a:lnTo>
                  <a:pt x="305562" y="92963"/>
                </a:lnTo>
                <a:lnTo>
                  <a:pt x="305562" y="68579"/>
                </a:lnTo>
                <a:lnTo>
                  <a:pt x="304038" y="67817"/>
                </a:lnTo>
                <a:lnTo>
                  <a:pt x="299619" y="68089"/>
                </a:lnTo>
                <a:lnTo>
                  <a:pt x="288031" y="71895"/>
                </a:lnTo>
                <a:lnTo>
                  <a:pt x="278073" y="80186"/>
                </a:lnTo>
                <a:lnTo>
                  <a:pt x="269747" y="92963"/>
                </a:lnTo>
                <a:close/>
              </a:path>
              <a:path w="2798826" h="292607">
                <a:moveTo>
                  <a:pt x="2553086" y="90141"/>
                </a:moveTo>
                <a:lnTo>
                  <a:pt x="2563794" y="96697"/>
                </a:lnTo>
                <a:lnTo>
                  <a:pt x="2567178" y="112013"/>
                </a:lnTo>
                <a:lnTo>
                  <a:pt x="2567178" y="224027"/>
                </a:lnTo>
                <a:lnTo>
                  <a:pt x="2596134" y="224027"/>
                </a:lnTo>
                <a:lnTo>
                  <a:pt x="2596134" y="104393"/>
                </a:lnTo>
                <a:lnTo>
                  <a:pt x="2594295" y="89384"/>
                </a:lnTo>
                <a:lnTo>
                  <a:pt x="2588053" y="77402"/>
                </a:lnTo>
                <a:lnTo>
                  <a:pt x="2577464" y="70214"/>
                </a:lnTo>
                <a:lnTo>
                  <a:pt x="2562606" y="67817"/>
                </a:lnTo>
                <a:lnTo>
                  <a:pt x="2553594" y="68875"/>
                </a:lnTo>
                <a:lnTo>
                  <a:pt x="2542011" y="74313"/>
                </a:lnTo>
                <a:lnTo>
                  <a:pt x="2532888" y="84581"/>
                </a:lnTo>
                <a:lnTo>
                  <a:pt x="2532126" y="84581"/>
                </a:lnTo>
                <a:lnTo>
                  <a:pt x="2532126" y="69341"/>
                </a:lnTo>
                <a:lnTo>
                  <a:pt x="2502408" y="69341"/>
                </a:lnTo>
                <a:lnTo>
                  <a:pt x="2502408" y="224027"/>
                </a:lnTo>
                <a:lnTo>
                  <a:pt x="2531364" y="224027"/>
                </a:lnTo>
                <a:lnTo>
                  <a:pt x="2531364" y="105155"/>
                </a:lnTo>
                <a:lnTo>
                  <a:pt x="2532888" y="99821"/>
                </a:lnTo>
                <a:lnTo>
                  <a:pt x="2536698" y="96011"/>
                </a:lnTo>
                <a:lnTo>
                  <a:pt x="2539746" y="91439"/>
                </a:lnTo>
                <a:lnTo>
                  <a:pt x="2544318" y="89915"/>
                </a:lnTo>
                <a:lnTo>
                  <a:pt x="2549652" y="89915"/>
                </a:lnTo>
                <a:lnTo>
                  <a:pt x="2553086" y="90141"/>
                </a:lnTo>
                <a:close/>
              </a:path>
              <a:path w="2798826" h="292607">
                <a:moveTo>
                  <a:pt x="2266950" y="116585"/>
                </a:moveTo>
                <a:lnTo>
                  <a:pt x="2267791" y="106168"/>
                </a:lnTo>
                <a:lnTo>
                  <a:pt x="2273694" y="93886"/>
                </a:lnTo>
                <a:lnTo>
                  <a:pt x="2285238" y="89915"/>
                </a:lnTo>
                <a:lnTo>
                  <a:pt x="2288488" y="90120"/>
                </a:lnTo>
                <a:lnTo>
                  <a:pt x="2299125" y="96386"/>
                </a:lnTo>
                <a:lnTo>
                  <a:pt x="2302764" y="112013"/>
                </a:lnTo>
                <a:lnTo>
                  <a:pt x="2302764" y="224027"/>
                </a:lnTo>
                <a:lnTo>
                  <a:pt x="2331720" y="224027"/>
                </a:lnTo>
                <a:lnTo>
                  <a:pt x="2331720" y="105155"/>
                </a:lnTo>
                <a:lnTo>
                  <a:pt x="2329972" y="89677"/>
                </a:lnTo>
                <a:lnTo>
                  <a:pt x="2323987" y="77482"/>
                </a:lnTo>
                <a:lnTo>
                  <a:pt x="2313673" y="70221"/>
                </a:lnTo>
                <a:lnTo>
                  <a:pt x="2298954" y="67817"/>
                </a:lnTo>
                <a:lnTo>
                  <a:pt x="2297778" y="67833"/>
                </a:lnTo>
                <a:lnTo>
                  <a:pt x="2285302" y="70123"/>
                </a:lnTo>
                <a:lnTo>
                  <a:pt x="2274264" y="76416"/>
                </a:lnTo>
                <a:lnTo>
                  <a:pt x="2264664" y="86867"/>
                </a:lnTo>
                <a:lnTo>
                  <a:pt x="2257822" y="77219"/>
                </a:lnTo>
                <a:lnTo>
                  <a:pt x="2247329" y="70134"/>
                </a:lnTo>
                <a:lnTo>
                  <a:pt x="2234184" y="67817"/>
                </a:lnTo>
                <a:lnTo>
                  <a:pt x="2223956" y="69165"/>
                </a:lnTo>
                <a:lnTo>
                  <a:pt x="2212492" y="74476"/>
                </a:lnTo>
                <a:lnTo>
                  <a:pt x="2202180" y="83819"/>
                </a:lnTo>
                <a:lnTo>
                  <a:pt x="2202180" y="70103"/>
                </a:lnTo>
                <a:lnTo>
                  <a:pt x="2173224" y="70103"/>
                </a:lnTo>
                <a:lnTo>
                  <a:pt x="2173224" y="224027"/>
                </a:lnTo>
                <a:lnTo>
                  <a:pt x="2202180" y="224027"/>
                </a:lnTo>
                <a:lnTo>
                  <a:pt x="2202180" y="114299"/>
                </a:lnTo>
                <a:lnTo>
                  <a:pt x="2202771" y="106162"/>
                </a:lnTo>
                <a:lnTo>
                  <a:pt x="2208692" y="93872"/>
                </a:lnTo>
                <a:lnTo>
                  <a:pt x="2221230" y="89915"/>
                </a:lnTo>
                <a:lnTo>
                  <a:pt x="2225802" y="89915"/>
                </a:lnTo>
                <a:lnTo>
                  <a:pt x="2229612" y="91439"/>
                </a:lnTo>
                <a:lnTo>
                  <a:pt x="2233422" y="95249"/>
                </a:lnTo>
                <a:lnTo>
                  <a:pt x="2236470" y="99059"/>
                </a:lnTo>
                <a:lnTo>
                  <a:pt x="2237994" y="104393"/>
                </a:lnTo>
                <a:lnTo>
                  <a:pt x="2237994" y="224027"/>
                </a:lnTo>
                <a:lnTo>
                  <a:pt x="2266950" y="224027"/>
                </a:lnTo>
                <a:lnTo>
                  <a:pt x="2266950" y="116585"/>
                </a:lnTo>
                <a:close/>
              </a:path>
              <a:path w="2798826" h="292607">
                <a:moveTo>
                  <a:pt x="417575" y="116585"/>
                </a:moveTo>
                <a:lnTo>
                  <a:pt x="418417" y="106168"/>
                </a:lnTo>
                <a:lnTo>
                  <a:pt x="424320" y="93886"/>
                </a:lnTo>
                <a:lnTo>
                  <a:pt x="435864" y="89915"/>
                </a:lnTo>
                <a:lnTo>
                  <a:pt x="439114" y="90120"/>
                </a:lnTo>
                <a:lnTo>
                  <a:pt x="449751" y="96386"/>
                </a:lnTo>
                <a:lnTo>
                  <a:pt x="453390" y="112013"/>
                </a:lnTo>
                <a:lnTo>
                  <a:pt x="453390" y="224027"/>
                </a:lnTo>
                <a:lnTo>
                  <a:pt x="482346" y="224027"/>
                </a:lnTo>
                <a:lnTo>
                  <a:pt x="482346" y="105155"/>
                </a:lnTo>
                <a:lnTo>
                  <a:pt x="480598" y="89677"/>
                </a:lnTo>
                <a:lnTo>
                  <a:pt x="474613" y="77482"/>
                </a:lnTo>
                <a:lnTo>
                  <a:pt x="464299" y="70221"/>
                </a:lnTo>
                <a:lnTo>
                  <a:pt x="449580" y="67817"/>
                </a:lnTo>
                <a:lnTo>
                  <a:pt x="448404" y="67833"/>
                </a:lnTo>
                <a:lnTo>
                  <a:pt x="435928" y="70123"/>
                </a:lnTo>
                <a:lnTo>
                  <a:pt x="424890" y="76416"/>
                </a:lnTo>
                <a:lnTo>
                  <a:pt x="415290" y="86867"/>
                </a:lnTo>
                <a:lnTo>
                  <a:pt x="408448" y="77219"/>
                </a:lnTo>
                <a:lnTo>
                  <a:pt x="397955" y="70134"/>
                </a:lnTo>
                <a:lnTo>
                  <a:pt x="384809" y="67817"/>
                </a:lnTo>
                <a:lnTo>
                  <a:pt x="374582" y="69165"/>
                </a:lnTo>
                <a:lnTo>
                  <a:pt x="363118" y="74476"/>
                </a:lnTo>
                <a:lnTo>
                  <a:pt x="352806" y="83819"/>
                </a:lnTo>
                <a:lnTo>
                  <a:pt x="352806" y="70103"/>
                </a:lnTo>
                <a:lnTo>
                  <a:pt x="323850" y="70103"/>
                </a:lnTo>
                <a:lnTo>
                  <a:pt x="323850" y="224028"/>
                </a:lnTo>
                <a:lnTo>
                  <a:pt x="352806" y="224028"/>
                </a:lnTo>
                <a:lnTo>
                  <a:pt x="352806" y="114299"/>
                </a:lnTo>
                <a:lnTo>
                  <a:pt x="353397" y="106162"/>
                </a:lnTo>
                <a:lnTo>
                  <a:pt x="359318" y="93872"/>
                </a:lnTo>
                <a:lnTo>
                  <a:pt x="371856" y="89915"/>
                </a:lnTo>
                <a:lnTo>
                  <a:pt x="376428" y="89915"/>
                </a:lnTo>
                <a:lnTo>
                  <a:pt x="380238" y="91439"/>
                </a:lnTo>
                <a:lnTo>
                  <a:pt x="384047" y="95249"/>
                </a:lnTo>
                <a:lnTo>
                  <a:pt x="387096" y="99059"/>
                </a:lnTo>
                <a:lnTo>
                  <a:pt x="388619" y="104393"/>
                </a:lnTo>
                <a:lnTo>
                  <a:pt x="388619" y="224027"/>
                </a:lnTo>
                <a:lnTo>
                  <a:pt x="417575" y="224027"/>
                </a:lnTo>
                <a:lnTo>
                  <a:pt x="417575" y="116585"/>
                </a:lnTo>
                <a:close/>
              </a:path>
              <a:path w="2798826" h="292607">
                <a:moveTo>
                  <a:pt x="2775204" y="90677"/>
                </a:moveTo>
                <a:lnTo>
                  <a:pt x="2782062" y="92963"/>
                </a:lnTo>
                <a:lnTo>
                  <a:pt x="2791206" y="96011"/>
                </a:lnTo>
                <a:lnTo>
                  <a:pt x="2791206" y="73151"/>
                </a:lnTo>
                <a:lnTo>
                  <a:pt x="2787206" y="71641"/>
                </a:lnTo>
                <a:lnTo>
                  <a:pt x="2774028" y="68072"/>
                </a:lnTo>
                <a:lnTo>
                  <a:pt x="2763012" y="67055"/>
                </a:lnTo>
                <a:lnTo>
                  <a:pt x="2756036" y="67563"/>
                </a:lnTo>
                <a:lnTo>
                  <a:pt x="2743950" y="71402"/>
                </a:lnTo>
                <a:lnTo>
                  <a:pt x="2733294" y="79247"/>
                </a:lnTo>
                <a:lnTo>
                  <a:pt x="2728297" y="84871"/>
                </a:lnTo>
                <a:lnTo>
                  <a:pt x="2722856" y="96350"/>
                </a:lnTo>
                <a:lnTo>
                  <a:pt x="2721102" y="109727"/>
                </a:lnTo>
                <a:lnTo>
                  <a:pt x="2721777" y="117470"/>
                </a:lnTo>
                <a:lnTo>
                  <a:pt x="2725626" y="129235"/>
                </a:lnTo>
                <a:lnTo>
                  <a:pt x="2732799" y="140148"/>
                </a:lnTo>
                <a:lnTo>
                  <a:pt x="2743200" y="150113"/>
                </a:lnTo>
                <a:lnTo>
                  <a:pt x="2747546" y="153617"/>
                </a:lnTo>
                <a:lnTo>
                  <a:pt x="2757899" y="162992"/>
                </a:lnTo>
                <a:lnTo>
                  <a:pt x="2764536" y="170687"/>
                </a:lnTo>
                <a:lnTo>
                  <a:pt x="2769108" y="176021"/>
                </a:lnTo>
                <a:lnTo>
                  <a:pt x="2771394" y="180593"/>
                </a:lnTo>
                <a:lnTo>
                  <a:pt x="2771394" y="190499"/>
                </a:lnTo>
                <a:lnTo>
                  <a:pt x="2769870" y="195071"/>
                </a:lnTo>
                <a:lnTo>
                  <a:pt x="2766822" y="198119"/>
                </a:lnTo>
                <a:lnTo>
                  <a:pt x="2763012" y="200405"/>
                </a:lnTo>
                <a:lnTo>
                  <a:pt x="2759202" y="201929"/>
                </a:lnTo>
                <a:lnTo>
                  <a:pt x="2751598" y="201906"/>
                </a:lnTo>
                <a:lnTo>
                  <a:pt x="2740231" y="200383"/>
                </a:lnTo>
                <a:lnTo>
                  <a:pt x="2726436" y="195833"/>
                </a:lnTo>
                <a:lnTo>
                  <a:pt x="2726436" y="219455"/>
                </a:lnTo>
                <a:lnTo>
                  <a:pt x="2731070" y="221317"/>
                </a:lnTo>
                <a:lnTo>
                  <a:pt x="2743886" y="225064"/>
                </a:lnTo>
                <a:lnTo>
                  <a:pt x="2755392" y="226313"/>
                </a:lnTo>
                <a:lnTo>
                  <a:pt x="2763986" y="225528"/>
                </a:lnTo>
                <a:lnTo>
                  <a:pt x="2776169" y="221384"/>
                </a:lnTo>
                <a:lnTo>
                  <a:pt x="2786634" y="214121"/>
                </a:lnTo>
                <a:lnTo>
                  <a:pt x="2791630" y="208189"/>
                </a:lnTo>
                <a:lnTo>
                  <a:pt x="2797071" y="196809"/>
                </a:lnTo>
                <a:lnTo>
                  <a:pt x="2798826" y="183641"/>
                </a:lnTo>
                <a:lnTo>
                  <a:pt x="2798826" y="176021"/>
                </a:lnTo>
                <a:lnTo>
                  <a:pt x="2796540" y="168401"/>
                </a:lnTo>
                <a:lnTo>
                  <a:pt x="2792730" y="161543"/>
                </a:lnTo>
                <a:lnTo>
                  <a:pt x="2790685" y="158528"/>
                </a:lnTo>
                <a:lnTo>
                  <a:pt x="2783038" y="149561"/>
                </a:lnTo>
                <a:lnTo>
                  <a:pt x="2772156" y="139445"/>
                </a:lnTo>
                <a:lnTo>
                  <a:pt x="2770493" y="138030"/>
                </a:lnTo>
                <a:lnTo>
                  <a:pt x="2759528" y="127957"/>
                </a:lnTo>
                <a:lnTo>
                  <a:pt x="2753106" y="120395"/>
                </a:lnTo>
                <a:lnTo>
                  <a:pt x="2750058" y="116585"/>
                </a:lnTo>
                <a:lnTo>
                  <a:pt x="2748534" y="112013"/>
                </a:lnTo>
                <a:lnTo>
                  <a:pt x="2748534" y="102869"/>
                </a:lnTo>
                <a:lnTo>
                  <a:pt x="2750058" y="98297"/>
                </a:lnTo>
                <a:lnTo>
                  <a:pt x="2753868" y="95249"/>
                </a:lnTo>
                <a:lnTo>
                  <a:pt x="2757678" y="92201"/>
                </a:lnTo>
                <a:lnTo>
                  <a:pt x="2762250" y="90677"/>
                </a:lnTo>
                <a:lnTo>
                  <a:pt x="2775204" y="90677"/>
                </a:lnTo>
                <a:close/>
              </a:path>
              <a:path w="2798826" h="292607">
                <a:moveTo>
                  <a:pt x="1424178" y="32003"/>
                </a:moveTo>
                <a:lnTo>
                  <a:pt x="1426148" y="34744"/>
                </a:lnTo>
                <a:lnTo>
                  <a:pt x="1430269" y="45621"/>
                </a:lnTo>
                <a:lnTo>
                  <a:pt x="1431798" y="60959"/>
                </a:lnTo>
                <a:lnTo>
                  <a:pt x="1431574" y="67150"/>
                </a:lnTo>
                <a:lnTo>
                  <a:pt x="1428883" y="80796"/>
                </a:lnTo>
                <a:lnTo>
                  <a:pt x="1423416" y="89915"/>
                </a:lnTo>
                <a:lnTo>
                  <a:pt x="1412600" y="96282"/>
                </a:lnTo>
                <a:lnTo>
                  <a:pt x="1398270" y="98297"/>
                </a:lnTo>
                <a:lnTo>
                  <a:pt x="1398270" y="22859"/>
                </a:lnTo>
                <a:lnTo>
                  <a:pt x="1367790" y="0"/>
                </a:lnTo>
                <a:lnTo>
                  <a:pt x="1367790" y="224027"/>
                </a:lnTo>
                <a:lnTo>
                  <a:pt x="1398270" y="224027"/>
                </a:lnTo>
                <a:lnTo>
                  <a:pt x="1398270" y="118871"/>
                </a:lnTo>
                <a:lnTo>
                  <a:pt x="1400556" y="118871"/>
                </a:lnTo>
                <a:lnTo>
                  <a:pt x="1435608" y="224027"/>
                </a:lnTo>
                <a:lnTo>
                  <a:pt x="1467612" y="224027"/>
                </a:lnTo>
                <a:lnTo>
                  <a:pt x="1428750" y="116585"/>
                </a:lnTo>
                <a:lnTo>
                  <a:pt x="1435443" y="113466"/>
                </a:lnTo>
                <a:lnTo>
                  <a:pt x="1446108" y="105982"/>
                </a:lnTo>
                <a:lnTo>
                  <a:pt x="1453896" y="96773"/>
                </a:lnTo>
                <a:lnTo>
                  <a:pt x="1458017" y="85079"/>
                </a:lnTo>
                <a:lnTo>
                  <a:pt x="1460069" y="72411"/>
                </a:lnTo>
                <a:lnTo>
                  <a:pt x="1460754" y="57149"/>
                </a:lnTo>
                <a:lnTo>
                  <a:pt x="1460752" y="56505"/>
                </a:lnTo>
                <a:lnTo>
                  <a:pt x="1459273" y="39240"/>
                </a:lnTo>
                <a:lnTo>
                  <a:pt x="1424178" y="32003"/>
                </a:lnTo>
                <a:close/>
              </a:path>
              <a:path w="2798826" h="292607">
                <a:moveTo>
                  <a:pt x="1424178" y="32003"/>
                </a:moveTo>
                <a:lnTo>
                  <a:pt x="1459273" y="39240"/>
                </a:lnTo>
                <a:lnTo>
                  <a:pt x="1455009" y="25113"/>
                </a:lnTo>
                <a:lnTo>
                  <a:pt x="1447941" y="14126"/>
                </a:lnTo>
                <a:lnTo>
                  <a:pt x="1438047" y="6278"/>
                </a:lnTo>
                <a:lnTo>
                  <a:pt x="1425307" y="1569"/>
                </a:lnTo>
                <a:lnTo>
                  <a:pt x="1409700" y="0"/>
                </a:lnTo>
                <a:lnTo>
                  <a:pt x="1367790" y="0"/>
                </a:lnTo>
                <a:lnTo>
                  <a:pt x="1398270" y="22859"/>
                </a:lnTo>
                <a:lnTo>
                  <a:pt x="1400633" y="22865"/>
                </a:lnTo>
                <a:lnTo>
                  <a:pt x="1414859" y="25260"/>
                </a:lnTo>
                <a:lnTo>
                  <a:pt x="1424178" y="32003"/>
                </a:lnTo>
                <a:close/>
              </a:path>
              <a:path w="2798826" h="292607">
                <a:moveTo>
                  <a:pt x="877062" y="41909"/>
                </a:moveTo>
                <a:lnTo>
                  <a:pt x="881276" y="54336"/>
                </a:lnTo>
                <a:lnTo>
                  <a:pt x="883433" y="65371"/>
                </a:lnTo>
                <a:lnTo>
                  <a:pt x="884973" y="78408"/>
                </a:lnTo>
                <a:lnTo>
                  <a:pt x="885897" y="93447"/>
                </a:lnTo>
                <a:lnTo>
                  <a:pt x="886206" y="110489"/>
                </a:lnTo>
                <a:lnTo>
                  <a:pt x="886131" y="119994"/>
                </a:lnTo>
                <a:lnTo>
                  <a:pt x="885630" y="134879"/>
                </a:lnTo>
                <a:lnTo>
                  <a:pt x="884619" y="147877"/>
                </a:lnTo>
                <a:lnTo>
                  <a:pt x="883048" y="159035"/>
                </a:lnTo>
                <a:lnTo>
                  <a:pt x="880872" y="168401"/>
                </a:lnTo>
                <a:lnTo>
                  <a:pt x="874001" y="186288"/>
                </a:lnTo>
                <a:lnTo>
                  <a:pt x="866394" y="194309"/>
                </a:lnTo>
                <a:lnTo>
                  <a:pt x="851981" y="200401"/>
                </a:lnTo>
                <a:lnTo>
                  <a:pt x="837438" y="201929"/>
                </a:lnTo>
                <a:lnTo>
                  <a:pt x="837438" y="22859"/>
                </a:lnTo>
                <a:lnTo>
                  <a:pt x="897806" y="20336"/>
                </a:lnTo>
                <a:lnTo>
                  <a:pt x="888221" y="11439"/>
                </a:lnTo>
                <a:lnTo>
                  <a:pt x="877291" y="5084"/>
                </a:lnTo>
                <a:lnTo>
                  <a:pt x="864955" y="1271"/>
                </a:lnTo>
                <a:lnTo>
                  <a:pt x="851154" y="0"/>
                </a:lnTo>
                <a:lnTo>
                  <a:pt x="806958" y="0"/>
                </a:lnTo>
                <a:lnTo>
                  <a:pt x="806958" y="224027"/>
                </a:lnTo>
                <a:lnTo>
                  <a:pt x="845819" y="224027"/>
                </a:lnTo>
                <a:lnTo>
                  <a:pt x="859276" y="223238"/>
                </a:lnTo>
                <a:lnTo>
                  <a:pt x="873061" y="220341"/>
                </a:lnTo>
                <a:lnTo>
                  <a:pt x="884838" y="215316"/>
                </a:lnTo>
                <a:lnTo>
                  <a:pt x="894567" y="208163"/>
                </a:lnTo>
                <a:lnTo>
                  <a:pt x="902207" y="198881"/>
                </a:lnTo>
                <a:lnTo>
                  <a:pt x="906422" y="190641"/>
                </a:lnTo>
                <a:lnTo>
                  <a:pt x="909902" y="181016"/>
                </a:lnTo>
                <a:lnTo>
                  <a:pt x="912689" y="169966"/>
                </a:lnTo>
                <a:lnTo>
                  <a:pt x="914811" y="157478"/>
                </a:lnTo>
                <a:lnTo>
                  <a:pt x="916293" y="143538"/>
                </a:lnTo>
                <a:lnTo>
                  <a:pt x="917163" y="128134"/>
                </a:lnTo>
                <a:lnTo>
                  <a:pt x="917448" y="111251"/>
                </a:lnTo>
                <a:lnTo>
                  <a:pt x="917445" y="109506"/>
                </a:lnTo>
                <a:lnTo>
                  <a:pt x="917060" y="92164"/>
                </a:lnTo>
                <a:lnTo>
                  <a:pt x="916013" y="76519"/>
                </a:lnTo>
                <a:lnTo>
                  <a:pt x="914275" y="62546"/>
                </a:lnTo>
                <a:lnTo>
                  <a:pt x="911823" y="50219"/>
                </a:lnTo>
                <a:lnTo>
                  <a:pt x="908631" y="39513"/>
                </a:lnTo>
                <a:lnTo>
                  <a:pt x="904672" y="30401"/>
                </a:lnTo>
                <a:lnTo>
                  <a:pt x="844384" y="22927"/>
                </a:lnTo>
                <a:lnTo>
                  <a:pt x="858627" y="25455"/>
                </a:lnTo>
                <a:lnTo>
                  <a:pt x="869567" y="31736"/>
                </a:lnTo>
                <a:lnTo>
                  <a:pt x="877062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6316" y="654557"/>
            <a:ext cx="36576" cy="109728"/>
          </a:xfrm>
          <a:custGeom>
            <a:avLst/>
            <a:gdLst/>
            <a:ahLst/>
            <a:cxnLst/>
            <a:rect l="l" t="t" r="r" b="b"/>
            <a:pathLst>
              <a:path w="36575" h="109728">
                <a:moveTo>
                  <a:pt x="18287" y="0"/>
                </a:moveTo>
                <a:lnTo>
                  <a:pt x="12191" y="0"/>
                </a:lnTo>
                <a:lnTo>
                  <a:pt x="7619" y="3810"/>
                </a:lnTo>
                <a:lnTo>
                  <a:pt x="4571" y="12192"/>
                </a:lnTo>
                <a:lnTo>
                  <a:pt x="1964" y="21696"/>
                </a:lnTo>
                <a:lnTo>
                  <a:pt x="441" y="34457"/>
                </a:lnTo>
                <a:lnTo>
                  <a:pt x="0" y="48768"/>
                </a:lnTo>
                <a:lnTo>
                  <a:pt x="313" y="65203"/>
                </a:lnTo>
                <a:lnTo>
                  <a:pt x="1195" y="78925"/>
                </a:lnTo>
                <a:lnTo>
                  <a:pt x="2558" y="89845"/>
                </a:lnTo>
                <a:lnTo>
                  <a:pt x="3809" y="96012"/>
                </a:lnTo>
                <a:lnTo>
                  <a:pt x="6095" y="105155"/>
                </a:lnTo>
                <a:lnTo>
                  <a:pt x="10667" y="109728"/>
                </a:lnTo>
                <a:lnTo>
                  <a:pt x="18287" y="109728"/>
                </a:lnTo>
                <a:lnTo>
                  <a:pt x="25145" y="109728"/>
                </a:lnTo>
                <a:lnTo>
                  <a:pt x="30479" y="105918"/>
                </a:lnTo>
                <a:lnTo>
                  <a:pt x="32765" y="98298"/>
                </a:lnTo>
                <a:lnTo>
                  <a:pt x="35133" y="88962"/>
                </a:lnTo>
                <a:lnTo>
                  <a:pt x="36285" y="76309"/>
                </a:lnTo>
                <a:lnTo>
                  <a:pt x="36575" y="60960"/>
                </a:lnTo>
                <a:lnTo>
                  <a:pt x="36396" y="44627"/>
                </a:lnTo>
                <a:lnTo>
                  <a:pt x="35800" y="31078"/>
                </a:lnTo>
                <a:lnTo>
                  <a:pt x="34698" y="20138"/>
                </a:lnTo>
                <a:lnTo>
                  <a:pt x="33527" y="13716"/>
                </a:lnTo>
                <a:lnTo>
                  <a:pt x="32003" y="4571"/>
                </a:lnTo>
                <a:lnTo>
                  <a:pt x="26669" y="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5212" y="654557"/>
            <a:ext cx="35813" cy="108966"/>
          </a:xfrm>
          <a:custGeom>
            <a:avLst/>
            <a:gdLst/>
            <a:ahLst/>
            <a:cxnLst/>
            <a:rect l="l" t="t" r="r" b="b"/>
            <a:pathLst>
              <a:path w="35813" h="108965">
                <a:moveTo>
                  <a:pt x="18287" y="0"/>
                </a:moveTo>
                <a:lnTo>
                  <a:pt x="11429" y="0"/>
                </a:lnTo>
                <a:lnTo>
                  <a:pt x="6095" y="3810"/>
                </a:lnTo>
                <a:lnTo>
                  <a:pt x="3809" y="10668"/>
                </a:lnTo>
                <a:lnTo>
                  <a:pt x="1475" y="19476"/>
                </a:lnTo>
                <a:lnTo>
                  <a:pt x="317" y="32141"/>
                </a:lnTo>
                <a:lnTo>
                  <a:pt x="0" y="48496"/>
                </a:lnTo>
                <a:lnTo>
                  <a:pt x="0" y="48768"/>
                </a:lnTo>
                <a:lnTo>
                  <a:pt x="185" y="65328"/>
                </a:lnTo>
                <a:lnTo>
                  <a:pt x="803" y="78922"/>
                </a:lnTo>
                <a:lnTo>
                  <a:pt x="1946" y="89644"/>
                </a:lnTo>
                <a:lnTo>
                  <a:pt x="3047" y="95250"/>
                </a:lnTo>
                <a:lnTo>
                  <a:pt x="5333" y="104394"/>
                </a:lnTo>
                <a:lnTo>
                  <a:pt x="9905" y="108966"/>
                </a:lnTo>
                <a:lnTo>
                  <a:pt x="17525" y="108966"/>
                </a:lnTo>
                <a:lnTo>
                  <a:pt x="25145" y="108966"/>
                </a:lnTo>
                <a:lnTo>
                  <a:pt x="29717" y="104394"/>
                </a:lnTo>
                <a:lnTo>
                  <a:pt x="32003" y="96012"/>
                </a:lnTo>
                <a:lnTo>
                  <a:pt x="33736" y="86858"/>
                </a:lnTo>
                <a:lnTo>
                  <a:pt x="35004" y="74909"/>
                </a:lnTo>
                <a:lnTo>
                  <a:pt x="35706" y="60265"/>
                </a:lnTo>
                <a:lnTo>
                  <a:pt x="35813" y="51053"/>
                </a:lnTo>
                <a:lnTo>
                  <a:pt x="35555" y="34633"/>
                </a:lnTo>
                <a:lnTo>
                  <a:pt x="34681" y="21798"/>
                </a:lnTo>
                <a:lnTo>
                  <a:pt x="33041" y="12401"/>
                </a:lnTo>
                <a:lnTo>
                  <a:pt x="30479" y="3809"/>
                </a:lnTo>
                <a:lnTo>
                  <a:pt x="25907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0328" y="654557"/>
            <a:ext cx="35813" cy="108966"/>
          </a:xfrm>
          <a:custGeom>
            <a:avLst/>
            <a:gdLst/>
            <a:ahLst/>
            <a:cxnLst/>
            <a:rect l="l" t="t" r="r" b="b"/>
            <a:pathLst>
              <a:path w="35813" h="108965">
                <a:moveTo>
                  <a:pt x="18287" y="0"/>
                </a:moveTo>
                <a:lnTo>
                  <a:pt x="11429" y="0"/>
                </a:lnTo>
                <a:lnTo>
                  <a:pt x="6095" y="3810"/>
                </a:lnTo>
                <a:lnTo>
                  <a:pt x="3809" y="10668"/>
                </a:lnTo>
                <a:lnTo>
                  <a:pt x="1475" y="19476"/>
                </a:lnTo>
                <a:lnTo>
                  <a:pt x="317" y="32141"/>
                </a:lnTo>
                <a:lnTo>
                  <a:pt x="0" y="48496"/>
                </a:lnTo>
                <a:lnTo>
                  <a:pt x="0" y="48768"/>
                </a:lnTo>
                <a:lnTo>
                  <a:pt x="185" y="65328"/>
                </a:lnTo>
                <a:lnTo>
                  <a:pt x="803" y="78922"/>
                </a:lnTo>
                <a:lnTo>
                  <a:pt x="1946" y="89644"/>
                </a:lnTo>
                <a:lnTo>
                  <a:pt x="3047" y="95250"/>
                </a:lnTo>
                <a:lnTo>
                  <a:pt x="5333" y="104394"/>
                </a:lnTo>
                <a:lnTo>
                  <a:pt x="9905" y="108966"/>
                </a:lnTo>
                <a:lnTo>
                  <a:pt x="17525" y="108966"/>
                </a:lnTo>
                <a:lnTo>
                  <a:pt x="25145" y="108966"/>
                </a:lnTo>
                <a:lnTo>
                  <a:pt x="29717" y="104394"/>
                </a:lnTo>
                <a:lnTo>
                  <a:pt x="32003" y="96012"/>
                </a:lnTo>
                <a:lnTo>
                  <a:pt x="33736" y="86858"/>
                </a:lnTo>
                <a:lnTo>
                  <a:pt x="35004" y="74909"/>
                </a:lnTo>
                <a:lnTo>
                  <a:pt x="35706" y="60265"/>
                </a:lnTo>
                <a:lnTo>
                  <a:pt x="35813" y="51053"/>
                </a:lnTo>
                <a:lnTo>
                  <a:pt x="35555" y="34633"/>
                </a:lnTo>
                <a:lnTo>
                  <a:pt x="34681" y="21798"/>
                </a:lnTo>
                <a:lnTo>
                  <a:pt x="33041" y="12401"/>
                </a:lnTo>
                <a:lnTo>
                  <a:pt x="30479" y="3809"/>
                </a:lnTo>
                <a:lnTo>
                  <a:pt x="25907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274" y="654557"/>
            <a:ext cx="35813" cy="108966"/>
          </a:xfrm>
          <a:custGeom>
            <a:avLst/>
            <a:gdLst/>
            <a:ahLst/>
            <a:cxnLst/>
            <a:rect l="l" t="t" r="r" b="b"/>
            <a:pathLst>
              <a:path w="35814" h="108965">
                <a:moveTo>
                  <a:pt x="18287" y="0"/>
                </a:moveTo>
                <a:lnTo>
                  <a:pt x="11429" y="0"/>
                </a:lnTo>
                <a:lnTo>
                  <a:pt x="6095" y="3810"/>
                </a:lnTo>
                <a:lnTo>
                  <a:pt x="3809" y="10668"/>
                </a:lnTo>
                <a:lnTo>
                  <a:pt x="1475" y="19476"/>
                </a:lnTo>
                <a:lnTo>
                  <a:pt x="317" y="32141"/>
                </a:lnTo>
                <a:lnTo>
                  <a:pt x="0" y="48496"/>
                </a:lnTo>
                <a:lnTo>
                  <a:pt x="0" y="48768"/>
                </a:lnTo>
                <a:lnTo>
                  <a:pt x="185" y="65328"/>
                </a:lnTo>
                <a:lnTo>
                  <a:pt x="803" y="78922"/>
                </a:lnTo>
                <a:lnTo>
                  <a:pt x="1946" y="89644"/>
                </a:lnTo>
                <a:lnTo>
                  <a:pt x="3047" y="95250"/>
                </a:lnTo>
                <a:lnTo>
                  <a:pt x="5333" y="104394"/>
                </a:lnTo>
                <a:lnTo>
                  <a:pt x="9905" y="108966"/>
                </a:lnTo>
                <a:lnTo>
                  <a:pt x="17525" y="108966"/>
                </a:lnTo>
                <a:lnTo>
                  <a:pt x="25145" y="108966"/>
                </a:lnTo>
                <a:lnTo>
                  <a:pt x="29717" y="104394"/>
                </a:lnTo>
                <a:lnTo>
                  <a:pt x="32003" y="96012"/>
                </a:lnTo>
                <a:lnTo>
                  <a:pt x="33736" y="86858"/>
                </a:lnTo>
                <a:lnTo>
                  <a:pt x="35004" y="74909"/>
                </a:lnTo>
                <a:lnTo>
                  <a:pt x="35706" y="60265"/>
                </a:lnTo>
                <a:lnTo>
                  <a:pt x="35813" y="51053"/>
                </a:lnTo>
                <a:lnTo>
                  <a:pt x="35555" y="34633"/>
                </a:lnTo>
                <a:lnTo>
                  <a:pt x="34681" y="21798"/>
                </a:lnTo>
                <a:lnTo>
                  <a:pt x="33041" y="12401"/>
                </a:lnTo>
                <a:lnTo>
                  <a:pt x="30479" y="3809"/>
                </a:lnTo>
                <a:lnTo>
                  <a:pt x="25907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745" y="653796"/>
            <a:ext cx="36576" cy="111252"/>
          </a:xfrm>
          <a:custGeom>
            <a:avLst/>
            <a:gdLst/>
            <a:ahLst/>
            <a:cxnLst/>
            <a:rect l="l" t="t" r="r" b="b"/>
            <a:pathLst>
              <a:path w="36575" h="111251">
                <a:moveTo>
                  <a:pt x="18288" y="0"/>
                </a:moveTo>
                <a:lnTo>
                  <a:pt x="11430" y="0"/>
                </a:lnTo>
                <a:lnTo>
                  <a:pt x="6096" y="3048"/>
                </a:lnTo>
                <a:lnTo>
                  <a:pt x="3810" y="9906"/>
                </a:lnTo>
                <a:lnTo>
                  <a:pt x="1633" y="19337"/>
                </a:lnTo>
                <a:lnTo>
                  <a:pt x="304" y="32486"/>
                </a:lnTo>
                <a:lnTo>
                  <a:pt x="0" y="44196"/>
                </a:lnTo>
                <a:lnTo>
                  <a:pt x="216" y="63179"/>
                </a:lnTo>
                <a:lnTo>
                  <a:pt x="832" y="78566"/>
                </a:lnTo>
                <a:lnTo>
                  <a:pt x="1798" y="90357"/>
                </a:lnTo>
                <a:lnTo>
                  <a:pt x="3064" y="98551"/>
                </a:lnTo>
                <a:lnTo>
                  <a:pt x="6858" y="108204"/>
                </a:lnTo>
                <a:lnTo>
                  <a:pt x="12192" y="111252"/>
                </a:lnTo>
                <a:lnTo>
                  <a:pt x="18288" y="111252"/>
                </a:lnTo>
                <a:lnTo>
                  <a:pt x="25908" y="111252"/>
                </a:lnTo>
                <a:lnTo>
                  <a:pt x="30480" y="108204"/>
                </a:lnTo>
                <a:lnTo>
                  <a:pt x="32766" y="101346"/>
                </a:lnTo>
                <a:lnTo>
                  <a:pt x="35168" y="91993"/>
                </a:lnTo>
                <a:lnTo>
                  <a:pt x="36312" y="79350"/>
                </a:lnTo>
                <a:lnTo>
                  <a:pt x="36576" y="64769"/>
                </a:lnTo>
                <a:lnTo>
                  <a:pt x="36417" y="47284"/>
                </a:lnTo>
                <a:lnTo>
                  <a:pt x="35851" y="32871"/>
                </a:lnTo>
                <a:lnTo>
                  <a:pt x="34745" y="21596"/>
                </a:lnTo>
                <a:lnTo>
                  <a:pt x="32966" y="13527"/>
                </a:lnTo>
                <a:lnTo>
                  <a:pt x="32766" y="12954"/>
                </a:lnTo>
                <a:lnTo>
                  <a:pt x="30480" y="4571"/>
                </a:lnTo>
                <a:lnTo>
                  <a:pt x="25908" y="0"/>
                </a:lnTo>
                <a:lnTo>
                  <a:pt x="1828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8410" y="649224"/>
            <a:ext cx="35813" cy="43434"/>
          </a:xfrm>
          <a:custGeom>
            <a:avLst/>
            <a:gdLst/>
            <a:ahLst/>
            <a:cxnLst/>
            <a:rect l="l" t="t" r="r" b="b"/>
            <a:pathLst>
              <a:path w="35813" h="43434">
                <a:moveTo>
                  <a:pt x="18287" y="0"/>
                </a:moveTo>
                <a:lnTo>
                  <a:pt x="10667" y="0"/>
                </a:lnTo>
                <a:lnTo>
                  <a:pt x="6095" y="3810"/>
                </a:lnTo>
                <a:lnTo>
                  <a:pt x="3047" y="10668"/>
                </a:lnTo>
                <a:lnTo>
                  <a:pt x="1038" y="20354"/>
                </a:lnTo>
                <a:lnTo>
                  <a:pt x="128" y="33708"/>
                </a:lnTo>
                <a:lnTo>
                  <a:pt x="0" y="43434"/>
                </a:lnTo>
                <a:lnTo>
                  <a:pt x="35813" y="43434"/>
                </a:lnTo>
                <a:lnTo>
                  <a:pt x="35206" y="27886"/>
                </a:lnTo>
                <a:lnTo>
                  <a:pt x="33548" y="15820"/>
                </a:lnTo>
                <a:lnTo>
                  <a:pt x="32003" y="9905"/>
                </a:lnTo>
                <a:lnTo>
                  <a:pt x="29717" y="3809"/>
                </a:lnTo>
                <a:lnTo>
                  <a:pt x="25145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6940" y="649224"/>
            <a:ext cx="35813" cy="43434"/>
          </a:xfrm>
          <a:custGeom>
            <a:avLst/>
            <a:gdLst/>
            <a:ahLst/>
            <a:cxnLst/>
            <a:rect l="l" t="t" r="r" b="b"/>
            <a:pathLst>
              <a:path w="35813" h="43434">
                <a:moveTo>
                  <a:pt x="18287" y="0"/>
                </a:moveTo>
                <a:lnTo>
                  <a:pt x="10667" y="0"/>
                </a:lnTo>
                <a:lnTo>
                  <a:pt x="6095" y="3810"/>
                </a:lnTo>
                <a:lnTo>
                  <a:pt x="3047" y="10668"/>
                </a:lnTo>
                <a:lnTo>
                  <a:pt x="1038" y="20354"/>
                </a:lnTo>
                <a:lnTo>
                  <a:pt x="128" y="33708"/>
                </a:lnTo>
                <a:lnTo>
                  <a:pt x="0" y="43434"/>
                </a:lnTo>
                <a:lnTo>
                  <a:pt x="35813" y="43434"/>
                </a:lnTo>
                <a:lnTo>
                  <a:pt x="35206" y="27886"/>
                </a:lnTo>
                <a:lnTo>
                  <a:pt x="33548" y="15820"/>
                </a:lnTo>
                <a:lnTo>
                  <a:pt x="32003" y="9905"/>
                </a:lnTo>
                <a:lnTo>
                  <a:pt x="29717" y="3809"/>
                </a:lnTo>
                <a:lnTo>
                  <a:pt x="25145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5252" y="649224"/>
            <a:ext cx="35813" cy="43434"/>
          </a:xfrm>
          <a:custGeom>
            <a:avLst/>
            <a:gdLst/>
            <a:ahLst/>
            <a:cxnLst/>
            <a:rect l="l" t="t" r="r" b="b"/>
            <a:pathLst>
              <a:path w="35813" h="43434">
                <a:moveTo>
                  <a:pt x="18287" y="0"/>
                </a:moveTo>
                <a:lnTo>
                  <a:pt x="10667" y="0"/>
                </a:lnTo>
                <a:lnTo>
                  <a:pt x="6095" y="3810"/>
                </a:lnTo>
                <a:lnTo>
                  <a:pt x="3047" y="10668"/>
                </a:lnTo>
                <a:lnTo>
                  <a:pt x="1038" y="20354"/>
                </a:lnTo>
                <a:lnTo>
                  <a:pt x="128" y="33708"/>
                </a:lnTo>
                <a:lnTo>
                  <a:pt x="0" y="43434"/>
                </a:lnTo>
                <a:lnTo>
                  <a:pt x="35813" y="43434"/>
                </a:lnTo>
                <a:lnTo>
                  <a:pt x="35206" y="27886"/>
                </a:lnTo>
                <a:lnTo>
                  <a:pt x="33548" y="15820"/>
                </a:lnTo>
                <a:lnTo>
                  <a:pt x="32003" y="9905"/>
                </a:lnTo>
                <a:lnTo>
                  <a:pt x="29717" y="3809"/>
                </a:lnTo>
                <a:lnTo>
                  <a:pt x="25145" y="0"/>
                </a:lnTo>
                <a:lnTo>
                  <a:pt x="1828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1774" y="632459"/>
            <a:ext cx="28956" cy="153924"/>
          </a:xfrm>
          <a:custGeom>
            <a:avLst/>
            <a:gdLst/>
            <a:ahLst/>
            <a:cxnLst/>
            <a:rect l="l" t="t" r="r" b="b"/>
            <a:pathLst>
              <a:path w="28956" h="153923">
                <a:moveTo>
                  <a:pt x="0" y="153924"/>
                </a:moveTo>
                <a:lnTo>
                  <a:pt x="0" y="0"/>
                </a:lnTo>
                <a:lnTo>
                  <a:pt x="28955" y="0"/>
                </a:lnTo>
                <a:lnTo>
                  <a:pt x="28955" y="153924"/>
                </a:lnTo>
                <a:lnTo>
                  <a:pt x="0" y="153924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69186" y="631698"/>
            <a:ext cx="92964" cy="156972"/>
          </a:xfrm>
          <a:custGeom>
            <a:avLst/>
            <a:gdLst/>
            <a:ahLst/>
            <a:cxnLst/>
            <a:rect l="l" t="t" r="r" b="b"/>
            <a:pathLst>
              <a:path w="92963" h="156972">
                <a:moveTo>
                  <a:pt x="0" y="0"/>
                </a:moveTo>
                <a:lnTo>
                  <a:pt x="28194" y="0"/>
                </a:lnTo>
                <a:lnTo>
                  <a:pt x="28194" y="108204"/>
                </a:lnTo>
                <a:lnTo>
                  <a:pt x="31245" y="124550"/>
                </a:lnTo>
                <a:lnTo>
                  <a:pt x="40398" y="132507"/>
                </a:lnTo>
                <a:lnTo>
                  <a:pt x="46482" y="133350"/>
                </a:lnTo>
                <a:lnTo>
                  <a:pt x="53340" y="133350"/>
                </a:lnTo>
                <a:lnTo>
                  <a:pt x="57912" y="131826"/>
                </a:lnTo>
                <a:lnTo>
                  <a:pt x="60198" y="127254"/>
                </a:lnTo>
                <a:lnTo>
                  <a:pt x="63246" y="122682"/>
                </a:lnTo>
                <a:lnTo>
                  <a:pt x="64008" y="115823"/>
                </a:lnTo>
                <a:lnTo>
                  <a:pt x="64008" y="105155"/>
                </a:lnTo>
                <a:lnTo>
                  <a:pt x="64008" y="0"/>
                </a:lnTo>
                <a:lnTo>
                  <a:pt x="92964" y="0"/>
                </a:lnTo>
                <a:lnTo>
                  <a:pt x="92964" y="106680"/>
                </a:lnTo>
                <a:lnTo>
                  <a:pt x="91852" y="121887"/>
                </a:lnTo>
                <a:lnTo>
                  <a:pt x="88614" y="134370"/>
                </a:lnTo>
                <a:lnTo>
                  <a:pt x="83391" y="144128"/>
                </a:lnTo>
                <a:lnTo>
                  <a:pt x="73210" y="151960"/>
                </a:lnTo>
                <a:lnTo>
                  <a:pt x="61162" y="155769"/>
                </a:lnTo>
                <a:lnTo>
                  <a:pt x="46482" y="156972"/>
                </a:lnTo>
                <a:lnTo>
                  <a:pt x="31598" y="155667"/>
                </a:lnTo>
                <a:lnTo>
                  <a:pt x="19499" y="151754"/>
                </a:lnTo>
                <a:lnTo>
                  <a:pt x="10668" y="145542"/>
                </a:lnTo>
                <a:lnTo>
                  <a:pt x="5031" y="136580"/>
                </a:lnTo>
                <a:lnTo>
                  <a:pt x="1430" y="124473"/>
                </a:lnTo>
                <a:lnTo>
                  <a:pt x="15" y="109370"/>
                </a:lnTo>
                <a:lnTo>
                  <a:pt x="0" y="107442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7168" y="630174"/>
            <a:ext cx="96012" cy="158496"/>
          </a:xfrm>
          <a:custGeom>
            <a:avLst/>
            <a:gdLst/>
            <a:ahLst/>
            <a:cxnLst/>
            <a:rect l="l" t="t" r="r" b="b"/>
            <a:pathLst>
              <a:path w="96012" h="158496">
                <a:moveTo>
                  <a:pt x="50292" y="0"/>
                </a:moveTo>
                <a:lnTo>
                  <a:pt x="62918" y="1828"/>
                </a:lnTo>
                <a:lnTo>
                  <a:pt x="74349" y="7459"/>
                </a:lnTo>
                <a:lnTo>
                  <a:pt x="82296" y="14477"/>
                </a:lnTo>
                <a:lnTo>
                  <a:pt x="87468" y="21674"/>
                </a:lnTo>
                <a:lnTo>
                  <a:pt x="91422" y="31671"/>
                </a:lnTo>
                <a:lnTo>
                  <a:pt x="94157" y="44426"/>
                </a:lnTo>
                <a:lnTo>
                  <a:pt x="95674" y="59896"/>
                </a:lnTo>
                <a:lnTo>
                  <a:pt x="96012" y="73152"/>
                </a:lnTo>
                <a:lnTo>
                  <a:pt x="96012" y="84582"/>
                </a:lnTo>
                <a:lnTo>
                  <a:pt x="31242" y="84582"/>
                </a:lnTo>
                <a:lnTo>
                  <a:pt x="31522" y="99834"/>
                </a:lnTo>
                <a:lnTo>
                  <a:pt x="32475" y="112393"/>
                </a:lnTo>
                <a:lnTo>
                  <a:pt x="34290" y="122682"/>
                </a:lnTo>
                <a:lnTo>
                  <a:pt x="36576" y="131064"/>
                </a:lnTo>
                <a:lnTo>
                  <a:pt x="41910" y="134874"/>
                </a:lnTo>
                <a:lnTo>
                  <a:pt x="51054" y="134874"/>
                </a:lnTo>
                <a:lnTo>
                  <a:pt x="57150" y="134874"/>
                </a:lnTo>
                <a:lnTo>
                  <a:pt x="61722" y="132588"/>
                </a:lnTo>
                <a:lnTo>
                  <a:pt x="64008" y="128016"/>
                </a:lnTo>
                <a:lnTo>
                  <a:pt x="66294" y="122682"/>
                </a:lnTo>
                <a:lnTo>
                  <a:pt x="67818" y="115062"/>
                </a:lnTo>
                <a:lnTo>
                  <a:pt x="67818" y="104394"/>
                </a:lnTo>
                <a:lnTo>
                  <a:pt x="94488" y="104394"/>
                </a:lnTo>
                <a:lnTo>
                  <a:pt x="92365" y="121853"/>
                </a:lnTo>
                <a:lnTo>
                  <a:pt x="87607" y="135952"/>
                </a:lnTo>
                <a:lnTo>
                  <a:pt x="80189" y="146666"/>
                </a:lnTo>
                <a:lnTo>
                  <a:pt x="70084" y="153970"/>
                </a:lnTo>
                <a:lnTo>
                  <a:pt x="57267" y="157836"/>
                </a:lnTo>
                <a:lnTo>
                  <a:pt x="48006" y="158496"/>
                </a:lnTo>
                <a:lnTo>
                  <a:pt x="35337" y="156974"/>
                </a:lnTo>
                <a:lnTo>
                  <a:pt x="24606" y="152408"/>
                </a:lnTo>
                <a:lnTo>
                  <a:pt x="15811" y="144799"/>
                </a:lnTo>
                <a:lnTo>
                  <a:pt x="8954" y="134147"/>
                </a:lnTo>
                <a:lnTo>
                  <a:pt x="4033" y="120451"/>
                </a:lnTo>
                <a:lnTo>
                  <a:pt x="1048" y="103711"/>
                </a:lnTo>
                <a:lnTo>
                  <a:pt x="1" y="83928"/>
                </a:lnTo>
                <a:lnTo>
                  <a:pt x="0" y="83058"/>
                </a:lnTo>
                <a:lnTo>
                  <a:pt x="860" y="62676"/>
                </a:lnTo>
                <a:lnTo>
                  <a:pt x="3441" y="45178"/>
                </a:lnTo>
                <a:lnTo>
                  <a:pt x="7743" y="30553"/>
                </a:lnTo>
                <a:lnTo>
                  <a:pt x="13766" y="18792"/>
                </a:lnTo>
                <a:lnTo>
                  <a:pt x="21509" y="9884"/>
                </a:lnTo>
                <a:lnTo>
                  <a:pt x="30973" y="3819"/>
                </a:lnTo>
                <a:lnTo>
                  <a:pt x="42158" y="587"/>
                </a:lnTo>
                <a:lnTo>
                  <a:pt x="5029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5698" y="630174"/>
            <a:ext cx="96012" cy="158496"/>
          </a:xfrm>
          <a:custGeom>
            <a:avLst/>
            <a:gdLst/>
            <a:ahLst/>
            <a:cxnLst/>
            <a:rect l="l" t="t" r="r" b="b"/>
            <a:pathLst>
              <a:path w="96012" h="158496">
                <a:moveTo>
                  <a:pt x="50292" y="0"/>
                </a:moveTo>
                <a:lnTo>
                  <a:pt x="62918" y="1828"/>
                </a:lnTo>
                <a:lnTo>
                  <a:pt x="74349" y="7459"/>
                </a:lnTo>
                <a:lnTo>
                  <a:pt x="82296" y="14477"/>
                </a:lnTo>
                <a:lnTo>
                  <a:pt x="87468" y="21674"/>
                </a:lnTo>
                <a:lnTo>
                  <a:pt x="91422" y="31671"/>
                </a:lnTo>
                <a:lnTo>
                  <a:pt x="94157" y="44426"/>
                </a:lnTo>
                <a:lnTo>
                  <a:pt x="95674" y="59896"/>
                </a:lnTo>
                <a:lnTo>
                  <a:pt x="96012" y="73152"/>
                </a:lnTo>
                <a:lnTo>
                  <a:pt x="96012" y="84582"/>
                </a:lnTo>
                <a:lnTo>
                  <a:pt x="31242" y="84582"/>
                </a:lnTo>
                <a:lnTo>
                  <a:pt x="31522" y="99834"/>
                </a:lnTo>
                <a:lnTo>
                  <a:pt x="32475" y="112393"/>
                </a:lnTo>
                <a:lnTo>
                  <a:pt x="34290" y="122682"/>
                </a:lnTo>
                <a:lnTo>
                  <a:pt x="36576" y="131064"/>
                </a:lnTo>
                <a:lnTo>
                  <a:pt x="41910" y="134874"/>
                </a:lnTo>
                <a:lnTo>
                  <a:pt x="51054" y="134874"/>
                </a:lnTo>
                <a:lnTo>
                  <a:pt x="57150" y="134874"/>
                </a:lnTo>
                <a:lnTo>
                  <a:pt x="61722" y="132588"/>
                </a:lnTo>
                <a:lnTo>
                  <a:pt x="64008" y="128016"/>
                </a:lnTo>
                <a:lnTo>
                  <a:pt x="66294" y="122682"/>
                </a:lnTo>
                <a:lnTo>
                  <a:pt x="67818" y="115062"/>
                </a:lnTo>
                <a:lnTo>
                  <a:pt x="67818" y="104394"/>
                </a:lnTo>
                <a:lnTo>
                  <a:pt x="94488" y="104394"/>
                </a:lnTo>
                <a:lnTo>
                  <a:pt x="92365" y="121853"/>
                </a:lnTo>
                <a:lnTo>
                  <a:pt x="87607" y="135952"/>
                </a:lnTo>
                <a:lnTo>
                  <a:pt x="80189" y="146666"/>
                </a:lnTo>
                <a:lnTo>
                  <a:pt x="70084" y="153970"/>
                </a:lnTo>
                <a:lnTo>
                  <a:pt x="57267" y="157836"/>
                </a:lnTo>
                <a:lnTo>
                  <a:pt x="48006" y="158496"/>
                </a:lnTo>
                <a:lnTo>
                  <a:pt x="35337" y="156974"/>
                </a:lnTo>
                <a:lnTo>
                  <a:pt x="24606" y="152408"/>
                </a:lnTo>
                <a:lnTo>
                  <a:pt x="15811" y="144799"/>
                </a:lnTo>
                <a:lnTo>
                  <a:pt x="8954" y="134147"/>
                </a:lnTo>
                <a:lnTo>
                  <a:pt x="4033" y="120451"/>
                </a:lnTo>
                <a:lnTo>
                  <a:pt x="1048" y="103711"/>
                </a:lnTo>
                <a:lnTo>
                  <a:pt x="1" y="83928"/>
                </a:lnTo>
                <a:lnTo>
                  <a:pt x="0" y="83058"/>
                </a:lnTo>
                <a:lnTo>
                  <a:pt x="860" y="62676"/>
                </a:lnTo>
                <a:lnTo>
                  <a:pt x="3441" y="45178"/>
                </a:lnTo>
                <a:lnTo>
                  <a:pt x="7743" y="30553"/>
                </a:lnTo>
                <a:lnTo>
                  <a:pt x="13766" y="18792"/>
                </a:lnTo>
                <a:lnTo>
                  <a:pt x="21509" y="9884"/>
                </a:lnTo>
                <a:lnTo>
                  <a:pt x="30973" y="3819"/>
                </a:lnTo>
                <a:lnTo>
                  <a:pt x="42158" y="587"/>
                </a:lnTo>
                <a:lnTo>
                  <a:pt x="5029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8068" y="630174"/>
            <a:ext cx="66294" cy="156210"/>
          </a:xfrm>
          <a:custGeom>
            <a:avLst/>
            <a:gdLst/>
            <a:ahLst/>
            <a:cxnLst/>
            <a:rect l="l" t="t" r="r" b="b"/>
            <a:pathLst>
              <a:path w="66293" h="156209">
                <a:moveTo>
                  <a:pt x="64769" y="0"/>
                </a:moveTo>
                <a:lnTo>
                  <a:pt x="66293" y="761"/>
                </a:lnTo>
                <a:lnTo>
                  <a:pt x="66293" y="25146"/>
                </a:lnTo>
                <a:lnTo>
                  <a:pt x="51249" y="26749"/>
                </a:lnTo>
                <a:lnTo>
                  <a:pt x="40414" y="31059"/>
                </a:lnTo>
                <a:lnTo>
                  <a:pt x="38099" y="32766"/>
                </a:lnTo>
                <a:lnTo>
                  <a:pt x="32589" y="40924"/>
                </a:lnTo>
                <a:lnTo>
                  <a:pt x="30049" y="54443"/>
                </a:lnTo>
                <a:lnTo>
                  <a:pt x="29717" y="64008"/>
                </a:lnTo>
                <a:lnTo>
                  <a:pt x="29717" y="156210"/>
                </a:lnTo>
                <a:lnTo>
                  <a:pt x="0" y="156210"/>
                </a:lnTo>
                <a:lnTo>
                  <a:pt x="0" y="2286"/>
                </a:lnTo>
                <a:lnTo>
                  <a:pt x="29717" y="2286"/>
                </a:lnTo>
                <a:lnTo>
                  <a:pt x="29717" y="25146"/>
                </a:lnTo>
                <a:lnTo>
                  <a:pt x="30479" y="25146"/>
                </a:lnTo>
                <a:lnTo>
                  <a:pt x="38805" y="12368"/>
                </a:lnTo>
                <a:lnTo>
                  <a:pt x="48763" y="4077"/>
                </a:lnTo>
                <a:lnTo>
                  <a:pt x="60351" y="271"/>
                </a:lnTo>
                <a:lnTo>
                  <a:pt x="64769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35074" y="630174"/>
            <a:ext cx="96774" cy="224790"/>
          </a:xfrm>
          <a:custGeom>
            <a:avLst/>
            <a:gdLst/>
            <a:ahLst/>
            <a:cxnLst/>
            <a:rect l="l" t="t" r="r" b="b"/>
            <a:pathLst>
              <a:path w="96774" h="224790">
                <a:moveTo>
                  <a:pt x="38862" y="0"/>
                </a:moveTo>
                <a:lnTo>
                  <a:pt x="50855" y="2689"/>
                </a:lnTo>
                <a:lnTo>
                  <a:pt x="60701" y="10900"/>
                </a:lnTo>
                <a:lnTo>
                  <a:pt x="67056" y="21336"/>
                </a:lnTo>
                <a:lnTo>
                  <a:pt x="67818" y="21336"/>
                </a:lnTo>
                <a:lnTo>
                  <a:pt x="67818" y="2285"/>
                </a:lnTo>
                <a:lnTo>
                  <a:pt x="96774" y="2285"/>
                </a:lnTo>
                <a:lnTo>
                  <a:pt x="96774" y="224790"/>
                </a:lnTo>
                <a:lnTo>
                  <a:pt x="67818" y="224790"/>
                </a:lnTo>
                <a:lnTo>
                  <a:pt x="67818" y="138684"/>
                </a:lnTo>
                <a:lnTo>
                  <a:pt x="67056" y="138684"/>
                </a:lnTo>
                <a:lnTo>
                  <a:pt x="58566" y="150765"/>
                </a:lnTo>
                <a:lnTo>
                  <a:pt x="47947" y="157587"/>
                </a:lnTo>
                <a:lnTo>
                  <a:pt x="38100" y="159258"/>
                </a:lnTo>
                <a:lnTo>
                  <a:pt x="25983" y="156798"/>
                </a:lnTo>
                <a:lnTo>
                  <a:pt x="15033" y="149419"/>
                </a:lnTo>
                <a:lnTo>
                  <a:pt x="7228" y="138493"/>
                </a:lnTo>
                <a:lnTo>
                  <a:pt x="3985" y="128609"/>
                </a:lnTo>
                <a:lnTo>
                  <a:pt x="1700" y="115927"/>
                </a:lnTo>
                <a:lnTo>
                  <a:pt x="374" y="100488"/>
                </a:lnTo>
                <a:lnTo>
                  <a:pt x="0" y="84582"/>
                </a:lnTo>
                <a:lnTo>
                  <a:pt x="201" y="72171"/>
                </a:lnTo>
                <a:lnTo>
                  <a:pt x="807" y="59476"/>
                </a:lnTo>
                <a:lnTo>
                  <a:pt x="1817" y="46618"/>
                </a:lnTo>
                <a:lnTo>
                  <a:pt x="5161" y="27375"/>
                </a:lnTo>
                <a:lnTo>
                  <a:pt x="10084" y="15984"/>
                </a:lnTo>
                <a:lnTo>
                  <a:pt x="14478" y="9906"/>
                </a:lnTo>
                <a:lnTo>
                  <a:pt x="25109" y="2849"/>
                </a:lnTo>
                <a:lnTo>
                  <a:pt x="37832" y="13"/>
                </a:lnTo>
                <a:lnTo>
                  <a:pt x="38862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4010" y="630174"/>
            <a:ext cx="96012" cy="158496"/>
          </a:xfrm>
          <a:custGeom>
            <a:avLst/>
            <a:gdLst/>
            <a:ahLst/>
            <a:cxnLst/>
            <a:rect l="l" t="t" r="r" b="b"/>
            <a:pathLst>
              <a:path w="96012" h="158496">
                <a:moveTo>
                  <a:pt x="50291" y="0"/>
                </a:moveTo>
                <a:lnTo>
                  <a:pt x="62918" y="1828"/>
                </a:lnTo>
                <a:lnTo>
                  <a:pt x="74349" y="7459"/>
                </a:lnTo>
                <a:lnTo>
                  <a:pt x="82295" y="14477"/>
                </a:lnTo>
                <a:lnTo>
                  <a:pt x="87468" y="21674"/>
                </a:lnTo>
                <a:lnTo>
                  <a:pt x="91422" y="31671"/>
                </a:lnTo>
                <a:lnTo>
                  <a:pt x="94157" y="44426"/>
                </a:lnTo>
                <a:lnTo>
                  <a:pt x="95674" y="59896"/>
                </a:lnTo>
                <a:lnTo>
                  <a:pt x="96011" y="73152"/>
                </a:lnTo>
                <a:lnTo>
                  <a:pt x="96011" y="84582"/>
                </a:lnTo>
                <a:lnTo>
                  <a:pt x="31241" y="84582"/>
                </a:lnTo>
                <a:lnTo>
                  <a:pt x="31522" y="99834"/>
                </a:lnTo>
                <a:lnTo>
                  <a:pt x="32475" y="112393"/>
                </a:lnTo>
                <a:lnTo>
                  <a:pt x="34289" y="122682"/>
                </a:lnTo>
                <a:lnTo>
                  <a:pt x="36575" y="131064"/>
                </a:lnTo>
                <a:lnTo>
                  <a:pt x="41909" y="134874"/>
                </a:lnTo>
                <a:lnTo>
                  <a:pt x="51053" y="134874"/>
                </a:lnTo>
                <a:lnTo>
                  <a:pt x="57149" y="134874"/>
                </a:lnTo>
                <a:lnTo>
                  <a:pt x="61721" y="132588"/>
                </a:lnTo>
                <a:lnTo>
                  <a:pt x="64007" y="128016"/>
                </a:lnTo>
                <a:lnTo>
                  <a:pt x="66293" y="122682"/>
                </a:lnTo>
                <a:lnTo>
                  <a:pt x="67817" y="115062"/>
                </a:lnTo>
                <a:lnTo>
                  <a:pt x="67817" y="104394"/>
                </a:lnTo>
                <a:lnTo>
                  <a:pt x="94487" y="104394"/>
                </a:lnTo>
                <a:lnTo>
                  <a:pt x="92365" y="121853"/>
                </a:lnTo>
                <a:lnTo>
                  <a:pt x="87607" y="135952"/>
                </a:lnTo>
                <a:lnTo>
                  <a:pt x="80189" y="146666"/>
                </a:lnTo>
                <a:lnTo>
                  <a:pt x="70084" y="153970"/>
                </a:lnTo>
                <a:lnTo>
                  <a:pt x="57267" y="157836"/>
                </a:lnTo>
                <a:lnTo>
                  <a:pt x="48005" y="158496"/>
                </a:lnTo>
                <a:lnTo>
                  <a:pt x="35337" y="156974"/>
                </a:lnTo>
                <a:lnTo>
                  <a:pt x="24606" y="152408"/>
                </a:lnTo>
                <a:lnTo>
                  <a:pt x="15811" y="144799"/>
                </a:lnTo>
                <a:lnTo>
                  <a:pt x="8954" y="134147"/>
                </a:lnTo>
                <a:lnTo>
                  <a:pt x="4033" y="120451"/>
                </a:lnTo>
                <a:lnTo>
                  <a:pt x="1048" y="103711"/>
                </a:lnTo>
                <a:lnTo>
                  <a:pt x="1" y="83928"/>
                </a:lnTo>
                <a:lnTo>
                  <a:pt x="0" y="83058"/>
                </a:lnTo>
                <a:lnTo>
                  <a:pt x="860" y="62676"/>
                </a:lnTo>
                <a:lnTo>
                  <a:pt x="3441" y="45178"/>
                </a:lnTo>
                <a:lnTo>
                  <a:pt x="7743" y="30553"/>
                </a:lnTo>
                <a:lnTo>
                  <a:pt x="13766" y="18792"/>
                </a:lnTo>
                <a:lnTo>
                  <a:pt x="21509" y="9884"/>
                </a:lnTo>
                <a:lnTo>
                  <a:pt x="30973" y="3819"/>
                </a:lnTo>
                <a:lnTo>
                  <a:pt x="42158" y="587"/>
                </a:lnTo>
                <a:lnTo>
                  <a:pt x="50291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70" y="630174"/>
            <a:ext cx="96012" cy="158496"/>
          </a:xfrm>
          <a:custGeom>
            <a:avLst/>
            <a:gdLst/>
            <a:ahLst/>
            <a:cxnLst/>
            <a:rect l="l" t="t" r="r" b="b"/>
            <a:pathLst>
              <a:path w="96012" h="158496">
                <a:moveTo>
                  <a:pt x="38100" y="0"/>
                </a:moveTo>
                <a:lnTo>
                  <a:pt x="44196" y="0"/>
                </a:lnTo>
                <a:lnTo>
                  <a:pt x="49530" y="1523"/>
                </a:lnTo>
                <a:lnTo>
                  <a:pt x="54102" y="4571"/>
                </a:lnTo>
                <a:lnTo>
                  <a:pt x="57912" y="7619"/>
                </a:lnTo>
                <a:lnTo>
                  <a:pt x="61721" y="12953"/>
                </a:lnTo>
                <a:lnTo>
                  <a:pt x="66294" y="19049"/>
                </a:lnTo>
                <a:lnTo>
                  <a:pt x="67056" y="19049"/>
                </a:lnTo>
                <a:lnTo>
                  <a:pt x="67056" y="2285"/>
                </a:lnTo>
                <a:lnTo>
                  <a:pt x="96012" y="2285"/>
                </a:lnTo>
                <a:lnTo>
                  <a:pt x="96012" y="156210"/>
                </a:lnTo>
                <a:lnTo>
                  <a:pt x="67056" y="156210"/>
                </a:lnTo>
                <a:lnTo>
                  <a:pt x="67056" y="137922"/>
                </a:lnTo>
                <a:lnTo>
                  <a:pt x="66294" y="137922"/>
                </a:lnTo>
                <a:lnTo>
                  <a:pt x="57466" y="150003"/>
                </a:lnTo>
                <a:lnTo>
                  <a:pt x="47052" y="156825"/>
                </a:lnTo>
                <a:lnTo>
                  <a:pt x="37338" y="158496"/>
                </a:lnTo>
                <a:lnTo>
                  <a:pt x="25259" y="155921"/>
                </a:lnTo>
                <a:lnTo>
                  <a:pt x="14525" y="148198"/>
                </a:lnTo>
                <a:lnTo>
                  <a:pt x="7359" y="137937"/>
                </a:lnTo>
                <a:lnTo>
                  <a:pt x="4180" y="128273"/>
                </a:lnTo>
                <a:lnTo>
                  <a:pt x="1895" y="115823"/>
                </a:lnTo>
                <a:lnTo>
                  <a:pt x="502" y="100623"/>
                </a:lnTo>
                <a:lnTo>
                  <a:pt x="1" y="82707"/>
                </a:lnTo>
                <a:lnTo>
                  <a:pt x="0" y="81534"/>
                </a:lnTo>
                <a:lnTo>
                  <a:pt x="290" y="65048"/>
                </a:lnTo>
                <a:lnTo>
                  <a:pt x="1212" y="50567"/>
                </a:lnTo>
                <a:lnTo>
                  <a:pt x="2841" y="38051"/>
                </a:lnTo>
                <a:lnTo>
                  <a:pt x="5250" y="27465"/>
                </a:lnTo>
                <a:lnTo>
                  <a:pt x="8382" y="19050"/>
                </a:lnTo>
                <a:lnTo>
                  <a:pt x="15914" y="7695"/>
                </a:lnTo>
                <a:lnTo>
                  <a:pt x="26997" y="1455"/>
                </a:lnTo>
                <a:lnTo>
                  <a:pt x="3810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9086" y="630174"/>
            <a:ext cx="96012" cy="158496"/>
          </a:xfrm>
          <a:custGeom>
            <a:avLst/>
            <a:gdLst/>
            <a:ahLst/>
            <a:cxnLst/>
            <a:rect l="l" t="t" r="r" b="b"/>
            <a:pathLst>
              <a:path w="96012" h="158496">
                <a:moveTo>
                  <a:pt x="38100" y="0"/>
                </a:moveTo>
                <a:lnTo>
                  <a:pt x="44196" y="0"/>
                </a:lnTo>
                <a:lnTo>
                  <a:pt x="49530" y="1523"/>
                </a:lnTo>
                <a:lnTo>
                  <a:pt x="54102" y="4571"/>
                </a:lnTo>
                <a:lnTo>
                  <a:pt x="57912" y="7619"/>
                </a:lnTo>
                <a:lnTo>
                  <a:pt x="61721" y="12953"/>
                </a:lnTo>
                <a:lnTo>
                  <a:pt x="66294" y="19049"/>
                </a:lnTo>
                <a:lnTo>
                  <a:pt x="67056" y="19049"/>
                </a:lnTo>
                <a:lnTo>
                  <a:pt x="67056" y="2285"/>
                </a:lnTo>
                <a:lnTo>
                  <a:pt x="96012" y="2285"/>
                </a:lnTo>
                <a:lnTo>
                  <a:pt x="96012" y="156210"/>
                </a:lnTo>
                <a:lnTo>
                  <a:pt x="67056" y="156210"/>
                </a:lnTo>
                <a:lnTo>
                  <a:pt x="67056" y="137922"/>
                </a:lnTo>
                <a:lnTo>
                  <a:pt x="66294" y="137922"/>
                </a:lnTo>
                <a:lnTo>
                  <a:pt x="57466" y="150003"/>
                </a:lnTo>
                <a:lnTo>
                  <a:pt x="47052" y="156825"/>
                </a:lnTo>
                <a:lnTo>
                  <a:pt x="37338" y="158496"/>
                </a:lnTo>
                <a:lnTo>
                  <a:pt x="25259" y="155921"/>
                </a:lnTo>
                <a:lnTo>
                  <a:pt x="14525" y="148198"/>
                </a:lnTo>
                <a:lnTo>
                  <a:pt x="7359" y="137937"/>
                </a:lnTo>
                <a:lnTo>
                  <a:pt x="4180" y="128273"/>
                </a:lnTo>
                <a:lnTo>
                  <a:pt x="1895" y="115823"/>
                </a:lnTo>
                <a:lnTo>
                  <a:pt x="502" y="100623"/>
                </a:lnTo>
                <a:lnTo>
                  <a:pt x="1" y="82707"/>
                </a:lnTo>
                <a:lnTo>
                  <a:pt x="0" y="81534"/>
                </a:lnTo>
                <a:lnTo>
                  <a:pt x="290" y="65048"/>
                </a:lnTo>
                <a:lnTo>
                  <a:pt x="1212" y="50567"/>
                </a:lnTo>
                <a:lnTo>
                  <a:pt x="2841" y="38051"/>
                </a:lnTo>
                <a:lnTo>
                  <a:pt x="5250" y="27465"/>
                </a:lnTo>
                <a:lnTo>
                  <a:pt x="8382" y="19050"/>
                </a:lnTo>
                <a:lnTo>
                  <a:pt x="15914" y="7695"/>
                </a:lnTo>
                <a:lnTo>
                  <a:pt x="26997" y="1455"/>
                </a:lnTo>
                <a:lnTo>
                  <a:pt x="3810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32" y="630174"/>
            <a:ext cx="96012" cy="158496"/>
          </a:xfrm>
          <a:custGeom>
            <a:avLst/>
            <a:gdLst/>
            <a:ahLst/>
            <a:cxnLst/>
            <a:rect l="l" t="t" r="r" b="b"/>
            <a:pathLst>
              <a:path w="96012" h="158496">
                <a:moveTo>
                  <a:pt x="38100" y="0"/>
                </a:moveTo>
                <a:lnTo>
                  <a:pt x="44196" y="0"/>
                </a:lnTo>
                <a:lnTo>
                  <a:pt x="49530" y="1523"/>
                </a:lnTo>
                <a:lnTo>
                  <a:pt x="54102" y="4571"/>
                </a:lnTo>
                <a:lnTo>
                  <a:pt x="57912" y="7619"/>
                </a:lnTo>
                <a:lnTo>
                  <a:pt x="61721" y="12953"/>
                </a:lnTo>
                <a:lnTo>
                  <a:pt x="66294" y="19049"/>
                </a:lnTo>
                <a:lnTo>
                  <a:pt x="67056" y="19049"/>
                </a:lnTo>
                <a:lnTo>
                  <a:pt x="67056" y="2285"/>
                </a:lnTo>
                <a:lnTo>
                  <a:pt x="96012" y="2285"/>
                </a:lnTo>
                <a:lnTo>
                  <a:pt x="96012" y="156210"/>
                </a:lnTo>
                <a:lnTo>
                  <a:pt x="67056" y="156210"/>
                </a:lnTo>
                <a:lnTo>
                  <a:pt x="67056" y="137922"/>
                </a:lnTo>
                <a:lnTo>
                  <a:pt x="66294" y="137922"/>
                </a:lnTo>
                <a:lnTo>
                  <a:pt x="57466" y="150003"/>
                </a:lnTo>
                <a:lnTo>
                  <a:pt x="47052" y="156825"/>
                </a:lnTo>
                <a:lnTo>
                  <a:pt x="37338" y="158496"/>
                </a:lnTo>
                <a:lnTo>
                  <a:pt x="25259" y="155921"/>
                </a:lnTo>
                <a:lnTo>
                  <a:pt x="14525" y="148198"/>
                </a:lnTo>
                <a:lnTo>
                  <a:pt x="7359" y="137937"/>
                </a:lnTo>
                <a:lnTo>
                  <a:pt x="4180" y="128273"/>
                </a:lnTo>
                <a:lnTo>
                  <a:pt x="1895" y="115823"/>
                </a:lnTo>
                <a:lnTo>
                  <a:pt x="502" y="100623"/>
                </a:lnTo>
                <a:lnTo>
                  <a:pt x="1" y="82707"/>
                </a:lnTo>
                <a:lnTo>
                  <a:pt x="0" y="81534"/>
                </a:lnTo>
                <a:lnTo>
                  <a:pt x="290" y="65048"/>
                </a:lnTo>
                <a:lnTo>
                  <a:pt x="1212" y="50567"/>
                </a:lnTo>
                <a:lnTo>
                  <a:pt x="2841" y="38051"/>
                </a:lnTo>
                <a:lnTo>
                  <a:pt x="5250" y="27465"/>
                </a:lnTo>
                <a:lnTo>
                  <a:pt x="8382" y="19050"/>
                </a:lnTo>
                <a:lnTo>
                  <a:pt x="15914" y="7695"/>
                </a:lnTo>
                <a:lnTo>
                  <a:pt x="26997" y="1455"/>
                </a:lnTo>
                <a:lnTo>
                  <a:pt x="3810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6616" y="630174"/>
            <a:ext cx="66294" cy="156210"/>
          </a:xfrm>
          <a:custGeom>
            <a:avLst/>
            <a:gdLst/>
            <a:ahLst/>
            <a:cxnLst/>
            <a:rect l="l" t="t" r="r" b="b"/>
            <a:pathLst>
              <a:path w="66293" h="156209">
                <a:moveTo>
                  <a:pt x="64770" y="0"/>
                </a:moveTo>
                <a:lnTo>
                  <a:pt x="66294" y="761"/>
                </a:lnTo>
                <a:lnTo>
                  <a:pt x="66294" y="25146"/>
                </a:lnTo>
                <a:lnTo>
                  <a:pt x="51249" y="26749"/>
                </a:lnTo>
                <a:lnTo>
                  <a:pt x="40414" y="31059"/>
                </a:lnTo>
                <a:lnTo>
                  <a:pt x="38100" y="32766"/>
                </a:lnTo>
                <a:lnTo>
                  <a:pt x="32589" y="40924"/>
                </a:lnTo>
                <a:lnTo>
                  <a:pt x="30049" y="54443"/>
                </a:lnTo>
                <a:lnTo>
                  <a:pt x="29718" y="64008"/>
                </a:lnTo>
                <a:lnTo>
                  <a:pt x="29718" y="156210"/>
                </a:lnTo>
                <a:lnTo>
                  <a:pt x="0" y="156210"/>
                </a:lnTo>
                <a:lnTo>
                  <a:pt x="0" y="2286"/>
                </a:lnTo>
                <a:lnTo>
                  <a:pt x="29718" y="2286"/>
                </a:lnTo>
                <a:lnTo>
                  <a:pt x="29718" y="25146"/>
                </a:lnTo>
                <a:lnTo>
                  <a:pt x="30480" y="25146"/>
                </a:lnTo>
                <a:lnTo>
                  <a:pt x="38805" y="12368"/>
                </a:lnTo>
                <a:lnTo>
                  <a:pt x="48763" y="4077"/>
                </a:lnTo>
                <a:lnTo>
                  <a:pt x="60351" y="271"/>
                </a:lnTo>
                <a:lnTo>
                  <a:pt x="64770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9756" y="630174"/>
            <a:ext cx="93726" cy="156210"/>
          </a:xfrm>
          <a:custGeom>
            <a:avLst/>
            <a:gdLst/>
            <a:ahLst/>
            <a:cxnLst/>
            <a:rect l="l" t="t" r="r" b="b"/>
            <a:pathLst>
              <a:path w="93725" h="156209">
                <a:moveTo>
                  <a:pt x="60198" y="0"/>
                </a:moveTo>
                <a:lnTo>
                  <a:pt x="75056" y="2396"/>
                </a:lnTo>
                <a:lnTo>
                  <a:pt x="85645" y="9584"/>
                </a:lnTo>
                <a:lnTo>
                  <a:pt x="91887" y="21566"/>
                </a:lnTo>
                <a:lnTo>
                  <a:pt x="93726" y="36576"/>
                </a:lnTo>
                <a:lnTo>
                  <a:pt x="93726" y="156210"/>
                </a:lnTo>
                <a:lnTo>
                  <a:pt x="64770" y="156210"/>
                </a:lnTo>
                <a:lnTo>
                  <a:pt x="64770" y="44196"/>
                </a:lnTo>
                <a:lnTo>
                  <a:pt x="61386" y="28879"/>
                </a:lnTo>
                <a:lnTo>
                  <a:pt x="50678" y="22323"/>
                </a:lnTo>
                <a:lnTo>
                  <a:pt x="47244" y="22098"/>
                </a:lnTo>
                <a:lnTo>
                  <a:pt x="41910" y="22098"/>
                </a:lnTo>
                <a:lnTo>
                  <a:pt x="37338" y="23622"/>
                </a:lnTo>
                <a:lnTo>
                  <a:pt x="34290" y="28194"/>
                </a:lnTo>
                <a:lnTo>
                  <a:pt x="30480" y="32004"/>
                </a:lnTo>
                <a:lnTo>
                  <a:pt x="28956" y="37338"/>
                </a:lnTo>
                <a:lnTo>
                  <a:pt x="28956" y="44196"/>
                </a:lnTo>
                <a:lnTo>
                  <a:pt x="28956" y="156210"/>
                </a:lnTo>
                <a:lnTo>
                  <a:pt x="0" y="156210"/>
                </a:lnTo>
                <a:lnTo>
                  <a:pt x="0" y="1524"/>
                </a:lnTo>
                <a:lnTo>
                  <a:pt x="29718" y="1524"/>
                </a:lnTo>
                <a:lnTo>
                  <a:pt x="29718" y="16764"/>
                </a:lnTo>
                <a:lnTo>
                  <a:pt x="30480" y="16764"/>
                </a:lnTo>
                <a:lnTo>
                  <a:pt x="39603" y="6495"/>
                </a:lnTo>
                <a:lnTo>
                  <a:pt x="51186" y="1057"/>
                </a:lnTo>
                <a:lnTo>
                  <a:pt x="6019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90572" y="630174"/>
            <a:ext cx="158496" cy="156210"/>
          </a:xfrm>
          <a:custGeom>
            <a:avLst/>
            <a:gdLst/>
            <a:ahLst/>
            <a:cxnLst/>
            <a:rect l="l" t="t" r="r" b="b"/>
            <a:pathLst>
              <a:path w="158495" h="156209">
                <a:moveTo>
                  <a:pt x="60960" y="0"/>
                </a:moveTo>
                <a:lnTo>
                  <a:pt x="74105" y="2316"/>
                </a:lnTo>
                <a:lnTo>
                  <a:pt x="84598" y="9401"/>
                </a:lnTo>
                <a:lnTo>
                  <a:pt x="91440" y="19049"/>
                </a:lnTo>
                <a:lnTo>
                  <a:pt x="101040" y="8598"/>
                </a:lnTo>
                <a:lnTo>
                  <a:pt x="112078" y="2305"/>
                </a:lnTo>
                <a:lnTo>
                  <a:pt x="124554" y="15"/>
                </a:lnTo>
                <a:lnTo>
                  <a:pt x="125730" y="0"/>
                </a:lnTo>
                <a:lnTo>
                  <a:pt x="140449" y="2403"/>
                </a:lnTo>
                <a:lnTo>
                  <a:pt x="150763" y="9664"/>
                </a:lnTo>
                <a:lnTo>
                  <a:pt x="156748" y="21859"/>
                </a:lnTo>
                <a:lnTo>
                  <a:pt x="158496" y="37337"/>
                </a:lnTo>
                <a:lnTo>
                  <a:pt x="158496" y="156210"/>
                </a:lnTo>
                <a:lnTo>
                  <a:pt x="129540" y="156210"/>
                </a:lnTo>
                <a:lnTo>
                  <a:pt x="129540" y="44195"/>
                </a:lnTo>
                <a:lnTo>
                  <a:pt x="125901" y="28568"/>
                </a:lnTo>
                <a:lnTo>
                  <a:pt x="115264" y="22302"/>
                </a:lnTo>
                <a:lnTo>
                  <a:pt x="112014" y="22097"/>
                </a:lnTo>
                <a:lnTo>
                  <a:pt x="100470" y="26068"/>
                </a:lnTo>
                <a:lnTo>
                  <a:pt x="94567" y="38350"/>
                </a:lnTo>
                <a:lnTo>
                  <a:pt x="93726" y="48768"/>
                </a:lnTo>
                <a:lnTo>
                  <a:pt x="93726" y="156210"/>
                </a:lnTo>
                <a:lnTo>
                  <a:pt x="64770" y="156210"/>
                </a:lnTo>
                <a:lnTo>
                  <a:pt x="64770" y="41910"/>
                </a:lnTo>
                <a:lnTo>
                  <a:pt x="64770" y="36576"/>
                </a:lnTo>
                <a:lnTo>
                  <a:pt x="63246" y="31242"/>
                </a:lnTo>
                <a:lnTo>
                  <a:pt x="60198" y="27432"/>
                </a:lnTo>
                <a:lnTo>
                  <a:pt x="56388" y="23622"/>
                </a:lnTo>
                <a:lnTo>
                  <a:pt x="52578" y="22098"/>
                </a:lnTo>
                <a:lnTo>
                  <a:pt x="48006" y="22098"/>
                </a:lnTo>
                <a:lnTo>
                  <a:pt x="35468" y="26054"/>
                </a:lnTo>
                <a:lnTo>
                  <a:pt x="29547" y="38344"/>
                </a:lnTo>
                <a:lnTo>
                  <a:pt x="28956" y="46482"/>
                </a:lnTo>
                <a:lnTo>
                  <a:pt x="28956" y="156210"/>
                </a:lnTo>
                <a:lnTo>
                  <a:pt x="0" y="156210"/>
                </a:lnTo>
                <a:lnTo>
                  <a:pt x="0" y="2286"/>
                </a:lnTo>
                <a:lnTo>
                  <a:pt x="28956" y="2286"/>
                </a:lnTo>
                <a:lnTo>
                  <a:pt x="28956" y="16002"/>
                </a:lnTo>
                <a:lnTo>
                  <a:pt x="39268" y="6658"/>
                </a:lnTo>
                <a:lnTo>
                  <a:pt x="50732" y="1347"/>
                </a:lnTo>
                <a:lnTo>
                  <a:pt x="6096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198" y="630174"/>
            <a:ext cx="158496" cy="156210"/>
          </a:xfrm>
          <a:custGeom>
            <a:avLst/>
            <a:gdLst/>
            <a:ahLst/>
            <a:cxnLst/>
            <a:rect l="l" t="t" r="r" b="b"/>
            <a:pathLst>
              <a:path w="158496" h="156209">
                <a:moveTo>
                  <a:pt x="60959" y="0"/>
                </a:moveTo>
                <a:lnTo>
                  <a:pt x="74105" y="2316"/>
                </a:lnTo>
                <a:lnTo>
                  <a:pt x="84598" y="9401"/>
                </a:lnTo>
                <a:lnTo>
                  <a:pt x="91439" y="19049"/>
                </a:lnTo>
                <a:lnTo>
                  <a:pt x="101040" y="8598"/>
                </a:lnTo>
                <a:lnTo>
                  <a:pt x="112078" y="2305"/>
                </a:lnTo>
                <a:lnTo>
                  <a:pt x="124554" y="15"/>
                </a:lnTo>
                <a:lnTo>
                  <a:pt x="125729" y="0"/>
                </a:lnTo>
                <a:lnTo>
                  <a:pt x="140449" y="2403"/>
                </a:lnTo>
                <a:lnTo>
                  <a:pt x="150763" y="9664"/>
                </a:lnTo>
                <a:lnTo>
                  <a:pt x="156748" y="21859"/>
                </a:lnTo>
                <a:lnTo>
                  <a:pt x="158495" y="37337"/>
                </a:lnTo>
                <a:lnTo>
                  <a:pt x="158495" y="156210"/>
                </a:lnTo>
                <a:lnTo>
                  <a:pt x="129539" y="156210"/>
                </a:lnTo>
                <a:lnTo>
                  <a:pt x="129539" y="44195"/>
                </a:lnTo>
                <a:lnTo>
                  <a:pt x="125901" y="28568"/>
                </a:lnTo>
                <a:lnTo>
                  <a:pt x="115264" y="22302"/>
                </a:lnTo>
                <a:lnTo>
                  <a:pt x="112013" y="22097"/>
                </a:lnTo>
                <a:lnTo>
                  <a:pt x="100470" y="26068"/>
                </a:lnTo>
                <a:lnTo>
                  <a:pt x="94567" y="38350"/>
                </a:lnTo>
                <a:lnTo>
                  <a:pt x="93725" y="48768"/>
                </a:lnTo>
                <a:lnTo>
                  <a:pt x="93725" y="156210"/>
                </a:lnTo>
                <a:lnTo>
                  <a:pt x="64769" y="156210"/>
                </a:lnTo>
                <a:lnTo>
                  <a:pt x="64769" y="41910"/>
                </a:lnTo>
                <a:lnTo>
                  <a:pt x="64769" y="36576"/>
                </a:lnTo>
                <a:lnTo>
                  <a:pt x="63245" y="31242"/>
                </a:lnTo>
                <a:lnTo>
                  <a:pt x="60197" y="27432"/>
                </a:lnTo>
                <a:lnTo>
                  <a:pt x="56387" y="23622"/>
                </a:lnTo>
                <a:lnTo>
                  <a:pt x="52577" y="22098"/>
                </a:lnTo>
                <a:lnTo>
                  <a:pt x="48005" y="22098"/>
                </a:lnTo>
                <a:lnTo>
                  <a:pt x="35468" y="26054"/>
                </a:lnTo>
                <a:lnTo>
                  <a:pt x="29547" y="38344"/>
                </a:lnTo>
                <a:lnTo>
                  <a:pt x="28955" y="46482"/>
                </a:lnTo>
                <a:lnTo>
                  <a:pt x="28955" y="156210"/>
                </a:lnTo>
                <a:lnTo>
                  <a:pt x="0" y="156210"/>
                </a:lnTo>
                <a:lnTo>
                  <a:pt x="0" y="2286"/>
                </a:lnTo>
                <a:lnTo>
                  <a:pt x="28955" y="2286"/>
                </a:lnTo>
                <a:lnTo>
                  <a:pt x="28955" y="16002"/>
                </a:lnTo>
                <a:lnTo>
                  <a:pt x="39268" y="6658"/>
                </a:lnTo>
                <a:lnTo>
                  <a:pt x="50732" y="1347"/>
                </a:lnTo>
                <a:lnTo>
                  <a:pt x="60959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504" y="630174"/>
            <a:ext cx="98298" cy="158496"/>
          </a:xfrm>
          <a:custGeom>
            <a:avLst/>
            <a:gdLst/>
            <a:ahLst/>
            <a:cxnLst/>
            <a:rect l="l" t="t" r="r" b="b"/>
            <a:pathLst>
              <a:path w="98297" h="158496">
                <a:moveTo>
                  <a:pt x="48768" y="0"/>
                </a:moveTo>
                <a:lnTo>
                  <a:pt x="63085" y="1675"/>
                </a:lnTo>
                <a:lnTo>
                  <a:pt x="74585" y="6804"/>
                </a:lnTo>
                <a:lnTo>
                  <a:pt x="84333" y="15536"/>
                </a:lnTo>
                <a:lnTo>
                  <a:pt x="90037" y="24174"/>
                </a:lnTo>
                <a:lnTo>
                  <a:pt x="93613" y="34054"/>
                </a:lnTo>
                <a:lnTo>
                  <a:pt x="96135" y="46340"/>
                </a:lnTo>
                <a:lnTo>
                  <a:pt x="97669" y="60966"/>
                </a:lnTo>
                <a:lnTo>
                  <a:pt x="98280" y="77867"/>
                </a:lnTo>
                <a:lnTo>
                  <a:pt x="98298" y="81534"/>
                </a:lnTo>
                <a:lnTo>
                  <a:pt x="97731" y="98515"/>
                </a:lnTo>
                <a:lnTo>
                  <a:pt x="96031" y="113191"/>
                </a:lnTo>
                <a:lnTo>
                  <a:pt x="93198" y="125524"/>
                </a:lnTo>
                <a:lnTo>
                  <a:pt x="89231" y="135475"/>
                </a:lnTo>
                <a:lnTo>
                  <a:pt x="84582" y="142494"/>
                </a:lnTo>
                <a:lnTo>
                  <a:pt x="74602" y="151432"/>
                </a:lnTo>
                <a:lnTo>
                  <a:pt x="63078" y="156766"/>
                </a:lnTo>
                <a:lnTo>
                  <a:pt x="50292" y="158496"/>
                </a:lnTo>
                <a:lnTo>
                  <a:pt x="35998" y="156850"/>
                </a:lnTo>
                <a:lnTo>
                  <a:pt x="24307" y="151832"/>
                </a:lnTo>
                <a:lnTo>
                  <a:pt x="14975" y="143320"/>
                </a:lnTo>
                <a:lnTo>
                  <a:pt x="7522" y="130410"/>
                </a:lnTo>
                <a:lnTo>
                  <a:pt x="4012" y="119571"/>
                </a:lnTo>
                <a:lnTo>
                  <a:pt x="1621" y="106929"/>
                </a:lnTo>
                <a:lnTo>
                  <a:pt x="305" y="92485"/>
                </a:lnTo>
                <a:lnTo>
                  <a:pt x="0" y="80010"/>
                </a:lnTo>
                <a:lnTo>
                  <a:pt x="504" y="62696"/>
                </a:lnTo>
                <a:lnTo>
                  <a:pt x="2018" y="47635"/>
                </a:lnTo>
                <a:lnTo>
                  <a:pt x="4542" y="34889"/>
                </a:lnTo>
                <a:lnTo>
                  <a:pt x="8075" y="24525"/>
                </a:lnTo>
                <a:lnTo>
                  <a:pt x="12617" y="16605"/>
                </a:lnTo>
                <a:lnTo>
                  <a:pt x="24123" y="6907"/>
                </a:lnTo>
                <a:lnTo>
                  <a:pt x="35707" y="1771"/>
                </a:lnTo>
                <a:lnTo>
                  <a:pt x="48637" y="0"/>
                </a:lnTo>
                <a:lnTo>
                  <a:pt x="4876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38450" y="629411"/>
            <a:ext cx="77724" cy="159258"/>
          </a:xfrm>
          <a:custGeom>
            <a:avLst/>
            <a:gdLst/>
            <a:ahLst/>
            <a:cxnLst/>
            <a:rect l="l" t="t" r="r" b="b"/>
            <a:pathLst>
              <a:path w="77724" h="159258">
                <a:moveTo>
                  <a:pt x="41910" y="0"/>
                </a:moveTo>
                <a:lnTo>
                  <a:pt x="52926" y="1016"/>
                </a:lnTo>
                <a:lnTo>
                  <a:pt x="66104" y="4585"/>
                </a:lnTo>
                <a:lnTo>
                  <a:pt x="70104" y="6095"/>
                </a:lnTo>
                <a:lnTo>
                  <a:pt x="70104" y="28956"/>
                </a:lnTo>
                <a:lnTo>
                  <a:pt x="60960" y="25908"/>
                </a:lnTo>
                <a:lnTo>
                  <a:pt x="54102" y="23622"/>
                </a:lnTo>
                <a:lnTo>
                  <a:pt x="47244" y="23622"/>
                </a:lnTo>
                <a:lnTo>
                  <a:pt x="41148" y="23622"/>
                </a:lnTo>
                <a:lnTo>
                  <a:pt x="36576" y="25146"/>
                </a:lnTo>
                <a:lnTo>
                  <a:pt x="32766" y="28194"/>
                </a:lnTo>
                <a:lnTo>
                  <a:pt x="28956" y="31242"/>
                </a:lnTo>
                <a:lnTo>
                  <a:pt x="27432" y="35814"/>
                </a:lnTo>
                <a:lnTo>
                  <a:pt x="27432" y="41148"/>
                </a:lnTo>
                <a:lnTo>
                  <a:pt x="27432" y="44958"/>
                </a:lnTo>
                <a:lnTo>
                  <a:pt x="28956" y="49530"/>
                </a:lnTo>
                <a:lnTo>
                  <a:pt x="32004" y="53340"/>
                </a:lnTo>
                <a:lnTo>
                  <a:pt x="38426" y="60901"/>
                </a:lnTo>
                <a:lnTo>
                  <a:pt x="49391" y="70974"/>
                </a:lnTo>
                <a:lnTo>
                  <a:pt x="51054" y="72390"/>
                </a:lnTo>
                <a:lnTo>
                  <a:pt x="61936" y="82505"/>
                </a:lnTo>
                <a:lnTo>
                  <a:pt x="69583" y="91472"/>
                </a:lnTo>
                <a:lnTo>
                  <a:pt x="71628" y="94488"/>
                </a:lnTo>
                <a:lnTo>
                  <a:pt x="75438" y="101346"/>
                </a:lnTo>
                <a:lnTo>
                  <a:pt x="77724" y="108966"/>
                </a:lnTo>
                <a:lnTo>
                  <a:pt x="77724" y="116586"/>
                </a:lnTo>
                <a:lnTo>
                  <a:pt x="75969" y="129753"/>
                </a:lnTo>
                <a:lnTo>
                  <a:pt x="70528" y="141133"/>
                </a:lnTo>
                <a:lnTo>
                  <a:pt x="65532" y="147066"/>
                </a:lnTo>
                <a:lnTo>
                  <a:pt x="55067" y="154328"/>
                </a:lnTo>
                <a:lnTo>
                  <a:pt x="42884" y="158472"/>
                </a:lnTo>
                <a:lnTo>
                  <a:pt x="34290" y="159258"/>
                </a:lnTo>
                <a:lnTo>
                  <a:pt x="22784" y="158008"/>
                </a:lnTo>
                <a:lnTo>
                  <a:pt x="9968" y="154261"/>
                </a:lnTo>
                <a:lnTo>
                  <a:pt x="5334" y="152400"/>
                </a:lnTo>
                <a:lnTo>
                  <a:pt x="5334" y="128778"/>
                </a:lnTo>
                <a:lnTo>
                  <a:pt x="19129" y="133327"/>
                </a:lnTo>
                <a:lnTo>
                  <a:pt x="30496" y="134850"/>
                </a:lnTo>
                <a:lnTo>
                  <a:pt x="32004" y="134874"/>
                </a:lnTo>
                <a:lnTo>
                  <a:pt x="38100" y="134874"/>
                </a:lnTo>
                <a:lnTo>
                  <a:pt x="41910" y="133350"/>
                </a:lnTo>
                <a:lnTo>
                  <a:pt x="45720" y="131064"/>
                </a:lnTo>
                <a:lnTo>
                  <a:pt x="48768" y="128016"/>
                </a:lnTo>
                <a:lnTo>
                  <a:pt x="50292" y="123444"/>
                </a:lnTo>
                <a:lnTo>
                  <a:pt x="50292" y="118872"/>
                </a:lnTo>
                <a:lnTo>
                  <a:pt x="50292" y="113538"/>
                </a:lnTo>
                <a:lnTo>
                  <a:pt x="48006" y="108966"/>
                </a:lnTo>
                <a:lnTo>
                  <a:pt x="43434" y="103632"/>
                </a:lnTo>
                <a:lnTo>
                  <a:pt x="36797" y="95936"/>
                </a:lnTo>
                <a:lnTo>
                  <a:pt x="26444" y="86561"/>
                </a:lnTo>
                <a:lnTo>
                  <a:pt x="22098" y="83058"/>
                </a:lnTo>
                <a:lnTo>
                  <a:pt x="11697" y="73092"/>
                </a:lnTo>
                <a:lnTo>
                  <a:pt x="4524" y="62179"/>
                </a:lnTo>
                <a:lnTo>
                  <a:pt x="675" y="50414"/>
                </a:lnTo>
                <a:lnTo>
                  <a:pt x="0" y="42672"/>
                </a:lnTo>
                <a:lnTo>
                  <a:pt x="1754" y="29294"/>
                </a:lnTo>
                <a:lnTo>
                  <a:pt x="7195" y="17815"/>
                </a:lnTo>
                <a:lnTo>
                  <a:pt x="12192" y="12192"/>
                </a:lnTo>
                <a:lnTo>
                  <a:pt x="22848" y="4346"/>
                </a:lnTo>
                <a:lnTo>
                  <a:pt x="34934" y="507"/>
                </a:lnTo>
                <a:lnTo>
                  <a:pt x="4191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0914" y="590550"/>
            <a:ext cx="66294" cy="195834"/>
          </a:xfrm>
          <a:custGeom>
            <a:avLst/>
            <a:gdLst/>
            <a:ahLst/>
            <a:cxnLst/>
            <a:rect l="l" t="t" r="r" b="b"/>
            <a:pathLst>
              <a:path w="66293" h="195834">
                <a:moveTo>
                  <a:pt x="19050" y="0"/>
                </a:moveTo>
                <a:lnTo>
                  <a:pt x="48006" y="0"/>
                </a:lnTo>
                <a:lnTo>
                  <a:pt x="48006" y="41910"/>
                </a:lnTo>
                <a:lnTo>
                  <a:pt x="66294" y="41909"/>
                </a:lnTo>
                <a:lnTo>
                  <a:pt x="66294" y="64769"/>
                </a:lnTo>
                <a:lnTo>
                  <a:pt x="48006" y="64769"/>
                </a:lnTo>
                <a:lnTo>
                  <a:pt x="48006" y="195834"/>
                </a:lnTo>
                <a:lnTo>
                  <a:pt x="19050" y="195834"/>
                </a:lnTo>
                <a:lnTo>
                  <a:pt x="19050" y="64769"/>
                </a:lnTo>
                <a:lnTo>
                  <a:pt x="0" y="64769"/>
                </a:lnTo>
                <a:lnTo>
                  <a:pt x="0" y="41910"/>
                </a:lnTo>
                <a:lnTo>
                  <a:pt x="19050" y="41910"/>
                </a:lnTo>
                <a:lnTo>
                  <a:pt x="1905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1768" y="590550"/>
            <a:ext cx="66294" cy="195834"/>
          </a:xfrm>
          <a:custGeom>
            <a:avLst/>
            <a:gdLst/>
            <a:ahLst/>
            <a:cxnLst/>
            <a:rect l="l" t="t" r="r" b="b"/>
            <a:pathLst>
              <a:path w="66293" h="195834">
                <a:moveTo>
                  <a:pt x="19050" y="0"/>
                </a:moveTo>
                <a:lnTo>
                  <a:pt x="48006" y="0"/>
                </a:lnTo>
                <a:lnTo>
                  <a:pt x="48006" y="41910"/>
                </a:lnTo>
                <a:lnTo>
                  <a:pt x="66294" y="41909"/>
                </a:lnTo>
                <a:lnTo>
                  <a:pt x="66294" y="64769"/>
                </a:lnTo>
                <a:lnTo>
                  <a:pt x="48006" y="64769"/>
                </a:lnTo>
                <a:lnTo>
                  <a:pt x="48006" y="195834"/>
                </a:lnTo>
                <a:lnTo>
                  <a:pt x="19050" y="195834"/>
                </a:lnTo>
                <a:lnTo>
                  <a:pt x="19050" y="64769"/>
                </a:lnTo>
                <a:lnTo>
                  <a:pt x="0" y="64769"/>
                </a:lnTo>
                <a:lnTo>
                  <a:pt x="0" y="41910"/>
                </a:lnTo>
                <a:lnTo>
                  <a:pt x="19050" y="41910"/>
                </a:lnTo>
                <a:lnTo>
                  <a:pt x="1905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714" y="590550"/>
            <a:ext cx="66294" cy="195834"/>
          </a:xfrm>
          <a:custGeom>
            <a:avLst/>
            <a:gdLst/>
            <a:ahLst/>
            <a:cxnLst/>
            <a:rect l="l" t="t" r="r" b="b"/>
            <a:pathLst>
              <a:path w="66294" h="195834">
                <a:moveTo>
                  <a:pt x="19050" y="0"/>
                </a:moveTo>
                <a:lnTo>
                  <a:pt x="48006" y="0"/>
                </a:lnTo>
                <a:lnTo>
                  <a:pt x="48006" y="41910"/>
                </a:lnTo>
                <a:lnTo>
                  <a:pt x="66294" y="41909"/>
                </a:lnTo>
                <a:lnTo>
                  <a:pt x="66294" y="64769"/>
                </a:lnTo>
                <a:lnTo>
                  <a:pt x="48006" y="64769"/>
                </a:lnTo>
                <a:lnTo>
                  <a:pt x="48006" y="195834"/>
                </a:lnTo>
                <a:lnTo>
                  <a:pt x="19050" y="195834"/>
                </a:lnTo>
                <a:lnTo>
                  <a:pt x="19050" y="64769"/>
                </a:lnTo>
                <a:lnTo>
                  <a:pt x="0" y="64769"/>
                </a:lnTo>
                <a:lnTo>
                  <a:pt x="0" y="41910"/>
                </a:lnTo>
                <a:lnTo>
                  <a:pt x="19050" y="41910"/>
                </a:lnTo>
                <a:lnTo>
                  <a:pt x="1905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15618" y="585216"/>
            <a:ext cx="33528" cy="75438"/>
          </a:xfrm>
          <a:custGeom>
            <a:avLst/>
            <a:gdLst/>
            <a:ahLst/>
            <a:cxnLst/>
            <a:rect l="l" t="t" r="r" b="b"/>
            <a:pathLst>
              <a:path w="33528" h="75437">
                <a:moveTo>
                  <a:pt x="0" y="0"/>
                </a:moveTo>
                <a:lnTo>
                  <a:pt x="0" y="75438"/>
                </a:lnTo>
                <a:lnTo>
                  <a:pt x="14330" y="73422"/>
                </a:lnTo>
                <a:lnTo>
                  <a:pt x="24462" y="67711"/>
                </a:lnTo>
                <a:lnTo>
                  <a:pt x="25146" y="67056"/>
                </a:lnTo>
                <a:lnTo>
                  <a:pt x="30613" y="57936"/>
                </a:lnTo>
                <a:lnTo>
                  <a:pt x="33304" y="44290"/>
                </a:lnTo>
                <a:lnTo>
                  <a:pt x="33528" y="38100"/>
                </a:lnTo>
                <a:lnTo>
                  <a:pt x="31999" y="22761"/>
                </a:lnTo>
                <a:lnTo>
                  <a:pt x="27878" y="11884"/>
                </a:lnTo>
                <a:lnTo>
                  <a:pt x="25908" y="9143"/>
                </a:lnTo>
                <a:lnTo>
                  <a:pt x="16589" y="2400"/>
                </a:lnTo>
                <a:lnTo>
                  <a:pt x="2363" y="5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4786" y="585216"/>
            <a:ext cx="48768" cy="179070"/>
          </a:xfrm>
          <a:custGeom>
            <a:avLst/>
            <a:gdLst/>
            <a:ahLst/>
            <a:cxnLst/>
            <a:rect l="l" t="t" r="r" b="b"/>
            <a:pathLst>
              <a:path w="48768" h="179070">
                <a:moveTo>
                  <a:pt x="0" y="0"/>
                </a:moveTo>
                <a:lnTo>
                  <a:pt x="0" y="179070"/>
                </a:lnTo>
                <a:lnTo>
                  <a:pt x="14543" y="177541"/>
                </a:lnTo>
                <a:lnTo>
                  <a:pt x="25672" y="173420"/>
                </a:lnTo>
                <a:lnTo>
                  <a:pt x="36563" y="163428"/>
                </a:lnTo>
                <a:lnTo>
                  <a:pt x="42018" y="150862"/>
                </a:lnTo>
                <a:lnTo>
                  <a:pt x="45610" y="136175"/>
                </a:lnTo>
                <a:lnTo>
                  <a:pt x="47181" y="125017"/>
                </a:lnTo>
                <a:lnTo>
                  <a:pt x="48192" y="112019"/>
                </a:lnTo>
                <a:lnTo>
                  <a:pt x="48693" y="97134"/>
                </a:lnTo>
                <a:lnTo>
                  <a:pt x="48768" y="87630"/>
                </a:lnTo>
                <a:lnTo>
                  <a:pt x="48459" y="70587"/>
                </a:lnTo>
                <a:lnTo>
                  <a:pt x="47535" y="55548"/>
                </a:lnTo>
                <a:lnTo>
                  <a:pt x="45995" y="42511"/>
                </a:lnTo>
                <a:lnTo>
                  <a:pt x="43838" y="31476"/>
                </a:lnTo>
                <a:lnTo>
                  <a:pt x="41065" y="22445"/>
                </a:lnTo>
                <a:lnTo>
                  <a:pt x="32129" y="8876"/>
                </a:lnTo>
                <a:lnTo>
                  <a:pt x="21189" y="2595"/>
                </a:lnTo>
                <a:lnTo>
                  <a:pt x="6946" y="67"/>
                </a:lnTo>
                <a:lnTo>
                  <a:pt x="3810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00250" y="569214"/>
            <a:ext cx="32003" cy="32004"/>
          </a:xfrm>
          <a:custGeom>
            <a:avLst/>
            <a:gdLst/>
            <a:ahLst/>
            <a:cxnLst/>
            <a:rect l="l" t="t" r="r" b="b"/>
            <a:pathLst>
              <a:path w="32004" h="32004">
                <a:moveTo>
                  <a:pt x="16001" y="0"/>
                </a:moveTo>
                <a:lnTo>
                  <a:pt x="20573" y="0"/>
                </a:lnTo>
                <a:lnTo>
                  <a:pt x="24383" y="2285"/>
                </a:lnTo>
                <a:lnTo>
                  <a:pt x="27431" y="5333"/>
                </a:lnTo>
                <a:lnTo>
                  <a:pt x="30479" y="8381"/>
                </a:lnTo>
                <a:lnTo>
                  <a:pt x="32003" y="12191"/>
                </a:lnTo>
                <a:lnTo>
                  <a:pt x="32003" y="16002"/>
                </a:lnTo>
                <a:lnTo>
                  <a:pt x="32003" y="20574"/>
                </a:lnTo>
                <a:lnTo>
                  <a:pt x="30479" y="24384"/>
                </a:lnTo>
                <a:lnTo>
                  <a:pt x="27431" y="27432"/>
                </a:lnTo>
                <a:lnTo>
                  <a:pt x="24383" y="30480"/>
                </a:lnTo>
                <a:lnTo>
                  <a:pt x="20573" y="32004"/>
                </a:lnTo>
                <a:lnTo>
                  <a:pt x="16001" y="32004"/>
                </a:lnTo>
                <a:lnTo>
                  <a:pt x="11429" y="32004"/>
                </a:lnTo>
                <a:lnTo>
                  <a:pt x="7619" y="30480"/>
                </a:lnTo>
                <a:lnTo>
                  <a:pt x="4571" y="27432"/>
                </a:lnTo>
                <a:lnTo>
                  <a:pt x="1523" y="24384"/>
                </a:lnTo>
                <a:lnTo>
                  <a:pt x="0" y="20574"/>
                </a:lnTo>
                <a:lnTo>
                  <a:pt x="0" y="16002"/>
                </a:lnTo>
                <a:lnTo>
                  <a:pt x="0" y="12192"/>
                </a:lnTo>
                <a:lnTo>
                  <a:pt x="1523" y="8382"/>
                </a:lnTo>
                <a:lnTo>
                  <a:pt x="4571" y="5334"/>
                </a:lnTo>
                <a:lnTo>
                  <a:pt x="8381" y="2286"/>
                </a:lnTo>
                <a:lnTo>
                  <a:pt x="11429" y="0"/>
                </a:lnTo>
                <a:lnTo>
                  <a:pt x="16001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85138" y="562356"/>
            <a:ext cx="99822" cy="224028"/>
          </a:xfrm>
          <a:custGeom>
            <a:avLst/>
            <a:gdLst/>
            <a:ahLst/>
            <a:cxnLst/>
            <a:rect l="l" t="t" r="r" b="b"/>
            <a:pathLst>
              <a:path w="99822" h="224028">
                <a:moveTo>
                  <a:pt x="0" y="0"/>
                </a:moveTo>
                <a:lnTo>
                  <a:pt x="41910" y="0"/>
                </a:lnTo>
                <a:lnTo>
                  <a:pt x="57517" y="1569"/>
                </a:lnTo>
                <a:lnTo>
                  <a:pt x="70257" y="6278"/>
                </a:lnTo>
                <a:lnTo>
                  <a:pt x="80151" y="14126"/>
                </a:lnTo>
                <a:lnTo>
                  <a:pt x="87219" y="25113"/>
                </a:lnTo>
                <a:lnTo>
                  <a:pt x="91483" y="39240"/>
                </a:lnTo>
                <a:lnTo>
                  <a:pt x="92962" y="56505"/>
                </a:lnTo>
                <a:lnTo>
                  <a:pt x="92964" y="57149"/>
                </a:lnTo>
                <a:lnTo>
                  <a:pt x="92279" y="72411"/>
                </a:lnTo>
                <a:lnTo>
                  <a:pt x="90227" y="85079"/>
                </a:lnTo>
                <a:lnTo>
                  <a:pt x="86807" y="95300"/>
                </a:lnTo>
                <a:lnTo>
                  <a:pt x="78318" y="105982"/>
                </a:lnTo>
                <a:lnTo>
                  <a:pt x="67653" y="113466"/>
                </a:lnTo>
                <a:lnTo>
                  <a:pt x="60960" y="116586"/>
                </a:lnTo>
                <a:lnTo>
                  <a:pt x="99822" y="224028"/>
                </a:lnTo>
                <a:lnTo>
                  <a:pt x="67818" y="224028"/>
                </a:lnTo>
                <a:lnTo>
                  <a:pt x="32766" y="118872"/>
                </a:lnTo>
                <a:lnTo>
                  <a:pt x="30480" y="118872"/>
                </a:lnTo>
                <a:lnTo>
                  <a:pt x="30480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4306" y="562356"/>
            <a:ext cx="110489" cy="224028"/>
          </a:xfrm>
          <a:custGeom>
            <a:avLst/>
            <a:gdLst/>
            <a:ahLst/>
            <a:cxnLst/>
            <a:rect l="l" t="t" r="r" b="b"/>
            <a:pathLst>
              <a:path w="110490" h="224028">
                <a:moveTo>
                  <a:pt x="0" y="0"/>
                </a:moveTo>
                <a:lnTo>
                  <a:pt x="44196" y="0"/>
                </a:lnTo>
                <a:lnTo>
                  <a:pt x="57997" y="1271"/>
                </a:lnTo>
                <a:lnTo>
                  <a:pt x="70333" y="5084"/>
                </a:lnTo>
                <a:lnTo>
                  <a:pt x="81263" y="11439"/>
                </a:lnTo>
                <a:lnTo>
                  <a:pt x="90848" y="20336"/>
                </a:lnTo>
                <a:lnTo>
                  <a:pt x="97714" y="30401"/>
                </a:lnTo>
                <a:lnTo>
                  <a:pt x="101673" y="39513"/>
                </a:lnTo>
                <a:lnTo>
                  <a:pt x="104865" y="50219"/>
                </a:lnTo>
                <a:lnTo>
                  <a:pt x="107317" y="62546"/>
                </a:lnTo>
                <a:lnTo>
                  <a:pt x="109055" y="76519"/>
                </a:lnTo>
                <a:lnTo>
                  <a:pt x="110102" y="92164"/>
                </a:lnTo>
                <a:lnTo>
                  <a:pt x="110487" y="109506"/>
                </a:lnTo>
                <a:lnTo>
                  <a:pt x="110489" y="111252"/>
                </a:lnTo>
                <a:lnTo>
                  <a:pt x="110205" y="128134"/>
                </a:lnTo>
                <a:lnTo>
                  <a:pt x="109335" y="143538"/>
                </a:lnTo>
                <a:lnTo>
                  <a:pt x="107853" y="157478"/>
                </a:lnTo>
                <a:lnTo>
                  <a:pt x="105731" y="169966"/>
                </a:lnTo>
                <a:lnTo>
                  <a:pt x="102944" y="181016"/>
                </a:lnTo>
                <a:lnTo>
                  <a:pt x="99464" y="190641"/>
                </a:lnTo>
                <a:lnTo>
                  <a:pt x="95250" y="198882"/>
                </a:lnTo>
                <a:lnTo>
                  <a:pt x="87609" y="208163"/>
                </a:lnTo>
                <a:lnTo>
                  <a:pt x="77880" y="215316"/>
                </a:lnTo>
                <a:lnTo>
                  <a:pt x="66103" y="220341"/>
                </a:lnTo>
                <a:lnTo>
                  <a:pt x="52318" y="223238"/>
                </a:lnTo>
                <a:lnTo>
                  <a:pt x="38862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7348" y="562356"/>
            <a:ext cx="82296" cy="224028"/>
          </a:xfrm>
          <a:custGeom>
            <a:avLst/>
            <a:gdLst/>
            <a:ahLst/>
            <a:cxnLst/>
            <a:rect l="l" t="t" r="r" b="b"/>
            <a:pathLst>
              <a:path w="82296" h="224028">
                <a:moveTo>
                  <a:pt x="0" y="0"/>
                </a:moveTo>
                <a:lnTo>
                  <a:pt x="82296" y="0"/>
                </a:lnTo>
                <a:lnTo>
                  <a:pt x="82296" y="25145"/>
                </a:lnTo>
                <a:lnTo>
                  <a:pt x="30480" y="25145"/>
                </a:lnTo>
                <a:lnTo>
                  <a:pt x="30480" y="96012"/>
                </a:lnTo>
                <a:lnTo>
                  <a:pt x="76200" y="96012"/>
                </a:lnTo>
                <a:lnTo>
                  <a:pt x="76200" y="121920"/>
                </a:lnTo>
                <a:lnTo>
                  <a:pt x="30480" y="121920"/>
                </a:lnTo>
                <a:lnTo>
                  <a:pt x="30480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674" y="1114678"/>
            <a:ext cx="8290350" cy="1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43">
              <a:lnSpc>
                <a:spcPts val="2570"/>
              </a:lnSpc>
              <a:spcBef>
                <a:spcPts val="128"/>
              </a:spcBef>
            </a:pPr>
            <a:r>
              <a:rPr sz="3600" spc="-19" baseline="3413" dirty="0" smtClean="0">
                <a:solidFill>
                  <a:srgbClr val="435369"/>
                </a:solidFill>
                <a:latin typeface="Calibri"/>
                <a:cs typeface="Calibri"/>
              </a:rPr>
              <a:t>F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ORM</a:t>
            </a:r>
            <a:r>
              <a:rPr sz="3600" spc="-189" baseline="3413" dirty="0" smtClean="0">
                <a:solidFill>
                  <a:srgbClr val="435369"/>
                </a:solidFill>
                <a:latin typeface="Calibri"/>
                <a:cs typeface="Calibri"/>
              </a:rPr>
              <a:t>A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T</a:t>
            </a:r>
            <a:r>
              <a:rPr sz="3600" spc="-40" baseline="3413" dirty="0" smtClean="0">
                <a:solidFill>
                  <a:srgbClr val="435369"/>
                </a:solidFill>
                <a:latin typeface="Calibri"/>
                <a:cs typeface="Calibri"/>
              </a:rPr>
              <a:t> </a:t>
            </a:r>
            <a:r>
              <a:rPr sz="3600" spc="-25" baseline="3413" dirty="0" smtClean="0">
                <a:solidFill>
                  <a:srgbClr val="435369"/>
                </a:solidFill>
                <a:latin typeface="Calibri"/>
                <a:cs typeface="Calibri"/>
              </a:rPr>
              <a:t>D</a:t>
            </a:r>
            <a:r>
              <a:rPr sz="3600" spc="-189" baseline="3413" dirty="0" smtClean="0">
                <a:solidFill>
                  <a:srgbClr val="435369"/>
                </a:solidFill>
                <a:latin typeface="Calibri"/>
                <a:cs typeface="Calibri"/>
              </a:rPr>
              <a:t>A</a:t>
            </a:r>
            <a:r>
              <a:rPr sz="3600" spc="-194" baseline="3413" dirty="0" smtClean="0">
                <a:solidFill>
                  <a:srgbClr val="435369"/>
                </a:solidFill>
                <a:latin typeface="Calibri"/>
                <a:cs typeface="Calibri"/>
              </a:rPr>
              <a:t>T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A</a:t>
            </a:r>
            <a:r>
              <a:rPr sz="3600" spc="-40" baseline="3413" dirty="0" smtClean="0">
                <a:solidFill>
                  <a:srgbClr val="435369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WELL</a:t>
            </a:r>
            <a:r>
              <a:rPr sz="3600" spc="53" baseline="3413" dirty="0" smtClean="0">
                <a:solidFill>
                  <a:srgbClr val="435369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G</a:t>
            </a:r>
            <a:r>
              <a:rPr sz="3600" spc="-25" baseline="3413" dirty="0" smtClean="0">
                <a:solidFill>
                  <a:srgbClr val="435369"/>
                </a:solidFill>
                <a:latin typeface="Calibri"/>
                <a:cs typeface="Calibri"/>
              </a:rPr>
              <a:t>R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OUP</a:t>
            </a:r>
            <a:endParaRPr sz="2400">
              <a:latin typeface="Calibri"/>
              <a:cs typeface="Calibri"/>
            </a:endParaRPr>
          </a:p>
          <a:p>
            <a:pPr marL="12700" marR="24343">
              <a:lnSpc>
                <a:spcPct val="101277"/>
              </a:lnSpc>
              <a:spcBef>
                <a:spcPts val="1830"/>
              </a:spcBef>
            </a:pPr>
            <a:r>
              <a:rPr sz="1600" b="1" spc="0" dirty="0" smtClean="0">
                <a:latin typeface="Verdana"/>
                <a:cs typeface="Verdana"/>
              </a:rPr>
              <a:t>Definisi: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1581"/>
              </a:lnSpc>
            </a:pPr>
            <a:r>
              <a:rPr sz="1600" spc="-79" dirty="0" smtClean="0">
                <a:latin typeface="Verdana"/>
                <a:cs typeface="Verdana"/>
              </a:rPr>
              <a:t>W</a:t>
            </a:r>
            <a:r>
              <a:rPr sz="1600" spc="-4" dirty="0" smtClean="0">
                <a:latin typeface="Verdana"/>
                <a:cs typeface="Verdana"/>
              </a:rPr>
              <a:t>e</a:t>
            </a:r>
            <a:r>
              <a:rPr sz="1600" spc="-9" dirty="0" smtClean="0">
                <a:latin typeface="Verdana"/>
                <a:cs typeface="Verdana"/>
              </a:rPr>
              <a:t>ll</a:t>
            </a:r>
            <a:r>
              <a:rPr sz="1600" spc="0" dirty="0" smtClean="0">
                <a:latin typeface="Verdana"/>
                <a:cs typeface="Verdana"/>
              </a:rPr>
              <a:t>group</a:t>
            </a:r>
            <a:r>
              <a:rPr sz="1600" spc="10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dan</a:t>
            </a:r>
            <a:r>
              <a:rPr sz="1600" spc="3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B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-4" dirty="0" smtClean="0">
                <a:latin typeface="Verdana"/>
                <a:cs typeface="Verdana"/>
              </a:rPr>
              <a:t>o</a:t>
            </a:r>
            <a:r>
              <a:rPr sz="1600" spc="0" dirty="0" smtClean="0">
                <a:latin typeface="Verdana"/>
                <a:cs typeface="Verdana"/>
              </a:rPr>
              <a:t>k</a:t>
            </a:r>
            <a:r>
              <a:rPr sz="1600" spc="4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ada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ah</a:t>
            </a:r>
            <a:r>
              <a:rPr sz="1600" spc="68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group</a:t>
            </a:r>
            <a:r>
              <a:rPr sz="1600" spc="61" dirty="0" smtClean="0">
                <a:latin typeface="Verdana"/>
                <a:cs typeface="Verdana"/>
              </a:rPr>
              <a:t> 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maj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4" dirty="0" smtClean="0">
                <a:latin typeface="Verdana"/>
                <a:cs typeface="Verdana"/>
              </a:rPr>
              <a:t>n</a:t>
            </a:r>
            <a:r>
              <a:rPr sz="1600" spc="0" dirty="0" smtClean="0">
                <a:latin typeface="Verdana"/>
                <a:cs typeface="Verdana"/>
              </a:rPr>
              <a:t>er </a:t>
            </a:r>
            <a:r>
              <a:rPr sz="1600" spc="90" dirty="0" smtClean="0">
                <a:latin typeface="Verdana"/>
                <a:cs typeface="Verdana"/>
              </a:rPr>
              <a:t> </a:t>
            </a:r>
            <a:r>
              <a:rPr sz="1600" spc="-29" dirty="0" smtClean="0">
                <a:latin typeface="Verdana"/>
                <a:cs typeface="Verdana"/>
              </a:rPr>
              <a:t>y</a:t>
            </a:r>
            <a:r>
              <a:rPr sz="1600" spc="0" dirty="0" smtClean="0">
                <a:latin typeface="Verdana"/>
                <a:cs typeface="Verdana"/>
              </a:rPr>
              <a:t>ang</a:t>
            </a:r>
            <a:r>
              <a:rPr sz="1600" spc="54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ada</a:t>
            </a:r>
            <a:r>
              <a:rPr sz="1600" spc="3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di</a:t>
            </a:r>
            <a:r>
              <a:rPr sz="1600" spc="24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KKKS</a:t>
            </a:r>
            <a:r>
              <a:rPr sz="1600" spc="5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untuk</a:t>
            </a:r>
            <a:r>
              <a:rPr sz="1600" spc="41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me</a:t>
            </a:r>
            <a:r>
              <a:rPr sz="1600" spc="-10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akukan pengumpu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an</a:t>
            </a:r>
            <a:r>
              <a:rPr sz="1600" spc="10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sumu</a:t>
            </a:r>
            <a:r>
              <a:rPr sz="1600" spc="-14" dirty="0" smtClean="0">
                <a:latin typeface="Verdana"/>
                <a:cs typeface="Verdana"/>
              </a:rPr>
              <a:t>r</a:t>
            </a:r>
            <a:r>
              <a:rPr sz="1600" spc="0" dirty="0" smtClean="0">
                <a:latin typeface="Verdana"/>
                <a:cs typeface="Verdana"/>
              </a:rPr>
              <a:t>-sumur</a:t>
            </a:r>
            <a:r>
              <a:rPr sz="1600" spc="11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berdasarkan</a:t>
            </a:r>
            <a:r>
              <a:rPr sz="1600" spc="10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atas</a:t>
            </a:r>
            <a:r>
              <a:rPr sz="1600" spc="38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f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-4" dirty="0" smtClean="0">
                <a:latin typeface="Verdana"/>
                <a:cs typeface="Verdana"/>
              </a:rPr>
              <a:t>e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d/dae</a:t>
            </a:r>
            <a:r>
              <a:rPr sz="1600" spc="-29" dirty="0" smtClean="0">
                <a:latin typeface="Verdana"/>
                <a:cs typeface="Verdana"/>
              </a:rPr>
              <a:t>r</a:t>
            </a:r>
            <a:r>
              <a:rPr sz="1600" spc="0" dirty="0" smtClean="0">
                <a:latin typeface="Verdana"/>
                <a:cs typeface="Verdana"/>
              </a:rPr>
              <a:t>ah</a:t>
            </a:r>
            <a:r>
              <a:rPr sz="1600" spc="111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tertentu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74" y="2700652"/>
            <a:ext cx="8188007" cy="726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43">
              <a:lnSpc>
                <a:spcPts val="1780"/>
              </a:lnSpc>
              <a:spcBef>
                <a:spcPts val="89"/>
              </a:spcBef>
            </a:pPr>
            <a:r>
              <a:rPr sz="1600" b="1" spc="0" dirty="0" smtClean="0">
                <a:latin typeface="Verdana"/>
                <a:cs typeface="Verdana"/>
              </a:rPr>
              <a:t>Fungsi</a:t>
            </a:r>
            <a:r>
              <a:rPr sz="1600" b="1" spc="69" dirty="0" smtClean="0">
                <a:latin typeface="Verdana"/>
                <a:cs typeface="Verdana"/>
              </a:rPr>
              <a:t> </a:t>
            </a:r>
            <a:r>
              <a:rPr sz="1600" b="1" spc="0" dirty="0" smtClean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2700" indent="0">
              <a:lnSpc>
                <a:spcPct val="101277"/>
              </a:lnSpc>
            </a:pPr>
            <a:r>
              <a:rPr sz="1600" spc="0" dirty="0" smtClean="0">
                <a:latin typeface="Verdana"/>
                <a:cs typeface="Verdana"/>
              </a:rPr>
              <a:t>D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gunakan</a:t>
            </a:r>
            <a:r>
              <a:rPr sz="1600" spc="9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untuk</a:t>
            </a:r>
            <a:r>
              <a:rPr sz="1600" spc="41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mencapture</a:t>
            </a:r>
            <a:r>
              <a:rPr sz="1600" spc="9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data</a:t>
            </a:r>
            <a:r>
              <a:rPr sz="1600" spc="3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penge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ompokan</a:t>
            </a:r>
            <a:r>
              <a:rPr sz="1600" spc="157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sumur</a:t>
            </a:r>
            <a:r>
              <a:rPr sz="1600" spc="6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berdasarkan f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e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d/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apangan</a:t>
            </a:r>
            <a:r>
              <a:rPr sz="1600" spc="12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atapun</a:t>
            </a:r>
            <a:r>
              <a:rPr sz="1600" spc="5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group</a:t>
            </a:r>
            <a:r>
              <a:rPr sz="1600" spc="66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we</a:t>
            </a:r>
            <a:r>
              <a:rPr sz="1600" spc="-9" dirty="0" smtClean="0">
                <a:latin typeface="Verdana"/>
                <a:cs typeface="Verdana"/>
              </a:rPr>
              <a:t>ll</a:t>
            </a:r>
            <a:r>
              <a:rPr sz="1600" spc="0" dirty="0" smtClean="0">
                <a:latin typeface="Verdana"/>
                <a:cs typeface="Verdana"/>
              </a:rPr>
              <a:t>,</a:t>
            </a:r>
            <a:r>
              <a:rPr sz="1600" spc="62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serta</a:t>
            </a:r>
            <a:r>
              <a:rPr sz="1600" spc="4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b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-4" dirty="0" smtClean="0">
                <a:latin typeface="Verdana"/>
                <a:cs typeface="Verdana"/>
              </a:rPr>
              <a:t>o</a:t>
            </a:r>
            <a:r>
              <a:rPr sz="1600" spc="0" dirty="0" smtClean="0">
                <a:latin typeface="Verdana"/>
                <a:cs typeface="Verdana"/>
              </a:rPr>
              <a:t>k</a:t>
            </a:r>
            <a:r>
              <a:rPr sz="1600" spc="58" dirty="0" smtClean="0">
                <a:latin typeface="Verdana"/>
                <a:cs typeface="Verdana"/>
              </a:rPr>
              <a:t> </a:t>
            </a:r>
            <a:r>
              <a:rPr sz="1600" spc="-29" dirty="0" smtClean="0">
                <a:latin typeface="Verdana"/>
                <a:cs typeface="Verdana"/>
              </a:rPr>
              <a:t>y</a:t>
            </a:r>
            <a:r>
              <a:rPr sz="1600" spc="0" dirty="0" smtClean="0">
                <a:latin typeface="Verdana"/>
                <a:cs typeface="Verdana"/>
              </a:rPr>
              <a:t>ang</a:t>
            </a:r>
            <a:r>
              <a:rPr sz="1600" spc="4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ada</a:t>
            </a:r>
            <a:r>
              <a:rPr sz="1600" spc="3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di</a:t>
            </a:r>
            <a:r>
              <a:rPr sz="1600" spc="2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KKK</a:t>
            </a:r>
            <a:r>
              <a:rPr sz="1600" spc="-19" dirty="0" smtClean="0">
                <a:latin typeface="Verdana"/>
                <a:cs typeface="Verdana"/>
              </a:rPr>
              <a:t>S</a:t>
            </a:r>
            <a:r>
              <a:rPr sz="1600" spc="0" dirty="0" smtClean="0">
                <a:latin typeface="Verdana"/>
                <a:cs typeface="Verdana"/>
              </a:rPr>
              <a:t>,</a:t>
            </a:r>
            <a:r>
              <a:rPr sz="1600" spc="6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se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a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n</a:t>
            </a:r>
            <a:r>
              <a:rPr sz="1600" spc="71" dirty="0" smtClean="0">
                <a:latin typeface="Verdana"/>
                <a:cs typeface="Verdana"/>
              </a:rPr>
              <a:t> 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tu</a:t>
            </a:r>
            <a:r>
              <a:rPr sz="1600" spc="20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juga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674" y="3442861"/>
            <a:ext cx="4276987" cy="47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0" dirty="0" smtClean="0">
                <a:latin typeface="Verdana"/>
                <a:cs typeface="Verdana"/>
              </a:rPr>
              <a:t>d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per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ukan</a:t>
            </a:r>
            <a:r>
              <a:rPr sz="1600" spc="109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apab</a:t>
            </a:r>
            <a:r>
              <a:rPr sz="1600" spc="-9" dirty="0" smtClean="0">
                <a:latin typeface="Verdana"/>
                <a:cs typeface="Verdana"/>
              </a:rPr>
              <a:t>il</a:t>
            </a:r>
            <a:r>
              <a:rPr sz="1600" spc="0" dirty="0" smtClean="0">
                <a:latin typeface="Verdana"/>
                <a:cs typeface="Verdana"/>
              </a:rPr>
              <a:t>a</a:t>
            </a:r>
            <a:r>
              <a:rPr sz="1600" spc="77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suatu</a:t>
            </a:r>
            <a:r>
              <a:rPr sz="1600" spc="44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saat</a:t>
            </a:r>
            <a:r>
              <a:rPr sz="1600" spc="33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</a:t>
            </a:r>
            <a:r>
              <a:rPr sz="1600" spc="-10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per</a:t>
            </a:r>
            <a:r>
              <a:rPr sz="1600" spc="-10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ukan</a:t>
            </a:r>
            <a:endParaRPr sz="1600">
              <a:latin typeface="Verdana"/>
              <a:cs typeface="Verdana"/>
            </a:endParaRPr>
          </a:p>
          <a:p>
            <a:pPr marL="12700" marR="30975">
              <a:lnSpc>
                <a:spcPct val="101277"/>
              </a:lnSpc>
            </a:pPr>
            <a:r>
              <a:rPr sz="1600" spc="0" dirty="0" smtClean="0">
                <a:latin typeface="Verdana"/>
                <a:cs typeface="Verdana"/>
              </a:rPr>
              <a:t>per</a:t>
            </a:r>
            <a:r>
              <a:rPr sz="1600" spc="36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f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e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d/group</a:t>
            </a:r>
            <a:r>
              <a:rPr sz="1600" spc="112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we</a:t>
            </a:r>
            <a:r>
              <a:rPr sz="1600" spc="-9" dirty="0" smtClean="0">
                <a:latin typeface="Verdana"/>
                <a:cs typeface="Verdana"/>
              </a:rPr>
              <a:t>ll</a:t>
            </a:r>
            <a:r>
              <a:rPr sz="1600" spc="0" dirty="0" smtClean="0">
                <a:latin typeface="Verdana"/>
                <a:cs typeface="Verdana"/>
              </a:rPr>
              <a:t>/b</a:t>
            </a:r>
            <a:r>
              <a:rPr sz="1600" spc="-9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ok</a:t>
            </a:r>
            <a:r>
              <a:rPr sz="1600" spc="102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produksi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6738" y="3442861"/>
            <a:ext cx="1031642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0" dirty="0" smtClean="0">
                <a:latin typeface="Verdana"/>
                <a:cs typeface="Verdana"/>
              </a:rPr>
              <a:t>summary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5995" y="3442861"/>
            <a:ext cx="772400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0" dirty="0" smtClean="0">
                <a:latin typeface="Verdana"/>
                <a:cs typeface="Verdana"/>
              </a:rPr>
              <a:t>a</a:t>
            </a:r>
            <a:r>
              <a:rPr sz="1600" spc="-10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okasi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6340" y="3442861"/>
            <a:ext cx="812750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-15" dirty="0" smtClean="0">
                <a:latin typeface="Verdana"/>
                <a:cs typeface="Verdana"/>
              </a:rPr>
              <a:t>v</a:t>
            </a:r>
            <a:r>
              <a:rPr sz="1600" spc="0" dirty="0" smtClean="0">
                <a:latin typeface="Verdana"/>
                <a:cs typeface="Verdana"/>
              </a:rPr>
              <a:t>o</a:t>
            </a:r>
            <a:r>
              <a:rPr sz="1600" spc="-10" dirty="0" smtClean="0">
                <a:latin typeface="Verdana"/>
                <a:cs typeface="Verdana"/>
              </a:rPr>
              <a:t>l</a:t>
            </a:r>
            <a:r>
              <a:rPr sz="1600" spc="0" dirty="0" smtClean="0">
                <a:latin typeface="Verdana"/>
                <a:cs typeface="Verdana"/>
              </a:rPr>
              <a:t>ume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6706" y="3442861"/>
            <a:ext cx="1617819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0" dirty="0" smtClean="0">
                <a:latin typeface="Verdana"/>
                <a:cs typeface="Verdana"/>
              </a:rPr>
              <a:t>produks</a:t>
            </a:r>
            <a:r>
              <a:rPr sz="1600" spc="-10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/</a:t>
            </a:r>
            <a:r>
              <a:rPr sz="1600" spc="-10" dirty="0" smtClean="0">
                <a:latin typeface="Verdana"/>
                <a:cs typeface="Verdana"/>
              </a:rPr>
              <a:t>li</a:t>
            </a:r>
            <a:r>
              <a:rPr sz="1600" spc="0" dirty="0" smtClean="0">
                <a:latin typeface="Verdana"/>
                <a:cs typeface="Verdana"/>
              </a:rPr>
              <a:t>ft</a:t>
            </a:r>
            <a:r>
              <a:rPr sz="1600" spc="-10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674" y="4154570"/>
            <a:ext cx="2179608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b="1" spc="0" dirty="0" smtClean="0">
                <a:latin typeface="Verdana"/>
                <a:cs typeface="Verdana"/>
              </a:rPr>
              <a:t>Keterkaitan</a:t>
            </a:r>
            <a:r>
              <a:rPr sz="1600" b="1" spc="124" dirty="0" smtClean="0">
                <a:latin typeface="Verdana"/>
                <a:cs typeface="Verdana"/>
              </a:rPr>
              <a:t> </a:t>
            </a:r>
            <a:r>
              <a:rPr sz="1600" b="1" spc="0" dirty="0" smtClean="0">
                <a:latin typeface="Verdana"/>
                <a:cs typeface="Verdana"/>
              </a:rPr>
              <a:t>Data</a:t>
            </a:r>
            <a:r>
              <a:rPr sz="1600" b="1" spc="56" dirty="0" smtClean="0">
                <a:latin typeface="Verdana"/>
                <a:cs typeface="Verdana"/>
              </a:rPr>
              <a:t> </a:t>
            </a:r>
            <a:r>
              <a:rPr sz="1600" b="1" spc="0" dirty="0" smtClean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74" y="4402228"/>
            <a:ext cx="1886561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0" dirty="0" smtClean="0">
                <a:latin typeface="Verdana"/>
                <a:cs typeface="Verdana"/>
              </a:rPr>
              <a:t>B</a:t>
            </a:r>
            <a:r>
              <a:rPr sz="1600" spc="-4" dirty="0" smtClean="0">
                <a:latin typeface="Verdana"/>
                <a:cs typeface="Verdana"/>
              </a:rPr>
              <a:t>e</a:t>
            </a:r>
            <a:r>
              <a:rPr sz="1600" spc="0" dirty="0" smtClean="0">
                <a:latin typeface="Verdana"/>
                <a:cs typeface="Verdana"/>
              </a:rPr>
              <a:t>rka</a:t>
            </a:r>
            <a:r>
              <a:rPr sz="1600" spc="-9" dirty="0" smtClean="0">
                <a:latin typeface="Verdana"/>
                <a:cs typeface="Verdana"/>
              </a:rPr>
              <a:t>i</a:t>
            </a:r>
            <a:r>
              <a:rPr sz="1600" spc="0" dirty="0" smtClean="0">
                <a:latin typeface="Verdana"/>
                <a:cs typeface="Verdana"/>
              </a:rPr>
              <a:t>tan</a:t>
            </a:r>
            <a:r>
              <a:rPr sz="1600" spc="86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</a:t>
            </a:r>
            <a:r>
              <a:rPr sz="1600" spc="-4" dirty="0" smtClean="0">
                <a:latin typeface="Verdana"/>
                <a:cs typeface="Verdana"/>
              </a:rPr>
              <a:t>e</a:t>
            </a:r>
            <a:r>
              <a:rPr sz="1600" spc="4" dirty="0" smtClean="0">
                <a:latin typeface="Verdana"/>
                <a:cs typeface="Verdana"/>
              </a:rPr>
              <a:t>n</a:t>
            </a:r>
            <a:r>
              <a:rPr sz="1600" spc="0" dirty="0" smtClean="0">
                <a:latin typeface="Verdana"/>
                <a:cs typeface="Verdana"/>
              </a:rPr>
              <a:t>gan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103" y="4402228"/>
            <a:ext cx="1819117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-4" dirty="0" smtClean="0">
                <a:latin typeface="Verdana"/>
                <a:cs typeface="Verdana"/>
              </a:rPr>
              <a:t>ele</a:t>
            </a:r>
            <a:r>
              <a:rPr sz="1600" spc="0" dirty="0" smtClean="0">
                <a:latin typeface="Verdana"/>
                <a:cs typeface="Verdana"/>
              </a:rPr>
              <a:t>m</a:t>
            </a:r>
            <a:r>
              <a:rPr sz="1600" spc="-4" dirty="0" smtClean="0">
                <a:latin typeface="Verdana"/>
                <a:cs typeface="Verdana"/>
              </a:rPr>
              <a:t>e</a:t>
            </a:r>
            <a:r>
              <a:rPr sz="1600" spc="0" dirty="0" smtClean="0">
                <a:latin typeface="Verdana"/>
                <a:cs typeface="Verdana"/>
              </a:rPr>
              <a:t>n</a:t>
            </a:r>
            <a:r>
              <a:rPr sz="1600" spc="68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data</a:t>
            </a:r>
            <a:r>
              <a:rPr sz="1600" spc="35" dirty="0" smtClean="0">
                <a:latin typeface="Verdana"/>
                <a:cs typeface="Verdana"/>
              </a:rPr>
              <a:t> </a:t>
            </a:r>
            <a:r>
              <a:rPr sz="1600" spc="0" dirty="0" smtClean="0">
                <a:latin typeface="Verdana"/>
                <a:cs typeface="Verdana"/>
              </a:rPr>
              <a:t>w</a:t>
            </a:r>
            <a:r>
              <a:rPr sz="1600" spc="-4" dirty="0" smtClean="0">
                <a:latin typeface="Verdana"/>
                <a:cs typeface="Verdana"/>
              </a:rPr>
              <a:t>ell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0855" y="4402228"/>
            <a:ext cx="440056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00" spc="-4" dirty="0" smtClean="0">
                <a:latin typeface="Verdana"/>
                <a:cs typeface="Verdana"/>
              </a:rPr>
              <a:t>i</a:t>
            </a:r>
            <a:r>
              <a:rPr sz="1600" spc="4" dirty="0" smtClean="0">
                <a:latin typeface="Verdana"/>
                <a:cs typeface="Verdana"/>
              </a:rPr>
              <a:t>n</a:t>
            </a:r>
            <a:r>
              <a:rPr sz="1600" spc="-4" dirty="0" smtClean="0">
                <a:latin typeface="Verdana"/>
                <a:cs typeface="Verdana"/>
              </a:rPr>
              <a:t>fo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94" y="5031365"/>
            <a:ext cx="1808891" cy="1802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619" marR="28493">
              <a:lnSpc>
                <a:spcPct val="89029"/>
              </a:lnSpc>
              <a:spcBef>
                <a:spcPts val="40"/>
              </a:spcBef>
            </a:pPr>
            <a:r>
              <a:rPr sz="1400" b="1" spc="0" dirty="0" smtClean="0">
                <a:latin typeface="Tw Cen MT Condensed"/>
                <a:cs typeface="Tw Cen MT Condensed"/>
              </a:rPr>
              <a:t>Contoh</a:t>
            </a:r>
            <a:r>
              <a:rPr sz="1400" b="1" spc="39" dirty="0" smtClean="0">
                <a:latin typeface="Tw Cen MT Condensed"/>
                <a:cs typeface="Tw Cen MT Condensed"/>
              </a:rPr>
              <a:t> </a:t>
            </a:r>
            <a:r>
              <a:rPr sz="1400" b="1" spc="-25" dirty="0" smtClean="0">
                <a:latin typeface="Tw Cen MT Condensed"/>
                <a:cs typeface="Tw Cen MT Condensed"/>
              </a:rPr>
              <a:t>F</a:t>
            </a:r>
            <a:r>
              <a:rPr sz="1400" b="1" spc="0" dirty="0" smtClean="0">
                <a:latin typeface="Tw Cen MT Condensed"/>
                <a:cs typeface="Tw Cen MT Condensed"/>
              </a:rPr>
              <a:t>ormat</a:t>
            </a:r>
            <a:endParaRPr sz="1400">
              <a:latin typeface="Tw Cen MT Condensed"/>
              <a:cs typeface="Tw Cen MT Condensed"/>
            </a:endParaRPr>
          </a:p>
          <a:p>
            <a:pPr marL="733559">
              <a:lnSpc>
                <a:spcPct val="89029"/>
              </a:lnSpc>
              <a:spcBef>
                <a:spcPts val="1276"/>
              </a:spcBef>
            </a:pPr>
            <a:r>
              <a:rPr sz="1400" spc="-59" dirty="0" smtClean="0">
                <a:latin typeface="Tw Cen MT Condensed"/>
                <a:cs typeface="Tw Cen MT Condensed"/>
              </a:rPr>
              <a:t>W</a:t>
            </a:r>
            <a:r>
              <a:rPr sz="1400" spc="0" dirty="0" smtClean="0">
                <a:latin typeface="Tw Cen MT Condensed"/>
                <a:cs typeface="Tw Cen MT Condensed"/>
              </a:rPr>
              <a:t>ell_G</a:t>
            </a:r>
            <a:r>
              <a:rPr sz="1400" spc="-39" dirty="0" smtClean="0">
                <a:latin typeface="Tw Cen MT Condensed"/>
                <a:cs typeface="Tw Cen MT Condensed"/>
              </a:rPr>
              <a:t>r</a:t>
            </a:r>
            <a:r>
              <a:rPr sz="1400" spc="0" dirty="0" smtClean="0">
                <a:latin typeface="Tw Cen MT Condensed"/>
                <a:cs typeface="Tw Cen MT Condensed"/>
              </a:rPr>
              <a:t>oup_Name</a:t>
            </a:r>
            <a:endParaRPr sz="1400">
              <a:latin typeface="Tw Cen MT Condensed"/>
              <a:cs typeface="Tw Cen MT Condensed"/>
            </a:endParaRPr>
          </a:p>
          <a:p>
            <a:pPr marL="12700" marR="914921">
              <a:lnSpc>
                <a:spcPts val="1495"/>
              </a:lnSpc>
              <a:spcBef>
                <a:spcPts val="586"/>
              </a:spcBef>
            </a:pPr>
            <a:r>
              <a:rPr sz="1400" spc="0" dirty="0" smtClean="0">
                <a:latin typeface="Tw Cen MT Condensed"/>
                <a:cs typeface="Tw Cen MT Condensed"/>
              </a:rPr>
              <a:t>NO</a:t>
            </a:r>
            <a:r>
              <a:rPr sz="1400" spc="-9" dirty="0" smtClean="0">
                <a:latin typeface="Tw Cen MT Condensed"/>
                <a:cs typeface="Tw Cen MT Condensed"/>
              </a:rPr>
              <a:t>R</a:t>
            </a:r>
            <a:r>
              <a:rPr sz="1400" spc="0" dirty="0" smtClean="0">
                <a:latin typeface="Tw Cen MT Condensed"/>
                <a:cs typeface="Tw Cen MT Condensed"/>
              </a:rPr>
              <a:t>TH</a:t>
            </a:r>
            <a:r>
              <a:rPr sz="1400" spc="22" dirty="0" smtClean="0">
                <a:latin typeface="Tw Cen MT Condensed"/>
                <a:cs typeface="Tw Cen MT Condensed"/>
              </a:rPr>
              <a:t> </a:t>
            </a:r>
            <a:r>
              <a:rPr sz="1400" spc="0" dirty="0" smtClean="0">
                <a:latin typeface="Tw Cen MT Condensed"/>
                <a:cs typeface="Tw Cen MT Condensed"/>
              </a:rPr>
              <a:t>GER</a:t>
            </a:r>
            <a:r>
              <a:rPr sz="1400" spc="-35" dirty="0" smtClean="0">
                <a:latin typeface="Tw Cen MT Condensed"/>
                <a:cs typeface="Tw Cen MT Condensed"/>
              </a:rPr>
              <a:t>A</a:t>
            </a:r>
            <a:r>
              <a:rPr sz="1400" spc="0" dirty="0" smtClean="0">
                <a:latin typeface="Tw Cen MT Condensed"/>
                <a:cs typeface="Tw Cen MT Condensed"/>
              </a:rPr>
              <a:t>GAI </a:t>
            </a:r>
            <a:endParaRPr sz="1400">
              <a:latin typeface="Tw Cen MT Condensed"/>
              <a:cs typeface="Tw Cen MT Condensed"/>
            </a:endParaRPr>
          </a:p>
          <a:p>
            <a:pPr marL="12700" marR="914921">
              <a:lnSpc>
                <a:spcPts val="1495"/>
              </a:lnSpc>
              <a:spcBef>
                <a:spcPts val="285"/>
              </a:spcBef>
            </a:pPr>
            <a:r>
              <a:rPr sz="1400" spc="0" dirty="0" smtClean="0">
                <a:latin typeface="Tw Cen MT Condensed"/>
                <a:cs typeface="Tw Cen MT Condensed"/>
              </a:rPr>
              <a:t>RI</a:t>
            </a:r>
            <a:r>
              <a:rPr sz="1400" spc="-104" dirty="0" smtClean="0">
                <a:latin typeface="Tw Cen MT Condensed"/>
                <a:cs typeface="Tw Cen MT Condensed"/>
              </a:rPr>
              <a:t>P</a:t>
            </a:r>
            <a:r>
              <a:rPr sz="1400" spc="0" dirty="0" smtClean="0">
                <a:latin typeface="Tw Cen MT Condensed"/>
                <a:cs typeface="Tw Cen MT Condensed"/>
              </a:rPr>
              <a:t>AH</a:t>
            </a:r>
            <a:endParaRPr sz="1400">
              <a:latin typeface="Tw Cen MT Condensed"/>
              <a:cs typeface="Tw Cen MT Condensed"/>
            </a:endParaRPr>
          </a:p>
          <a:p>
            <a:pPr marL="12700" marR="1290940">
              <a:lnSpc>
                <a:spcPts val="1495"/>
              </a:lnSpc>
              <a:spcBef>
                <a:spcPts val="430"/>
              </a:spcBef>
            </a:pPr>
            <a:r>
              <a:rPr sz="1400" spc="0" dirty="0" smtClean="0">
                <a:latin typeface="Tw Cen MT Condensed"/>
                <a:cs typeface="Tw Cen MT Condensed"/>
              </a:rPr>
              <a:t>GEMAH </a:t>
            </a:r>
            <a:endParaRPr sz="1400">
              <a:latin typeface="Tw Cen MT Condensed"/>
              <a:cs typeface="Tw Cen MT Condensed"/>
            </a:endParaRPr>
          </a:p>
          <a:p>
            <a:pPr marL="12700" marR="1290940">
              <a:lnSpc>
                <a:spcPts val="1495"/>
              </a:lnSpc>
              <a:spcBef>
                <a:spcPts val="436"/>
              </a:spcBef>
            </a:pPr>
            <a:r>
              <a:rPr sz="1400" spc="0" dirty="0" smtClean="0">
                <a:latin typeface="Tw Cen MT Condensed"/>
                <a:cs typeface="Tw Cen MT Condensed"/>
              </a:rPr>
              <a:t>MAKMUR</a:t>
            </a:r>
            <a:endParaRPr sz="1400">
              <a:latin typeface="Tw Cen MT Condensed"/>
              <a:cs typeface="Tw Cen MT Condensed"/>
            </a:endParaRPr>
          </a:p>
          <a:p>
            <a:pPr marL="12700" marR="28493">
              <a:lnSpc>
                <a:spcPct val="89029"/>
              </a:lnSpc>
              <a:spcBef>
                <a:spcPts val="576"/>
              </a:spcBef>
            </a:pPr>
            <a:r>
              <a:rPr sz="1400" spc="0" dirty="0" smtClean="0">
                <a:latin typeface="Tw Cen MT Condensed"/>
                <a:cs typeface="Tw Cen MT Condensed"/>
              </a:rPr>
              <a:t>NO</a:t>
            </a:r>
            <a:r>
              <a:rPr sz="1400" spc="-9" dirty="0" smtClean="0">
                <a:latin typeface="Tw Cen MT Condensed"/>
                <a:cs typeface="Tw Cen MT Condensed"/>
              </a:rPr>
              <a:t>R</a:t>
            </a:r>
            <a:r>
              <a:rPr sz="1400" spc="0" dirty="0" smtClean="0">
                <a:latin typeface="Tw Cen MT Condensed"/>
                <a:cs typeface="Tw Cen MT Condensed"/>
              </a:rPr>
              <a:t>TH</a:t>
            </a:r>
            <a:r>
              <a:rPr sz="1400" spc="22" dirty="0" smtClean="0">
                <a:latin typeface="Tw Cen MT Condensed"/>
                <a:cs typeface="Tw Cen MT Condensed"/>
              </a:rPr>
              <a:t> </a:t>
            </a:r>
            <a:r>
              <a:rPr sz="1400" spc="0" dirty="0" smtClean="0">
                <a:latin typeface="Tw Cen MT Condensed"/>
                <a:cs typeface="Tw Cen MT Condensed"/>
              </a:rPr>
              <a:t>BE</a:t>
            </a:r>
            <a:r>
              <a:rPr sz="1400" spc="-44" dirty="0" smtClean="0">
                <a:latin typeface="Tw Cen MT Condensed"/>
                <a:cs typeface="Tw Cen MT Condensed"/>
              </a:rPr>
              <a:t>T</a:t>
            </a:r>
            <a:r>
              <a:rPr sz="1400" spc="0" dirty="0" smtClean="0">
                <a:latin typeface="Tw Cen MT Condensed"/>
                <a:cs typeface="Tw Cen MT Condensed"/>
              </a:rPr>
              <a:t>ARA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3966" y="5383409"/>
            <a:ext cx="285255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40"/>
              </a:spcBef>
            </a:pPr>
            <a:r>
              <a:rPr sz="1400" spc="0" dirty="0" smtClean="0">
                <a:latin typeface="Tw Cen MT Condensed"/>
                <a:cs typeface="Tw Cen MT Condensed"/>
              </a:rPr>
              <a:t>Blok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0501" y="5647817"/>
            <a:ext cx="418575" cy="118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33" indent="90" algn="just">
              <a:lnSpc>
                <a:spcPts val="1495"/>
              </a:lnSpc>
              <a:spcBef>
                <a:spcPts val="40"/>
              </a:spcBef>
            </a:pPr>
            <a:r>
              <a:rPr sz="1400" spc="-25" dirty="0" smtClean="0">
                <a:latin typeface="Tw Cen MT Condensed"/>
                <a:cs typeface="Tw Cen MT Condensed"/>
              </a:rPr>
              <a:t>J</a:t>
            </a:r>
            <a:r>
              <a:rPr sz="1400" spc="0" dirty="0" smtClean="0">
                <a:latin typeface="Tw Cen MT Condensed"/>
                <a:cs typeface="Tw Cen MT Condensed"/>
              </a:rPr>
              <a:t>abung </a:t>
            </a:r>
            <a:endParaRPr sz="1400">
              <a:latin typeface="Tw Cen MT Condensed"/>
              <a:cs typeface="Tw Cen MT Condensed"/>
            </a:endParaRPr>
          </a:p>
          <a:p>
            <a:pPr marL="13133" algn="just">
              <a:lnSpc>
                <a:spcPts val="1495"/>
              </a:lnSpc>
              <a:spcBef>
                <a:spcPts val="358"/>
              </a:spcBef>
            </a:pPr>
            <a:r>
              <a:rPr sz="1400" spc="-25" dirty="0" smtClean="0">
                <a:latin typeface="Tw Cen MT Condensed"/>
                <a:cs typeface="Tw Cen MT Condensed"/>
              </a:rPr>
              <a:t>J</a:t>
            </a:r>
            <a:r>
              <a:rPr sz="1400" spc="0" dirty="0" smtClean="0">
                <a:latin typeface="Tw Cen MT Condensed"/>
                <a:cs typeface="Tw Cen MT Condensed"/>
              </a:rPr>
              <a:t>abung </a:t>
            </a:r>
            <a:endParaRPr sz="1400">
              <a:latin typeface="Tw Cen MT Condensed"/>
              <a:cs typeface="Tw Cen MT Condensed"/>
            </a:endParaRPr>
          </a:p>
          <a:p>
            <a:pPr marL="13133" algn="just">
              <a:lnSpc>
                <a:spcPts val="1495"/>
              </a:lnSpc>
              <a:spcBef>
                <a:spcPts val="358"/>
              </a:spcBef>
            </a:pPr>
            <a:r>
              <a:rPr sz="1400" spc="-25" dirty="0" smtClean="0">
                <a:latin typeface="Tw Cen MT Condensed"/>
                <a:cs typeface="Tw Cen MT Condensed"/>
              </a:rPr>
              <a:t>J</a:t>
            </a:r>
            <a:r>
              <a:rPr sz="1400" spc="0" dirty="0" smtClean="0">
                <a:latin typeface="Tw Cen MT Condensed"/>
                <a:cs typeface="Tw Cen MT Condensed"/>
              </a:rPr>
              <a:t>abung</a:t>
            </a:r>
            <a:endParaRPr sz="1400">
              <a:latin typeface="Tw Cen MT Condensed"/>
              <a:cs typeface="Tw Cen MT Condensed"/>
            </a:endParaRPr>
          </a:p>
          <a:p>
            <a:pPr marL="12808" marR="1440" algn="just">
              <a:lnSpc>
                <a:spcPct val="89029"/>
              </a:lnSpc>
              <a:spcBef>
                <a:spcPts val="583"/>
              </a:spcBef>
            </a:pPr>
            <a:r>
              <a:rPr sz="1400" spc="-25" dirty="0" smtClean="0">
                <a:latin typeface="Tw Cen MT Condensed"/>
                <a:cs typeface="Tw Cen MT Condensed"/>
              </a:rPr>
              <a:t>J</a:t>
            </a:r>
            <a:r>
              <a:rPr sz="1400" spc="4" dirty="0" smtClean="0">
                <a:latin typeface="Tw Cen MT Condensed"/>
                <a:cs typeface="Tw Cen MT Condensed"/>
              </a:rPr>
              <a:t>abung</a:t>
            </a:r>
            <a:endParaRPr sz="1400">
              <a:latin typeface="Tw Cen MT Condensed"/>
              <a:cs typeface="Tw Cen MT Condensed"/>
            </a:endParaRPr>
          </a:p>
          <a:p>
            <a:pPr marL="12700" marR="1819" algn="just">
              <a:lnSpc>
                <a:spcPct val="89029"/>
              </a:lnSpc>
              <a:spcBef>
                <a:spcPts val="430"/>
              </a:spcBef>
            </a:pPr>
            <a:r>
              <a:rPr sz="1400" spc="-25" dirty="0" smtClean="0">
                <a:latin typeface="Tw Cen MT Condensed"/>
                <a:cs typeface="Tw Cen MT Condensed"/>
              </a:rPr>
              <a:t>J</a:t>
            </a:r>
            <a:r>
              <a:rPr sz="1400" spc="0" dirty="0" smtClean="0">
                <a:latin typeface="Tw Cen MT Condensed"/>
                <a:cs typeface="Tw Cen MT Condensed"/>
              </a:rPr>
              <a:t>abung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3360" y="4738115"/>
            <a:ext cx="9071609" cy="1856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1026" y="888759"/>
            <a:ext cx="5271368" cy="1204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ts val="2990"/>
              </a:lnSpc>
              <a:spcBef>
                <a:spcPts val="149"/>
              </a:spcBef>
            </a:pP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FOR</a:t>
            </a:r>
            <a:r>
              <a:rPr sz="4275" spc="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M</a:t>
            </a:r>
            <a:r>
              <a:rPr sz="4275" spc="-1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-83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-1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DA</a:t>
            </a:r>
            <a:r>
              <a:rPr sz="4275" spc="-10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4275" spc="-47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W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E</a:t>
            </a:r>
            <a:r>
              <a:rPr sz="4275" spc="-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L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L</a:t>
            </a:r>
            <a:r>
              <a:rPr sz="4275" spc="-58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I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NFO</a:t>
            </a:r>
            <a:endParaRPr sz="2850">
              <a:latin typeface="Tw Cen MT Condensed"/>
              <a:cs typeface="Tw Cen MT Condensed"/>
            </a:endParaRPr>
          </a:p>
          <a:p>
            <a:pPr marL="89662" marR="34861">
              <a:lnSpc>
                <a:spcPct val="89029"/>
              </a:lnSpc>
              <a:spcBef>
                <a:spcPts val="2156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Definisi:</a:t>
            </a:r>
            <a:endParaRPr sz="1800">
              <a:latin typeface="Tw Cen MT Condensed"/>
              <a:cs typeface="Tw Cen MT Condensed"/>
            </a:endParaRPr>
          </a:p>
          <a:p>
            <a:pPr marL="89662">
              <a:lnSpc>
                <a:spcPct val="89029"/>
              </a:lnSpc>
              <a:spcBef>
                <a:spcPts val="26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Sumu</a:t>
            </a:r>
            <a:r>
              <a:rPr sz="1800" spc="-89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-sumur</a:t>
            </a:r>
            <a:r>
              <a:rPr sz="1800" spc="7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min</a:t>
            </a:r>
            <a:r>
              <a:rPr sz="1800" spc="-34" dirty="0" smtClean="0">
                <a:latin typeface="Tw Cen MT Condensed"/>
                <a:cs typeface="Tw Cen MT Condensed"/>
              </a:rPr>
              <a:t>y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k</a:t>
            </a:r>
            <a:r>
              <a:rPr sz="1800" spc="6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dan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2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bumi,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baik</a:t>
            </a:r>
            <a:r>
              <a:rPr sz="1800" spc="4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status</a:t>
            </a:r>
            <a:r>
              <a:rPr sz="1800" spc="3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be</a:t>
            </a:r>
            <a:r>
              <a:rPr sz="1800" spc="-1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8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maupun</a:t>
            </a:r>
            <a:r>
              <a:rPr sz="1800" spc="7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tidak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7988" y="2392818"/>
            <a:ext cx="9287508" cy="81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34">
              <a:lnSpc>
                <a:spcPct val="89029"/>
              </a:lnSpc>
              <a:spcBef>
                <a:spcPts val="25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Fungsi</a:t>
            </a:r>
            <a:r>
              <a:rPr sz="1800" b="1" spc="40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:</a:t>
            </a:r>
            <a:endParaRPr sz="1800">
              <a:latin typeface="Tw Cen MT Condensed"/>
              <a:cs typeface="Tw Cen MT Condensed"/>
            </a:endParaRPr>
          </a:p>
          <a:p>
            <a:pPr marL="12700" indent="0">
              <a:lnSpc>
                <a:spcPct val="99537"/>
              </a:lnSpc>
              <a:spcBef>
                <a:spcPts val="44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Digunakan</a:t>
            </a:r>
            <a:r>
              <a:rPr sz="1800" spc="8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-19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b</a:t>
            </a:r>
            <a:r>
              <a:rPr sz="1800" spc="-25" dirty="0" smtClean="0">
                <a:latin typeface="Tw Cen MT Condensed"/>
                <a:cs typeface="Tw Cen MT Condensed"/>
              </a:rPr>
              <a:t>a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i</a:t>
            </a:r>
            <a:r>
              <a:rPr sz="1800" spc="7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tabel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master</a:t>
            </a:r>
            <a:r>
              <a:rPr sz="1800" spc="37" dirty="0" smtClean="0">
                <a:latin typeface="Tw Cen MT Condensed"/>
                <a:cs typeface="Tw Cen MT Condensed"/>
              </a:rPr>
              <a:t> 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14" dirty="0" smtClean="0">
                <a:latin typeface="Tw Cen MT Condensed"/>
                <a:cs typeface="Tw Cen MT Condensed"/>
              </a:rPr>
              <a:t>f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ensi</a:t>
            </a:r>
            <a:r>
              <a:rPr sz="1800" spc="7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penghi</a:t>
            </a:r>
            <a:r>
              <a:rPr sz="1800" spc="4" dirty="0" smtClean="0">
                <a:latin typeface="Tw Cen MT Condensed"/>
                <a:cs typeface="Tw Cen MT Condensed"/>
              </a:rPr>
              <a:t>t</a:t>
            </a:r>
            <a:r>
              <a:rPr sz="1800" spc="0" dirty="0" smtClean="0">
                <a:latin typeface="Tw Cen MT Condensed"/>
                <a:cs typeface="Tw Cen MT Condensed"/>
              </a:rPr>
              <a:t>un</a:t>
            </a:r>
            <a:r>
              <a:rPr sz="1800" spc="-29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10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alokasi</a:t>
            </a:r>
            <a:r>
              <a:rPr sz="1800" spc="63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7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dan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lifting</a:t>
            </a:r>
            <a:r>
              <a:rPr sz="1800" spc="4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dari</a:t>
            </a:r>
            <a:r>
              <a:rPr sz="1800" spc="31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C</a:t>
            </a:r>
            <a:r>
              <a:rPr sz="1800" spc="0" dirty="0" smtClean="0">
                <a:latin typeface="Tw Cen MT Condensed"/>
                <a:cs typeface="Tw Cen MT Condensed"/>
              </a:rPr>
              <a:t>TP</a:t>
            </a:r>
            <a:r>
              <a:rPr sz="1800" spc="28" dirty="0" smtClean="0">
                <a:latin typeface="Tw Cen MT Condensed"/>
                <a:cs typeface="Tw Cen MT Condensed"/>
              </a:rPr>
              <a:t> </a:t>
            </a:r>
            <a:r>
              <a:rPr sz="1800" spc="-50" dirty="0" smtClean="0">
                <a:latin typeface="Tw Cen MT Condensed"/>
                <a:cs typeface="Tw Cen MT Condensed"/>
              </a:rPr>
              <a:t>k</a:t>
            </a:r>
            <a:r>
              <a:rPr sz="1800" spc="0" dirty="0" smtClean="0">
                <a:latin typeface="Tw Cen MT Condensed"/>
                <a:cs typeface="Tw Cen MT Condensed"/>
              </a:rPr>
              <a:t>e</a:t>
            </a:r>
            <a:r>
              <a:rPr sz="1800" spc="3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masing-masing</a:t>
            </a:r>
            <a:r>
              <a:rPr sz="1800" spc="9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sumur</a:t>
            </a:r>
            <a:r>
              <a:rPr sz="1800" spc="3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sesuai</a:t>
            </a:r>
            <a:r>
              <a:rPr sz="1800" spc="4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den</a:t>
            </a:r>
            <a:r>
              <a:rPr sz="1800" spc="-35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 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osentase</a:t>
            </a:r>
            <a:r>
              <a:rPr sz="1800" spc="79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7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hariann</a:t>
            </a:r>
            <a:r>
              <a:rPr sz="1800" spc="-29" dirty="0" smtClean="0">
                <a:latin typeface="Tw Cen MT Condensed"/>
                <a:cs typeface="Tw Cen MT Condensed"/>
              </a:rPr>
              <a:t>y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,</a:t>
            </a:r>
            <a:r>
              <a:rPr sz="1800" spc="9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serta</a:t>
            </a:r>
            <a:r>
              <a:rPr sz="1800" spc="3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-19" dirty="0" smtClean="0">
                <a:latin typeface="Tw Cen MT Condensed"/>
                <a:cs typeface="Tw Cen MT Condensed"/>
              </a:rPr>
              <a:t>e</a:t>
            </a:r>
            <a:r>
              <a:rPr sz="1800" spc="-4" dirty="0" smtClean="0">
                <a:latin typeface="Tw Cen MT Condensed"/>
                <a:cs typeface="Tw Cen MT Condensed"/>
              </a:rPr>
              <a:t>b</a:t>
            </a:r>
            <a:r>
              <a:rPr sz="1800" spc="-25" dirty="0" smtClean="0">
                <a:latin typeface="Tw Cen MT Condensed"/>
                <a:cs typeface="Tw Cen MT Condensed"/>
              </a:rPr>
              <a:t>a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ai</a:t>
            </a:r>
            <a:r>
              <a:rPr sz="1800" spc="6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tabel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14" dirty="0" smtClean="0">
                <a:latin typeface="Tw Cen MT Condensed"/>
                <a:cs typeface="Tw Cen MT Condensed"/>
              </a:rPr>
              <a:t>f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ensi</a:t>
            </a:r>
            <a:r>
              <a:rPr sz="1800" spc="8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perhitun</a:t>
            </a:r>
            <a:r>
              <a:rPr sz="1800" spc="-29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4" dirty="0" smtClean="0">
                <a:latin typeface="Tw Cen MT Condensed"/>
                <a:cs typeface="Tw Cen MT Condensed"/>
              </a:rPr>
              <a:t>/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lokasi</a:t>
            </a:r>
            <a:r>
              <a:rPr sz="1800" spc="13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lifting</a:t>
            </a:r>
            <a:r>
              <a:rPr sz="1800" spc="4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dae</a:t>
            </a:r>
            <a:r>
              <a:rPr sz="1800" spc="-25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ah</a:t>
            </a:r>
            <a:r>
              <a:rPr sz="1800" spc="8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penghasil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988" y="3506853"/>
            <a:ext cx="4743135" cy="535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ct val="89029"/>
              </a:lnSpc>
              <a:spcBef>
                <a:spcPts val="25"/>
              </a:spcBef>
            </a:pPr>
            <a:r>
              <a:rPr sz="1800" b="1" spc="-50" dirty="0" smtClean="0">
                <a:latin typeface="Tw Cen MT Condensed"/>
                <a:cs typeface="Tw Cen MT Condensed"/>
              </a:rPr>
              <a:t>K</a:t>
            </a:r>
            <a:r>
              <a:rPr sz="1800" b="1" spc="0" dirty="0" smtClean="0">
                <a:latin typeface="Tw Cen MT Condensed"/>
                <a:cs typeface="Tw Cen MT Condensed"/>
              </a:rPr>
              <a:t>e</a:t>
            </a:r>
            <a:r>
              <a:rPr sz="1800" b="1" spc="-4" dirty="0" smtClean="0">
                <a:latin typeface="Tw Cen MT Condensed"/>
                <a:cs typeface="Tw Cen MT Condensed"/>
              </a:rPr>
              <a:t>te</a:t>
            </a:r>
            <a:r>
              <a:rPr sz="1800" b="1" spc="-29" dirty="0" smtClean="0">
                <a:latin typeface="Tw Cen MT Condensed"/>
                <a:cs typeface="Tw Cen MT Condensed"/>
              </a:rPr>
              <a:t>r</a:t>
            </a:r>
            <a:r>
              <a:rPr sz="1800" b="1" spc="-4" dirty="0" smtClean="0">
                <a:latin typeface="Tw Cen MT Condensed"/>
                <a:cs typeface="Tw Cen MT Condensed"/>
              </a:rPr>
              <a:t>kaita</a:t>
            </a:r>
            <a:r>
              <a:rPr sz="1800" b="1" spc="0" dirty="0" smtClean="0">
                <a:latin typeface="Tw Cen MT Condensed"/>
                <a:cs typeface="Tw Cen MT Condensed"/>
              </a:rPr>
              <a:t>n</a:t>
            </a:r>
            <a:r>
              <a:rPr sz="1800" b="1" spc="80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D</a:t>
            </a:r>
            <a:r>
              <a:rPr sz="1800" b="1" spc="-4" dirty="0" smtClean="0">
                <a:latin typeface="Tw Cen MT Condensed"/>
                <a:cs typeface="Tw Cen MT Condensed"/>
              </a:rPr>
              <a:t>at</a:t>
            </a:r>
            <a:r>
              <a:rPr sz="1800" b="1" spc="0" dirty="0" smtClean="0">
                <a:latin typeface="Tw Cen MT Condensed"/>
                <a:cs typeface="Tw Cen MT Condensed"/>
              </a:rPr>
              <a:t>a</a:t>
            </a:r>
            <a:r>
              <a:rPr sz="1800" b="1" spc="15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: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26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Be</a:t>
            </a:r>
            <a:r>
              <a:rPr sz="1800" spc="-1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kaitan</a:t>
            </a:r>
            <a:r>
              <a:rPr sz="1800" spc="8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den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6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elemen</a:t>
            </a:r>
            <a:r>
              <a:rPr sz="1800" spc="64" dirty="0" smtClean="0">
                <a:latin typeface="Tw Cen MT Condensed"/>
                <a:cs typeface="Tw Cen MT Condensed"/>
              </a:rPr>
              <a:t> </a:t>
            </a:r>
            <a:r>
              <a:rPr sz="1800" spc="-64" dirty="0" smtClean="0">
                <a:latin typeface="Tw Cen MT Condensed"/>
                <a:cs typeface="Tw Cen MT Condensed"/>
              </a:rPr>
              <a:t>w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llg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ou</a:t>
            </a:r>
            <a:r>
              <a:rPr sz="1800" spc="-109" dirty="0" smtClean="0">
                <a:latin typeface="Tw Cen MT Condensed"/>
                <a:cs typeface="Tw Cen MT Condensed"/>
              </a:rPr>
              <a:t>p</a:t>
            </a:r>
            <a:r>
              <a:rPr sz="1800" spc="0" dirty="0" smtClean="0">
                <a:latin typeface="Tw Cen MT Condensed"/>
                <a:cs typeface="Tw Cen MT Condensed"/>
              </a:rPr>
              <a:t>,</a:t>
            </a:r>
            <a:r>
              <a:rPr sz="1800" spc="80" dirty="0" smtClean="0">
                <a:latin typeface="Tw Cen MT Condensed"/>
                <a:cs typeface="Tw Cen MT Condensed"/>
              </a:rPr>
              <a:t> </a:t>
            </a:r>
            <a:r>
              <a:rPr sz="1800" spc="-79" dirty="0" smtClean="0">
                <a:latin typeface="Tw Cen MT Condensed"/>
                <a:cs typeface="Tw Cen MT Condensed"/>
              </a:rPr>
              <a:t>W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ll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net</a:t>
            </a:r>
            <a:r>
              <a:rPr sz="1800" spc="-50" dirty="0" smtClean="0">
                <a:latin typeface="Tw Cen MT Condensed"/>
                <a:cs typeface="Tw Cen MT Condensed"/>
              </a:rPr>
              <a:t>w</a:t>
            </a:r>
            <a:r>
              <a:rPr sz="1800" spc="-4" dirty="0" smtClean="0">
                <a:latin typeface="Tw Cen MT Condensed"/>
                <a:cs typeface="Tw Cen MT Condensed"/>
              </a:rPr>
              <a:t>o</a:t>
            </a:r>
            <a:r>
              <a:rPr sz="1800" spc="-1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k</a:t>
            </a:r>
            <a:r>
              <a:rPr sz="1800" spc="6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histor</a:t>
            </a:r>
            <a:r>
              <a:rPr sz="1800" spc="-179" dirty="0" smtClean="0">
                <a:latin typeface="Tw Cen MT Condensed"/>
                <a:cs typeface="Tw Cen MT Condensed"/>
              </a:rPr>
              <a:t>y</a:t>
            </a:r>
            <a:r>
              <a:rPr sz="1800" spc="0" dirty="0" smtClean="0">
                <a:latin typeface="Tw Cen MT Condensed"/>
                <a:cs typeface="Tw Cen MT Condensed"/>
              </a:rPr>
              <a:t>,</a:t>
            </a:r>
            <a:r>
              <a:rPr sz="1800" spc="54" dirty="0" smtClean="0">
                <a:latin typeface="Tw Cen MT Condensed"/>
                <a:cs typeface="Tw Cen MT Condensed"/>
              </a:rPr>
              <a:t> </a:t>
            </a:r>
            <a:r>
              <a:rPr sz="1800" spc="-64" dirty="0" smtClean="0">
                <a:latin typeface="Tw Cen MT Condensed"/>
                <a:cs typeface="Tw Cen MT Condensed"/>
              </a:rPr>
              <a:t>w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ll</a:t>
            </a:r>
            <a:r>
              <a:rPr sz="1800" spc="2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DPM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5712" y="4334897"/>
            <a:ext cx="985292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40"/>
              </a:spcBef>
            </a:pPr>
            <a:r>
              <a:rPr sz="1400" b="1" spc="0" dirty="0" smtClean="0">
                <a:latin typeface="Tw Cen MT Condensed"/>
                <a:cs typeface="Tw Cen MT Condensed"/>
              </a:rPr>
              <a:t>Contoh</a:t>
            </a:r>
            <a:r>
              <a:rPr sz="1400" b="1" spc="39" dirty="0" smtClean="0">
                <a:latin typeface="Tw Cen MT Condensed"/>
                <a:cs typeface="Tw Cen MT Condensed"/>
              </a:rPr>
              <a:t> </a:t>
            </a:r>
            <a:r>
              <a:rPr sz="1400" b="1" spc="-25" dirty="0" smtClean="0">
                <a:latin typeface="Tw Cen MT Condensed"/>
                <a:cs typeface="Tw Cen MT Condensed"/>
              </a:rPr>
              <a:t>F</a:t>
            </a:r>
            <a:r>
              <a:rPr sz="1400" b="1" spc="0" dirty="0" smtClean="0">
                <a:latin typeface="Tw Cen MT Condensed"/>
                <a:cs typeface="Tw Cen MT Condensed"/>
              </a:rPr>
              <a:t>ormat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1304" y="4803711"/>
            <a:ext cx="48003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WellName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11752" y="4803711"/>
            <a:ext cx="61280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Nama_Sumur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6277" y="4803711"/>
            <a:ext cx="458526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Longitude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32798" y="4803711"/>
            <a:ext cx="385400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Latitude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49349" y="4803711"/>
            <a:ext cx="56788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Jenis_Sumur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66383" y="4803711"/>
            <a:ext cx="63744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Nama_Produk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82760" y="4803711"/>
            <a:ext cx="522234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Keterangan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00196" y="4803711"/>
            <a:ext cx="545290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Well_Group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27603" y="5035354"/>
            <a:ext cx="325823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103.37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16678" y="5035354"/>
            <a:ext cx="396484" cy="1338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">
              <a:lnSpc>
                <a:spcPts val="1320"/>
              </a:lnSpc>
              <a:spcBef>
                <a:spcPts val="66"/>
              </a:spcBef>
            </a:pPr>
            <a:r>
              <a:rPr sz="1200" spc="0" baseline="23893" dirty="0" smtClean="0">
                <a:latin typeface="Calibri"/>
                <a:cs typeface="Calibri"/>
              </a:rPr>
              <a:t>‐1.02</a:t>
            </a:r>
            <a:r>
              <a:rPr sz="1200" spc="-3" baseline="23893" dirty="0" smtClean="0">
                <a:latin typeface="Calibri"/>
                <a:cs typeface="Calibri"/>
              </a:rPr>
              <a:t> </a:t>
            </a:r>
            <a:r>
              <a:rPr sz="1200" spc="0" baseline="-3413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  <a:p>
            <a:pPr marL="12710" marR="20">
              <a:lnSpc>
                <a:spcPts val="976"/>
              </a:lnSpc>
              <a:spcBef>
                <a:spcPts val="384"/>
              </a:spcBef>
            </a:pPr>
            <a:r>
              <a:rPr sz="800" spc="0" dirty="0" smtClean="0">
                <a:latin typeface="Calibri"/>
                <a:cs typeface="Calibri"/>
              </a:rPr>
              <a:t>‐1.02</a:t>
            </a:r>
            <a:r>
              <a:rPr sz="800" spc="-3" dirty="0" smtClean="0">
                <a:latin typeface="Calibri"/>
                <a:cs typeface="Calibri"/>
              </a:rPr>
              <a:t> </a:t>
            </a:r>
            <a:r>
              <a:rPr sz="1200" spc="0" baseline="-27306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  <a:p>
            <a:pPr marL="12720" marR="10">
              <a:lnSpc>
                <a:spcPts val="976"/>
              </a:lnSpc>
              <a:spcBef>
                <a:spcPts val="844"/>
              </a:spcBef>
            </a:pPr>
            <a:r>
              <a:rPr sz="800" spc="0" dirty="0" smtClean="0">
                <a:latin typeface="Calibri"/>
                <a:cs typeface="Calibri"/>
              </a:rPr>
              <a:t>‐1.02</a:t>
            </a:r>
            <a:r>
              <a:rPr sz="800" spc="-3" dirty="0" smtClean="0">
                <a:latin typeface="Calibri"/>
                <a:cs typeface="Calibri"/>
              </a:rPr>
              <a:t> </a:t>
            </a:r>
            <a:r>
              <a:rPr sz="1200" spc="0" baseline="-27306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  <a:p>
            <a:pPr marL="12730">
              <a:lnSpc>
                <a:spcPts val="976"/>
              </a:lnSpc>
              <a:spcBef>
                <a:spcPts val="850"/>
              </a:spcBef>
            </a:pPr>
            <a:r>
              <a:rPr sz="800" spc="0" dirty="0" smtClean="0">
                <a:latin typeface="Calibri"/>
                <a:cs typeface="Calibri"/>
              </a:rPr>
              <a:t>‐1.02</a:t>
            </a:r>
            <a:r>
              <a:rPr sz="800" spc="-3" dirty="0" smtClean="0">
                <a:latin typeface="Calibri"/>
                <a:cs typeface="Calibri"/>
              </a:rPr>
              <a:t> </a:t>
            </a:r>
            <a:r>
              <a:rPr sz="1200" spc="0" baseline="-27306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  <a:p>
            <a:pPr marL="12730" marR="114">
              <a:lnSpc>
                <a:spcPts val="976"/>
              </a:lnSpc>
              <a:spcBef>
                <a:spcPts val="850"/>
              </a:spcBef>
            </a:pPr>
            <a:r>
              <a:rPr sz="800" spc="0" dirty="0" smtClean="0">
                <a:latin typeface="Calibri"/>
                <a:cs typeface="Calibri"/>
              </a:rPr>
              <a:t>‐1.17</a:t>
            </a:r>
            <a:r>
              <a:rPr sz="800" spc="-3" dirty="0" smtClean="0">
                <a:latin typeface="Calibri"/>
                <a:cs typeface="Calibri"/>
              </a:rPr>
              <a:t> </a:t>
            </a:r>
            <a:r>
              <a:rPr sz="1200" spc="0" baseline="-27306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  <a:p>
            <a:pPr marL="12730" marR="7337">
              <a:lnSpc>
                <a:spcPct val="101725"/>
              </a:lnSpc>
              <a:spcBef>
                <a:spcPts val="1237"/>
              </a:spcBef>
            </a:pPr>
            <a:r>
              <a:rPr sz="800" spc="0" dirty="0" smtClean="0">
                <a:latin typeface="Calibri"/>
                <a:cs typeface="Calibri"/>
              </a:rPr>
              <a:t>‐1.23</a:t>
            </a:r>
            <a:r>
              <a:rPr sz="800" spc="-3" dirty="0" smtClean="0">
                <a:latin typeface="Calibri"/>
                <a:cs typeface="Calibri"/>
              </a:rPr>
              <a:t> </a:t>
            </a:r>
            <a:r>
              <a:rPr sz="800" spc="0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560" y="5084886"/>
            <a:ext cx="941569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Betara‐2_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1691" y="5084886"/>
            <a:ext cx="94132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Betara‐2_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66497" y="5084886"/>
            <a:ext cx="420944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83223" y="5084886"/>
            <a:ext cx="7230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00669" y="5084886"/>
            <a:ext cx="698326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23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27613" y="5267768"/>
            <a:ext cx="325823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103.37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0570" y="5317300"/>
            <a:ext cx="941569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Betara‐5_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11701" y="5317300"/>
            <a:ext cx="94132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Betara‐5_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66507" y="5317300"/>
            <a:ext cx="420944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3233" y="5317300"/>
            <a:ext cx="7230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00679" y="5317300"/>
            <a:ext cx="698326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23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27624" y="5499421"/>
            <a:ext cx="325823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103.37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581" y="5548953"/>
            <a:ext cx="941569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Betara‐8_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11711" y="5548953"/>
            <a:ext cx="94132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Betara‐8_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6517" y="5548953"/>
            <a:ext cx="420944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3243" y="5548953"/>
            <a:ext cx="7230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0689" y="5548953"/>
            <a:ext cx="698326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23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7634" y="5731835"/>
            <a:ext cx="325823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103.37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591" y="5781367"/>
            <a:ext cx="993477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Betara‐11_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1835" y="5781367"/>
            <a:ext cx="993045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18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Betara‐11_</a:t>
            </a:r>
            <a:r>
              <a:rPr sz="1200" spc="4" baseline="3413" dirty="0" smtClean="0">
                <a:latin typeface="Calibri"/>
                <a:cs typeface="Calibri"/>
              </a:rPr>
              <a:t>U</a:t>
            </a:r>
            <a:r>
              <a:rPr sz="1200" spc="0" baseline="3413" dirty="0" smtClean="0">
                <a:latin typeface="Calibri"/>
                <a:cs typeface="Calibri"/>
              </a:rPr>
              <a:t>TAF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6527" y="5781367"/>
            <a:ext cx="420944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3254" y="5781367"/>
            <a:ext cx="7230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0700" y="5781367"/>
            <a:ext cx="698326" cy="311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NORTH</a:t>
            </a:r>
            <a:r>
              <a:rPr sz="1200" spc="23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BETARA</a:t>
            </a:r>
            <a:endParaRPr sz="800">
              <a:latin typeface="Calibri"/>
              <a:cs typeface="Calibri"/>
            </a:endParaRPr>
          </a:p>
          <a:p>
            <a:pPr marL="12700" marR="15430">
              <a:lnSpc>
                <a:spcPct val="101725"/>
              </a:lnSpc>
              <a:spcBef>
                <a:spcPts val="413"/>
              </a:spcBef>
            </a:pPr>
            <a:r>
              <a:rPr sz="800" spc="0" dirty="0" smtClean="0">
                <a:latin typeface="Calibri"/>
                <a:cs typeface="Calibri"/>
              </a:rPr>
              <a:t>GEMAH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7634" y="5964249"/>
            <a:ext cx="325823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103.48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0601" y="6013020"/>
            <a:ext cx="477870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Gemah‐25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04" y="6013020"/>
            <a:ext cx="47722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Gem</a:t>
            </a:r>
            <a:r>
              <a:rPr sz="1200" spc="4" baseline="3413" dirty="0" smtClean="0">
                <a:latin typeface="Calibri"/>
                <a:cs typeface="Calibri"/>
              </a:rPr>
              <a:t>a</a:t>
            </a:r>
            <a:r>
              <a:rPr sz="1200" spc="0" baseline="3413" dirty="0" smtClean="0">
                <a:latin typeface="Calibri"/>
                <a:cs typeface="Calibri"/>
              </a:rPr>
              <a:t>h‐</a:t>
            </a:r>
            <a:r>
              <a:rPr sz="1200" spc="-4" baseline="3413" dirty="0" smtClean="0">
                <a:latin typeface="Calibri"/>
                <a:cs typeface="Calibri"/>
              </a:rPr>
              <a:t>25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6527" y="6013020"/>
            <a:ext cx="420944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3254" y="6013020"/>
            <a:ext cx="72308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591" y="6245424"/>
            <a:ext cx="382527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RIPAH‐9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1567" y="6245424"/>
            <a:ext cx="382516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RIPAH‐9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7644" y="6245424"/>
            <a:ext cx="325823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103.43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6672" y="6245424"/>
            <a:ext cx="420635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3254" y="6245424"/>
            <a:ext cx="72308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0700" y="6245424"/>
            <a:ext cx="299207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RIPAH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91" y="6477838"/>
            <a:ext cx="434418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RIPAH‐10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783" y="6477838"/>
            <a:ext cx="433863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RIPAH‐10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696" y="6477838"/>
            <a:ext cx="325761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103.43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6708" y="6477838"/>
            <a:ext cx="389116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‐1.23</a:t>
            </a:r>
            <a:r>
              <a:rPr sz="1200" spc="-3" baseline="3413" dirty="0" smtClean="0">
                <a:latin typeface="Calibri"/>
                <a:cs typeface="Calibri"/>
              </a:rPr>
              <a:t> </a:t>
            </a:r>
            <a:r>
              <a:rPr sz="1200" spc="0" baseline="3413" dirty="0" smtClean="0">
                <a:latin typeface="Calibri"/>
                <a:cs typeface="Calibri"/>
              </a:rPr>
              <a:t>Oil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6672" y="6477838"/>
            <a:ext cx="420635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GERAGAI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3254" y="6477838"/>
            <a:ext cx="72308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‐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0700" y="6477838"/>
            <a:ext cx="299207" cy="12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RIPAH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5840" y="4505706"/>
            <a:ext cx="4797552" cy="1856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4456" y="1076578"/>
            <a:ext cx="2564067" cy="334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0"/>
              </a:lnSpc>
              <a:spcBef>
                <a:spcPts val="128"/>
              </a:spcBef>
            </a:pPr>
            <a:r>
              <a:rPr sz="3600" spc="-19" baseline="3413" dirty="0" smtClean="0">
                <a:solidFill>
                  <a:srgbClr val="435369"/>
                </a:solidFill>
                <a:latin typeface="Calibri"/>
                <a:cs typeface="Calibri"/>
              </a:rPr>
              <a:t>F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ORM</a:t>
            </a:r>
            <a:r>
              <a:rPr sz="3600" spc="-189" baseline="3413" dirty="0" smtClean="0">
                <a:solidFill>
                  <a:srgbClr val="435369"/>
                </a:solidFill>
                <a:latin typeface="Calibri"/>
                <a:cs typeface="Calibri"/>
              </a:rPr>
              <a:t>A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T</a:t>
            </a:r>
            <a:r>
              <a:rPr sz="3600" spc="-40" baseline="3413" dirty="0" smtClean="0">
                <a:solidFill>
                  <a:srgbClr val="435369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WELL</a:t>
            </a:r>
            <a:r>
              <a:rPr sz="3600" spc="43" baseline="3413" dirty="0" smtClean="0">
                <a:solidFill>
                  <a:srgbClr val="435369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solidFill>
                  <a:srgbClr val="435369"/>
                </a:solidFill>
                <a:latin typeface="Calibri"/>
                <a:cs typeface="Calibri"/>
              </a:rPr>
              <a:t>DPM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2180" y="1856533"/>
            <a:ext cx="4904041" cy="366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202">
              <a:lnSpc>
                <a:spcPts val="1360"/>
              </a:lnSpc>
              <a:spcBef>
                <a:spcPts val="68"/>
              </a:spcBef>
            </a:pPr>
            <a:r>
              <a:rPr sz="1200" b="1" spc="0" dirty="0" smtClean="0">
                <a:latin typeface="Verdana"/>
                <a:cs typeface="Verdana"/>
              </a:rPr>
              <a:t>Definisi: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</a:pPr>
            <a:r>
              <a:rPr sz="1200" spc="-39" dirty="0" smtClean="0">
                <a:latin typeface="Verdana"/>
                <a:cs typeface="Verdana"/>
              </a:rPr>
              <a:t>K</a:t>
            </a:r>
            <a:r>
              <a:rPr sz="1200" spc="0" dirty="0" smtClean="0">
                <a:latin typeface="Verdana"/>
                <a:cs typeface="Verdana"/>
              </a:rPr>
              <a:t>epala</a:t>
            </a:r>
            <a:r>
              <a:rPr sz="1200" spc="65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sumur</a:t>
            </a:r>
            <a:r>
              <a:rPr sz="1200" spc="58" dirty="0" smtClean="0">
                <a:latin typeface="Verdana"/>
                <a:cs typeface="Verdana"/>
              </a:rPr>
              <a:t> </a:t>
            </a:r>
            <a:r>
              <a:rPr sz="1200" spc="-4" dirty="0" smtClean="0">
                <a:latin typeface="Verdana"/>
                <a:cs typeface="Verdana"/>
              </a:rPr>
              <a:t>p</a:t>
            </a:r>
            <a:r>
              <a:rPr sz="1200" spc="0" dirty="0" smtClean="0">
                <a:latin typeface="Verdana"/>
                <a:cs typeface="Verdana"/>
              </a:rPr>
              <a:t>roduksi,</a:t>
            </a:r>
            <a:r>
              <a:rPr sz="1200" spc="80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baik</a:t>
            </a:r>
            <a:r>
              <a:rPr sz="1200" spc="39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status</a:t>
            </a:r>
            <a:r>
              <a:rPr sz="1200" spc="61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berproduksi</a:t>
            </a:r>
            <a:r>
              <a:rPr sz="1200" spc="91" dirty="0" smtClean="0">
                <a:latin typeface="Verdana"/>
                <a:cs typeface="Verdana"/>
              </a:rPr>
              <a:t> </a:t>
            </a:r>
            <a:r>
              <a:rPr sz="1200" spc="-4" dirty="0" smtClean="0">
                <a:latin typeface="Verdana"/>
                <a:cs typeface="Verdana"/>
              </a:rPr>
              <a:t>m</a:t>
            </a:r>
            <a:r>
              <a:rPr sz="1200" spc="0" dirty="0" smtClean="0">
                <a:latin typeface="Verdana"/>
                <a:cs typeface="Verdana"/>
              </a:rPr>
              <a:t>aupun</a:t>
            </a:r>
            <a:r>
              <a:rPr sz="1200" spc="79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tidak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180" y="2413557"/>
            <a:ext cx="6834492" cy="551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082">
              <a:lnSpc>
                <a:spcPts val="1360"/>
              </a:lnSpc>
              <a:spcBef>
                <a:spcPts val="68"/>
              </a:spcBef>
            </a:pPr>
            <a:r>
              <a:rPr sz="1200" b="1" spc="0" dirty="0" smtClean="0">
                <a:latin typeface="Verdana"/>
                <a:cs typeface="Verdana"/>
              </a:rPr>
              <a:t>Fun</a:t>
            </a:r>
            <a:r>
              <a:rPr sz="1200" b="1" spc="-4" dirty="0" smtClean="0">
                <a:latin typeface="Verdana"/>
                <a:cs typeface="Verdana"/>
              </a:rPr>
              <a:t>g</a:t>
            </a:r>
            <a:r>
              <a:rPr sz="1200" b="1" spc="0" dirty="0" smtClean="0">
                <a:latin typeface="Verdana"/>
                <a:cs typeface="Verdana"/>
              </a:rPr>
              <a:t>si</a:t>
            </a:r>
            <a:r>
              <a:rPr sz="1200" b="1" spc="44" dirty="0" smtClean="0">
                <a:latin typeface="Verdana"/>
                <a:cs typeface="Verdana"/>
              </a:rPr>
              <a:t> </a:t>
            </a:r>
            <a:r>
              <a:rPr sz="1200" b="1" spc="0" dirty="0" smtClean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12700" indent="0">
              <a:lnSpc>
                <a:spcPct val="101277"/>
              </a:lnSpc>
            </a:pPr>
            <a:r>
              <a:rPr sz="1200" spc="0" dirty="0" smtClean="0">
                <a:latin typeface="Verdana"/>
                <a:cs typeface="Verdana"/>
              </a:rPr>
              <a:t>Digunakan</a:t>
            </a:r>
            <a:r>
              <a:rPr sz="1200" spc="104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sebagai</a:t>
            </a:r>
            <a:r>
              <a:rPr sz="1200" spc="65" dirty="0" smtClean="0">
                <a:latin typeface="Verdana"/>
                <a:cs typeface="Verdana"/>
              </a:rPr>
              <a:t> </a:t>
            </a:r>
            <a:r>
              <a:rPr sz="1200" spc="-14" dirty="0" smtClean="0">
                <a:latin typeface="Verdana"/>
                <a:cs typeface="Verdana"/>
              </a:rPr>
              <a:t>k</a:t>
            </a:r>
            <a:r>
              <a:rPr sz="1200" spc="0" dirty="0" smtClean="0">
                <a:latin typeface="Verdana"/>
                <a:cs typeface="Verdana"/>
              </a:rPr>
              <a:t>epala</a:t>
            </a:r>
            <a:r>
              <a:rPr sz="1200" spc="64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masing</a:t>
            </a:r>
            <a:r>
              <a:rPr sz="1200" spc="63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-masing</a:t>
            </a:r>
            <a:r>
              <a:rPr sz="1200" spc="73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su</a:t>
            </a:r>
            <a:r>
              <a:rPr sz="1200" spc="-4" dirty="0" smtClean="0">
                <a:latin typeface="Verdana"/>
                <a:cs typeface="Verdana"/>
              </a:rPr>
              <a:t>m</a:t>
            </a:r>
            <a:r>
              <a:rPr sz="1200" spc="0" dirty="0" smtClean="0">
                <a:latin typeface="Verdana"/>
                <a:cs typeface="Verdana"/>
              </a:rPr>
              <a:t>u</a:t>
            </a:r>
            <a:r>
              <a:rPr sz="1200" spc="-169" dirty="0" smtClean="0">
                <a:latin typeface="Verdana"/>
                <a:cs typeface="Verdana"/>
              </a:rPr>
              <a:t>r</a:t>
            </a:r>
            <a:r>
              <a:rPr sz="1200" spc="0" dirty="0" smtClean="0">
                <a:latin typeface="Verdana"/>
                <a:cs typeface="Verdana"/>
              </a:rPr>
              <a:t>,</a:t>
            </a:r>
            <a:r>
              <a:rPr sz="1200" spc="57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serta</a:t>
            </a:r>
            <a:r>
              <a:rPr sz="1200" spc="40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sebagai</a:t>
            </a:r>
            <a:r>
              <a:rPr sz="1200" spc="65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tabel</a:t>
            </a:r>
            <a:r>
              <a:rPr sz="1200" spc="44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referensi</a:t>
            </a:r>
            <a:r>
              <a:rPr sz="1200" spc="57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dae</a:t>
            </a:r>
            <a:r>
              <a:rPr sz="1200" spc="-20" dirty="0" smtClean="0">
                <a:latin typeface="Verdana"/>
                <a:cs typeface="Verdana"/>
              </a:rPr>
              <a:t>r</a:t>
            </a:r>
            <a:r>
              <a:rPr sz="1200" spc="0" dirty="0" smtClean="0">
                <a:latin typeface="Verdana"/>
                <a:cs typeface="Verdana"/>
              </a:rPr>
              <a:t>ah penghasil </a:t>
            </a:r>
            <a:r>
              <a:rPr sz="1200" spc="92" dirty="0" smtClean="0">
                <a:latin typeface="Verdana"/>
                <a:cs typeface="Verdana"/>
              </a:rPr>
              <a:t> </a:t>
            </a:r>
            <a:r>
              <a:rPr sz="1200" spc="-4" dirty="0" smtClean="0">
                <a:latin typeface="Verdana"/>
                <a:cs typeface="Verdana"/>
              </a:rPr>
              <a:t>d</a:t>
            </a:r>
            <a:r>
              <a:rPr sz="1200" spc="0" dirty="0" smtClean="0">
                <a:latin typeface="Verdana"/>
                <a:cs typeface="Verdana"/>
              </a:rPr>
              <a:t>an</a:t>
            </a:r>
            <a:r>
              <a:rPr sz="1200" spc="47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perhitung</a:t>
            </a:r>
            <a:r>
              <a:rPr sz="1200" spc="4" dirty="0" smtClean="0">
                <a:latin typeface="Verdana"/>
                <a:cs typeface="Verdana"/>
              </a:rPr>
              <a:t>an</a:t>
            </a:r>
            <a:r>
              <a:rPr sz="1200" spc="0" dirty="0" smtClean="0">
                <a:latin typeface="Verdana"/>
                <a:cs typeface="Verdana"/>
              </a:rPr>
              <a:t>/al</a:t>
            </a:r>
            <a:r>
              <a:rPr sz="1200" spc="4" dirty="0" smtClean="0">
                <a:latin typeface="Verdana"/>
                <a:cs typeface="Verdana"/>
              </a:rPr>
              <a:t>o</a:t>
            </a:r>
            <a:r>
              <a:rPr sz="1200" spc="0" dirty="0" smtClean="0">
                <a:latin typeface="Verdana"/>
                <a:cs typeface="Verdana"/>
              </a:rPr>
              <a:t>kasi</a:t>
            </a:r>
            <a:r>
              <a:rPr sz="1200" spc="154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lifting</a:t>
            </a:r>
            <a:r>
              <a:rPr sz="1200" spc="63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perdae</a:t>
            </a:r>
            <a:r>
              <a:rPr sz="1200" spc="-19" dirty="0" smtClean="0">
                <a:latin typeface="Verdana"/>
                <a:cs typeface="Verdana"/>
              </a:rPr>
              <a:t>r</a:t>
            </a:r>
            <a:r>
              <a:rPr sz="1200" spc="0" dirty="0" smtClean="0">
                <a:latin typeface="Verdana"/>
                <a:cs typeface="Verdana"/>
              </a:rPr>
              <a:t>ah</a:t>
            </a:r>
            <a:r>
              <a:rPr sz="1200" spc="86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penghasil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2180" y="3156498"/>
            <a:ext cx="2766791" cy="365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202">
              <a:lnSpc>
                <a:spcPts val="1360"/>
              </a:lnSpc>
              <a:spcBef>
                <a:spcPts val="68"/>
              </a:spcBef>
            </a:pPr>
            <a:r>
              <a:rPr sz="1200" b="1" spc="0" dirty="0" smtClean="0">
                <a:latin typeface="Verdana"/>
                <a:cs typeface="Verdana"/>
              </a:rPr>
              <a:t>Keterkaitan</a:t>
            </a:r>
            <a:r>
              <a:rPr sz="1200" b="1" spc="93" dirty="0" smtClean="0">
                <a:latin typeface="Verdana"/>
                <a:cs typeface="Verdana"/>
              </a:rPr>
              <a:t> </a:t>
            </a:r>
            <a:r>
              <a:rPr sz="1200" b="1" spc="4" dirty="0" smtClean="0">
                <a:latin typeface="Verdana"/>
                <a:cs typeface="Verdana"/>
              </a:rPr>
              <a:t>D</a:t>
            </a:r>
            <a:r>
              <a:rPr sz="1200" b="1" spc="0" dirty="0" smtClean="0">
                <a:latin typeface="Verdana"/>
                <a:cs typeface="Verdana"/>
              </a:rPr>
              <a:t>ata</a:t>
            </a:r>
            <a:r>
              <a:rPr sz="1200" b="1" spc="41" dirty="0" smtClean="0">
                <a:latin typeface="Verdana"/>
                <a:cs typeface="Verdana"/>
              </a:rPr>
              <a:t> </a:t>
            </a:r>
            <a:r>
              <a:rPr sz="1200" b="1" spc="0" dirty="0" smtClean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</a:pPr>
            <a:r>
              <a:rPr sz="1200" spc="0" dirty="0" smtClean="0">
                <a:latin typeface="Verdana"/>
                <a:cs typeface="Verdana"/>
              </a:rPr>
              <a:t>Berkaitan</a:t>
            </a:r>
            <a:r>
              <a:rPr sz="1200" spc="82" dirty="0" smtClean="0">
                <a:latin typeface="Verdana"/>
                <a:cs typeface="Verdana"/>
              </a:rPr>
              <a:t> </a:t>
            </a:r>
            <a:r>
              <a:rPr sz="1200" spc="-4" dirty="0" smtClean="0">
                <a:latin typeface="Verdana"/>
                <a:cs typeface="Verdana"/>
              </a:rPr>
              <a:t>d</a:t>
            </a:r>
            <a:r>
              <a:rPr sz="1200" spc="0" dirty="0" smtClean="0">
                <a:latin typeface="Verdana"/>
                <a:cs typeface="Verdana"/>
              </a:rPr>
              <a:t>engan</a:t>
            </a:r>
            <a:r>
              <a:rPr sz="1200" spc="74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elemen</a:t>
            </a:r>
            <a:r>
              <a:rPr sz="1200" spc="43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well</a:t>
            </a:r>
            <a:r>
              <a:rPr sz="1200" spc="33" dirty="0" smtClean="0">
                <a:latin typeface="Verdana"/>
                <a:cs typeface="Verdana"/>
              </a:rPr>
              <a:t> </a:t>
            </a:r>
            <a:r>
              <a:rPr sz="1200" spc="0" dirty="0" smtClean="0">
                <a:latin typeface="Verdana"/>
                <a:cs typeface="Verdana"/>
              </a:rPr>
              <a:t>Info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180" y="4096857"/>
            <a:ext cx="1177042" cy="180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0"/>
              </a:lnSpc>
              <a:spcBef>
                <a:spcPts val="71"/>
              </a:spcBef>
            </a:pPr>
            <a:r>
              <a:rPr sz="1800" spc="4" baseline="5423" dirty="0" smtClean="0">
                <a:latin typeface="Lucida Sans Unicode"/>
                <a:cs typeface="Lucida Sans Unicode"/>
              </a:rPr>
              <a:t>Conto</a:t>
            </a:r>
            <a:r>
              <a:rPr sz="1800" spc="0" baseline="5423" dirty="0" smtClean="0">
                <a:latin typeface="Lucida Sans Unicode"/>
                <a:cs typeface="Lucida Sans Unicode"/>
              </a:rPr>
              <a:t>h</a:t>
            </a:r>
            <a:r>
              <a:rPr sz="1800" spc="27" baseline="5423" dirty="0" smtClean="0">
                <a:latin typeface="Lucida Sans Unicode"/>
                <a:cs typeface="Lucida Sans Unicode"/>
              </a:rPr>
              <a:t> </a:t>
            </a:r>
            <a:r>
              <a:rPr sz="1800" spc="4" baseline="5423" dirty="0" smtClean="0">
                <a:latin typeface="Lucida Sans Unicode"/>
                <a:cs typeface="Lucida Sans Unicode"/>
              </a:rPr>
              <a:t>Format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808" y="4575683"/>
            <a:ext cx="651783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WellName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0136" y="4575683"/>
            <a:ext cx="1564777" cy="125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4815">
              <a:lnSpc>
                <a:spcPts val="1230"/>
              </a:lnSpc>
              <a:spcBef>
                <a:spcPts val="61"/>
              </a:spcBef>
            </a:pPr>
            <a:r>
              <a:rPr sz="1650" spc="-4" baseline="2482" dirty="0" smtClean="0">
                <a:latin typeface="Calibri"/>
                <a:cs typeface="Calibri"/>
              </a:rPr>
              <a:t>D</a:t>
            </a:r>
            <a:r>
              <a:rPr sz="1650" spc="0" baseline="2482" dirty="0" smtClean="0">
                <a:latin typeface="Calibri"/>
                <a:cs typeface="Calibri"/>
              </a:rPr>
              <a:t>aerah_Penghasil</a:t>
            </a:r>
            <a:endParaRPr sz="1100" dirty="0">
              <a:latin typeface="Calibri"/>
              <a:cs typeface="Calibri"/>
            </a:endParaRPr>
          </a:p>
          <a:p>
            <a:pPr marL="12714" marR="44186" indent="-14" algn="just">
              <a:lnSpc>
                <a:spcPts val="2150"/>
              </a:lnSpc>
              <a:spcBef>
                <a:spcPts val="175"/>
              </a:spcBef>
            </a:pPr>
            <a:r>
              <a:rPr sz="1100" spc="0" dirty="0" smtClean="0">
                <a:latin typeface="Calibri"/>
                <a:cs typeface="Calibri"/>
              </a:rPr>
              <a:t>Kab</a:t>
            </a:r>
            <a:r>
              <a:rPr sz="1100" spc="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Tanju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</a:t>
            </a:r>
            <a:r>
              <a:rPr sz="1100" spc="19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Ja</a:t>
            </a:r>
            <a:r>
              <a:rPr sz="1100" spc="0" dirty="0" smtClean="0">
                <a:latin typeface="Calibri"/>
                <a:cs typeface="Calibri"/>
              </a:rPr>
              <a:t>b</a:t>
            </a:r>
            <a:r>
              <a:rPr sz="1100" spc="-4" dirty="0" smtClean="0">
                <a:latin typeface="Calibri"/>
                <a:cs typeface="Calibri"/>
              </a:rPr>
              <a:t>un</a:t>
            </a:r>
            <a:r>
              <a:rPr sz="1100" spc="0" dirty="0" smtClean="0">
                <a:latin typeface="Calibri"/>
                <a:cs typeface="Calibri"/>
              </a:rPr>
              <a:t>g Barat </a:t>
            </a:r>
            <a:r>
              <a:rPr sz="1100" spc="4" dirty="0" smtClean="0">
                <a:latin typeface="Calibri"/>
                <a:cs typeface="Calibri"/>
              </a:rPr>
              <a:t>K</a:t>
            </a:r>
            <a:r>
              <a:rPr sz="1100" spc="0" dirty="0" smtClean="0">
                <a:latin typeface="Calibri"/>
                <a:cs typeface="Calibri"/>
              </a:rPr>
              <a:t>ab</a:t>
            </a:r>
            <a:r>
              <a:rPr sz="1100" spc="10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Tan</a:t>
            </a:r>
            <a:r>
              <a:rPr sz="1100" spc="4" dirty="0" smtClean="0">
                <a:latin typeface="Calibri"/>
                <a:cs typeface="Calibri"/>
              </a:rPr>
              <a:t>j</a:t>
            </a:r>
            <a:r>
              <a:rPr sz="1100" spc="0" dirty="0" smtClean="0">
                <a:latin typeface="Calibri"/>
                <a:cs typeface="Calibri"/>
              </a:rPr>
              <a:t>ung</a:t>
            </a:r>
            <a:r>
              <a:rPr sz="1100" spc="24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Jabung Barat Kab</a:t>
            </a:r>
            <a:r>
              <a:rPr sz="1100" spc="5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Tanju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</a:t>
            </a:r>
            <a:r>
              <a:rPr sz="1100" spc="19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Ja</a:t>
            </a:r>
            <a:r>
              <a:rPr sz="1100" spc="0" dirty="0" smtClean="0">
                <a:latin typeface="Calibri"/>
                <a:cs typeface="Calibri"/>
              </a:rPr>
              <a:t>b</a:t>
            </a:r>
            <a:r>
              <a:rPr sz="1100" spc="-4" dirty="0" smtClean="0">
                <a:latin typeface="Calibri"/>
                <a:cs typeface="Calibri"/>
              </a:rPr>
              <a:t>un</a:t>
            </a:r>
            <a:r>
              <a:rPr sz="1100" spc="0" dirty="0" smtClean="0">
                <a:latin typeface="Calibri"/>
                <a:cs typeface="Calibri"/>
              </a:rPr>
              <a:t>g Barat Kab</a:t>
            </a:r>
            <a:r>
              <a:rPr sz="1100" spc="21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Tanju</a:t>
            </a:r>
            <a:r>
              <a:rPr sz="1100" spc="-4" dirty="0" smtClean="0">
                <a:latin typeface="Calibri"/>
                <a:cs typeface="Calibri"/>
              </a:rPr>
              <a:t>n</a:t>
            </a:r>
            <a:r>
              <a:rPr sz="1100" spc="0" dirty="0" smtClean="0">
                <a:latin typeface="Calibri"/>
                <a:cs typeface="Calibri"/>
              </a:rPr>
              <a:t>g</a:t>
            </a:r>
            <a:r>
              <a:rPr sz="1100" spc="35" dirty="0" smtClean="0">
                <a:latin typeface="Calibri"/>
                <a:cs typeface="Calibri"/>
              </a:rPr>
              <a:t> </a:t>
            </a:r>
            <a:r>
              <a:rPr sz="1100" spc="-4" dirty="0" smtClean="0">
                <a:latin typeface="Calibri"/>
                <a:cs typeface="Calibri"/>
              </a:rPr>
              <a:t>Ja</a:t>
            </a:r>
            <a:r>
              <a:rPr sz="1100" spc="0" dirty="0" smtClean="0">
                <a:latin typeface="Calibri"/>
                <a:cs typeface="Calibri"/>
              </a:rPr>
              <a:t>b</a:t>
            </a:r>
            <a:r>
              <a:rPr sz="1100" spc="-4" dirty="0" smtClean="0">
                <a:latin typeface="Calibri"/>
                <a:cs typeface="Calibri"/>
              </a:rPr>
              <a:t>un</a:t>
            </a:r>
            <a:r>
              <a:rPr sz="1100" spc="0" dirty="0" smtClean="0">
                <a:latin typeface="Calibri"/>
                <a:cs typeface="Calibri"/>
              </a:rPr>
              <a:t>g</a:t>
            </a:r>
            <a:r>
              <a:rPr sz="1100" spc="1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Barat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9911" y="4575683"/>
            <a:ext cx="656869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Tgl_Efektif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808" y="4894197"/>
            <a:ext cx="1360970" cy="984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259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Betara‐2_UTAF</a:t>
            </a:r>
            <a:endParaRPr sz="1100">
              <a:latin typeface="Calibri"/>
              <a:cs typeface="Calibri"/>
            </a:endParaRPr>
          </a:p>
          <a:p>
            <a:pPr marL="12728" marR="79945" indent="-14">
              <a:lnSpc>
                <a:spcPts val="1342"/>
              </a:lnSpc>
              <a:spcBef>
                <a:spcPts val="743"/>
              </a:spcBef>
            </a:pPr>
            <a:r>
              <a:rPr sz="1100" spc="0" dirty="0" smtClean="0">
                <a:latin typeface="Calibri"/>
                <a:cs typeface="Calibri"/>
              </a:rPr>
              <a:t>North</a:t>
            </a:r>
            <a:r>
              <a:rPr sz="1100" spc="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Betara‐5_UTAF </a:t>
            </a:r>
            <a:endParaRPr sz="1100">
              <a:latin typeface="Calibri"/>
              <a:cs typeface="Calibri"/>
            </a:endParaRPr>
          </a:p>
          <a:p>
            <a:pPr marL="12728" marR="79945">
              <a:lnSpc>
                <a:spcPts val="1342"/>
              </a:lnSpc>
              <a:spcBef>
                <a:spcPts val="805"/>
              </a:spcBef>
            </a:pPr>
            <a:r>
              <a:rPr sz="1100" spc="0" dirty="0" smtClean="0">
                <a:latin typeface="Calibri"/>
                <a:cs typeface="Calibri"/>
              </a:rPr>
              <a:t>North</a:t>
            </a:r>
            <a:r>
              <a:rPr sz="1100" spc="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Betara‐8_UTAF</a:t>
            </a:r>
            <a:endParaRPr sz="1100">
              <a:latin typeface="Calibri"/>
              <a:cs typeface="Calibri"/>
            </a:endParaRPr>
          </a:p>
          <a:p>
            <a:pPr marL="12742">
              <a:lnSpc>
                <a:spcPts val="1335"/>
              </a:lnSpc>
              <a:spcBef>
                <a:spcPts val="872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Betara‐11_UTAF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7755" y="4894197"/>
            <a:ext cx="699241" cy="984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1‐Apr‐20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14" marR="28">
              <a:lnSpc>
                <a:spcPct val="101725"/>
              </a:lnSpc>
              <a:spcBef>
                <a:spcPts val="743"/>
              </a:spcBef>
            </a:pPr>
            <a:r>
              <a:rPr sz="1100" spc="0" dirty="0" smtClean="0">
                <a:latin typeface="Calibri"/>
                <a:cs typeface="Calibri"/>
              </a:rPr>
              <a:t>1‐Apr‐20</a:t>
            </a:r>
            <a:r>
              <a:rPr sz="1100" spc="4" dirty="0" smtClean="0">
                <a:latin typeface="Calibri"/>
                <a:cs typeface="Calibri"/>
              </a:rPr>
              <a:t>0</a:t>
            </a:r>
            <a:r>
              <a:rPr sz="1100" spc="0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28" marR="14">
              <a:lnSpc>
                <a:spcPct val="101725"/>
              </a:lnSpc>
              <a:spcBef>
                <a:spcPts val="805"/>
              </a:spcBef>
            </a:pPr>
            <a:r>
              <a:rPr sz="1100" spc="0" dirty="0" smtClean="0">
                <a:latin typeface="Calibri"/>
                <a:cs typeface="Calibri"/>
              </a:rPr>
              <a:t>1‐Apr‐20</a:t>
            </a:r>
            <a:r>
              <a:rPr sz="1100" spc="4" dirty="0" smtClean="0">
                <a:latin typeface="Calibri"/>
                <a:cs typeface="Calibri"/>
              </a:rPr>
              <a:t>0</a:t>
            </a:r>
            <a:r>
              <a:rPr sz="1100" spc="0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42">
              <a:lnSpc>
                <a:spcPct val="101725"/>
              </a:lnSpc>
              <a:spcBef>
                <a:spcPts val="799"/>
              </a:spcBef>
            </a:pPr>
            <a:r>
              <a:rPr sz="1100" spc="0" dirty="0" smtClean="0">
                <a:latin typeface="Calibri"/>
                <a:cs typeface="Calibri"/>
              </a:rPr>
              <a:t>1‐Apr‐20</a:t>
            </a:r>
            <a:r>
              <a:rPr sz="1100" spc="4" dirty="0" smtClean="0">
                <a:latin typeface="Calibri"/>
                <a:cs typeface="Calibri"/>
              </a:rPr>
              <a:t>0</a:t>
            </a:r>
            <a:r>
              <a:rPr sz="1100" spc="0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193" y="6049398"/>
            <a:ext cx="1559343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Kab</a:t>
            </a:r>
            <a:r>
              <a:rPr sz="1650" spc="21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Tanju</a:t>
            </a:r>
            <a:r>
              <a:rPr sz="1650" spc="-4" baseline="2482" dirty="0" smtClean="0">
                <a:latin typeface="Calibri"/>
                <a:cs typeface="Calibri"/>
              </a:rPr>
              <a:t>n</a:t>
            </a:r>
            <a:r>
              <a:rPr sz="1650" spc="0" baseline="2482" dirty="0" smtClean="0">
                <a:latin typeface="Calibri"/>
                <a:cs typeface="Calibri"/>
              </a:rPr>
              <a:t>g</a:t>
            </a:r>
            <a:r>
              <a:rPr sz="1650" spc="35" baseline="2482" dirty="0" smtClean="0">
                <a:latin typeface="Calibri"/>
                <a:cs typeface="Calibri"/>
              </a:rPr>
              <a:t> </a:t>
            </a:r>
            <a:r>
              <a:rPr sz="1650" spc="-4" baseline="2482" dirty="0" smtClean="0">
                <a:latin typeface="Calibri"/>
                <a:cs typeface="Calibri"/>
              </a:rPr>
              <a:t>Ja</a:t>
            </a:r>
            <a:r>
              <a:rPr sz="1650" spc="0" baseline="2482" dirty="0" smtClean="0">
                <a:latin typeface="Calibri"/>
                <a:cs typeface="Calibri"/>
              </a:rPr>
              <a:t>b</a:t>
            </a:r>
            <a:r>
              <a:rPr sz="1650" spc="-4" baseline="2482" dirty="0" smtClean="0">
                <a:latin typeface="Calibri"/>
                <a:cs typeface="Calibri"/>
              </a:rPr>
              <a:t>un</a:t>
            </a:r>
            <a:r>
              <a:rPr sz="1650" spc="0" baseline="2482" dirty="0" smtClean="0">
                <a:latin typeface="Calibri"/>
                <a:cs typeface="Calibri"/>
              </a:rPr>
              <a:t>g</a:t>
            </a:r>
            <a:r>
              <a:rPr sz="1650" spc="1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Timur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864" y="6205601"/>
            <a:ext cx="649399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Gemah‐25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185" y="6205601"/>
            <a:ext cx="722811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1‐Nov‐20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134" y="4892801"/>
            <a:ext cx="6499097" cy="1933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026" y="1035825"/>
            <a:ext cx="9564927" cy="161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63">
              <a:lnSpc>
                <a:spcPts val="2990"/>
              </a:lnSpc>
              <a:spcBef>
                <a:spcPts val="149"/>
              </a:spcBef>
            </a:pP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FORM</a:t>
            </a:r>
            <a:r>
              <a:rPr sz="4275" spc="-1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-71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-1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DA</a:t>
            </a:r>
            <a:r>
              <a:rPr sz="4275" spc="-10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4275" spc="-2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WELL</a:t>
            </a:r>
            <a:r>
              <a:rPr sz="4275" spc="-58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NET</a:t>
            </a:r>
            <a:r>
              <a:rPr sz="4275" spc="-6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W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ORK</a:t>
            </a:r>
            <a:r>
              <a:rPr sz="4275" spc="-96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HIS</a:t>
            </a:r>
            <a:r>
              <a:rPr sz="4275" spc="-75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O</a:t>
            </a:r>
            <a:r>
              <a:rPr sz="4275" spc="-25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R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Y</a:t>
            </a:r>
            <a:endParaRPr sz="2850">
              <a:latin typeface="Tw Cen MT Condensed"/>
              <a:cs typeface="Tw Cen MT Condensed"/>
            </a:endParaRPr>
          </a:p>
          <a:p>
            <a:pPr marL="100330" marR="19863">
              <a:lnSpc>
                <a:spcPct val="89029"/>
              </a:lnSpc>
              <a:spcBef>
                <a:spcPts val="1577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Definisi:</a:t>
            </a:r>
            <a:endParaRPr sz="1600">
              <a:latin typeface="Tw Cen MT Condensed"/>
              <a:cs typeface="Tw Cen MT Condensed"/>
            </a:endParaRPr>
          </a:p>
          <a:p>
            <a:pPr marL="93474" indent="6855">
              <a:lnSpc>
                <a:spcPts val="1950"/>
              </a:lnSpc>
              <a:spcBef>
                <a:spcPts val="492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historical</a:t>
            </a:r>
            <a:r>
              <a:rPr sz="1600" spc="4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enai</a:t>
            </a:r>
            <a:r>
              <a:rPr sz="1600" spc="6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jarin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5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buah</a:t>
            </a:r>
            <a:r>
              <a:rPr sz="1600" spc="3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sumur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4" dirty="0" smtClean="0">
                <a:latin typeface="Tw Cen MT Condensed"/>
                <a:cs typeface="Tw Cen MT Condensed"/>
              </a:rPr>
              <a:t>m</a:t>
            </a:r>
            <a:r>
              <a:rPr sz="1600" spc="0" dirty="0" smtClean="0">
                <a:latin typeface="Tw Cen MT Condensed"/>
                <a:cs typeface="Tw Cen MT Condensed"/>
              </a:rPr>
              <a:t>enginduk</a:t>
            </a:r>
            <a:r>
              <a:rPr sz="1600" spc="62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k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Gathering</a:t>
            </a:r>
            <a:r>
              <a:rPr sz="1600" spc="6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Station/Stasiun</a:t>
            </a:r>
            <a:r>
              <a:rPr sz="1600" spc="51" dirty="0" smtClean="0">
                <a:latin typeface="Tw Cen MT Condensed"/>
                <a:cs typeface="Tw Cen MT Condensed"/>
              </a:rPr>
              <a:t> </a:t>
            </a:r>
            <a:r>
              <a:rPr sz="1600" spc="-64" dirty="0" smtClean="0">
                <a:latin typeface="Tw Cen MT Condensed"/>
                <a:cs typeface="Tw Cen MT Condensed"/>
              </a:rPr>
              <a:t>P</a:t>
            </a:r>
            <a:r>
              <a:rPr sz="1600" spc="0" dirty="0" smtClean="0">
                <a:latin typeface="Tw Cen MT Condensed"/>
                <a:cs typeface="Tw Cen MT Condensed"/>
              </a:rPr>
              <a:t>engumpul</a:t>
            </a:r>
            <a:r>
              <a:rPr sz="1600" spc="6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(SP)</a:t>
            </a:r>
            <a:r>
              <a:rPr sz="1600" spc="6" dirty="0" smtClean="0">
                <a:latin typeface="Tw Cen MT Condensed"/>
                <a:cs typeface="Tw Cen MT Condensed"/>
              </a:rPr>
              <a:t> 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ang</a:t>
            </a:r>
            <a:r>
              <a:rPr sz="1600" spc="3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mana,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ka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ena</a:t>
            </a:r>
            <a:r>
              <a:rPr sz="1600" spc="5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be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apa</a:t>
            </a:r>
            <a:r>
              <a:rPr sz="1600" spc="7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KKKS</a:t>
            </a:r>
            <a:r>
              <a:rPr sz="1600" spc="2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ali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an pipa</a:t>
            </a:r>
            <a:r>
              <a:rPr sz="1600" spc="3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dari</a:t>
            </a:r>
            <a:r>
              <a:rPr sz="1600" spc="2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buah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sumur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dapat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dipindahkan</a:t>
            </a:r>
            <a:r>
              <a:rPr sz="1600" spc="6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dari</a:t>
            </a:r>
            <a:r>
              <a:rPr sz="1600" spc="3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SP</a:t>
            </a:r>
            <a:r>
              <a:rPr sz="1600" spc="1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satu</a:t>
            </a:r>
            <a:r>
              <a:rPr sz="1600" spc="15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k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1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SP</a:t>
            </a:r>
            <a:r>
              <a:rPr sz="1600" spc="10" dirty="0" smtClean="0">
                <a:latin typeface="Tw Cen MT Condensed"/>
                <a:cs typeface="Tw Cen MT Condensed"/>
              </a:rPr>
              <a:t> 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ang</a:t>
            </a:r>
            <a:r>
              <a:rPr sz="1600" spc="3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lain</a:t>
            </a:r>
            <a:r>
              <a:rPr sz="1600" spc="1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ka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ena</a:t>
            </a:r>
            <a:r>
              <a:rPr sz="1600" spc="5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buah</a:t>
            </a:r>
            <a:r>
              <a:rPr sz="1600" spc="3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pe</a:t>
            </a:r>
            <a:r>
              <a:rPr sz="1600" spc="-69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masalahan.</a:t>
            </a:r>
            <a:r>
              <a:rPr sz="1600" spc="75" dirty="0" smtClean="0">
                <a:latin typeface="Tw Cen MT Condensed"/>
                <a:cs typeface="Tw Cen MT Condensed"/>
              </a:rPr>
              <a:t> </a:t>
            </a:r>
            <a:r>
              <a:rPr sz="1600" spc="-29" dirty="0" smtClean="0">
                <a:latin typeface="Tw Cen MT Condensed"/>
                <a:cs typeface="Tw Cen MT Condensed"/>
              </a:rPr>
              <a:t>A</a:t>
            </a:r>
            <a:r>
              <a:rPr sz="1600" spc="0" dirty="0" smtClean="0">
                <a:latin typeface="Tw Cen MT Condensed"/>
                <a:cs typeface="Tw Cen MT Condensed"/>
              </a:rPr>
              <a:t>pabila</a:t>
            </a:r>
            <a:r>
              <a:rPr sz="1600" spc="4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tidak</a:t>
            </a:r>
            <a:r>
              <a:rPr sz="1600" spc="1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ada</a:t>
            </a:r>
            <a:r>
              <a:rPr sz="1600" spc="2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1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ini,</a:t>
            </a:r>
            <a:r>
              <a:rPr sz="1600" spc="1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maka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tetap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diang</a:t>
            </a:r>
            <a:r>
              <a:rPr sz="1600" spc="-4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ap bah</a:t>
            </a:r>
            <a:r>
              <a:rPr sz="1600" spc="-4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4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historical</a:t>
            </a:r>
            <a:r>
              <a:rPr sz="1600" spc="4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harus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dibuatkan</a:t>
            </a:r>
            <a:r>
              <a:rPr sz="1600" spc="5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meskipun</a:t>
            </a:r>
            <a:r>
              <a:rPr sz="1600" spc="4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han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4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1</a:t>
            </a:r>
            <a:r>
              <a:rPr sz="1600" spc="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saja</a:t>
            </a:r>
            <a:r>
              <a:rPr sz="1600" spc="1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masing-masing</a:t>
            </a:r>
            <a:r>
              <a:rPr sz="1600" spc="6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sumur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655" y="3016396"/>
            <a:ext cx="8852004" cy="52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975">
              <a:lnSpc>
                <a:spcPct val="89029"/>
              </a:lnSpc>
              <a:spcBef>
                <a:spcPts val="35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Fungsi</a:t>
            </a:r>
            <a:r>
              <a:rPr sz="1600" b="1" spc="25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:</a:t>
            </a:r>
            <a:endParaRPr sz="16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630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Digunakan</a:t>
            </a:r>
            <a:r>
              <a:rPr sz="1600" spc="5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</a:t>
            </a:r>
            <a:r>
              <a:rPr sz="1600" spc="-25" dirty="0" smtClean="0">
                <a:latin typeface="Tw Cen MT Condensed"/>
                <a:cs typeface="Tw Cen MT Condensed"/>
              </a:rPr>
              <a:t>a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ai</a:t>
            </a:r>
            <a:r>
              <a:rPr sz="1600" spc="5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tabel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-9" dirty="0" smtClean="0">
                <a:latin typeface="Tw Cen MT Condensed"/>
                <a:cs typeface="Tw Cen MT Condensed"/>
              </a:rPr>
              <a:t>f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ensi</a:t>
            </a:r>
            <a:r>
              <a:rPr sz="1600" spc="5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melakukan</a:t>
            </a:r>
            <a:r>
              <a:rPr sz="1600" spc="6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acing/penelusu</a:t>
            </a:r>
            <a:r>
              <a:rPr sz="1600" spc="-29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1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ali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3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pipa</a:t>
            </a:r>
            <a:r>
              <a:rPr sz="1600" spc="3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dari</a:t>
            </a:r>
            <a:r>
              <a:rPr sz="1600" spc="2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buah</a:t>
            </a:r>
            <a:r>
              <a:rPr sz="1600" spc="3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SP</a:t>
            </a:r>
            <a:r>
              <a:rPr sz="1600" spc="5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k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sumur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oses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Back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Allocation-n</a:t>
            </a:r>
            <a:r>
              <a:rPr sz="1600" spc="-30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655" y="3907927"/>
            <a:ext cx="2123431" cy="89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975">
              <a:lnSpc>
                <a:spcPct val="89029"/>
              </a:lnSpc>
              <a:spcBef>
                <a:spcPts val="35"/>
              </a:spcBef>
            </a:pPr>
            <a:r>
              <a:rPr sz="1600" b="1" spc="-39" dirty="0" smtClean="0">
                <a:latin typeface="Tw Cen MT Condensed"/>
                <a:cs typeface="Tw Cen MT Condensed"/>
              </a:rPr>
              <a:t>K</a:t>
            </a:r>
            <a:r>
              <a:rPr sz="1600" b="1" spc="0" dirty="0" smtClean="0">
                <a:latin typeface="Tw Cen MT Condensed"/>
                <a:cs typeface="Tw Cen MT Condensed"/>
              </a:rPr>
              <a:t>ete</a:t>
            </a:r>
            <a:r>
              <a:rPr sz="1600" b="1" spc="-29" dirty="0" smtClean="0">
                <a:latin typeface="Tw Cen MT Condensed"/>
                <a:cs typeface="Tw Cen MT Condensed"/>
              </a:rPr>
              <a:t>r</a:t>
            </a:r>
            <a:r>
              <a:rPr sz="1600" b="1" spc="0" dirty="0" smtClean="0">
                <a:latin typeface="Tw Cen MT Condensed"/>
                <a:cs typeface="Tw Cen MT Condensed"/>
              </a:rPr>
              <a:t>kaitan</a:t>
            </a:r>
            <a:r>
              <a:rPr sz="1600" b="1" spc="66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Data</a:t>
            </a:r>
            <a:r>
              <a:rPr sz="1600" b="1" spc="21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:</a:t>
            </a:r>
            <a:endParaRPr sz="16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624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Be</a:t>
            </a:r>
            <a:r>
              <a:rPr sz="1600" spc="-1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kaitan</a:t>
            </a:r>
            <a:r>
              <a:rPr sz="1600" spc="6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4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tabel 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-5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ell </a:t>
            </a:r>
            <a:r>
              <a:rPr sz="1600" spc="2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info</a:t>
            </a:r>
            <a:endParaRPr sz="1600">
              <a:latin typeface="Tw Cen MT Condensed"/>
              <a:cs typeface="Tw Cen MT Condensed"/>
            </a:endParaRPr>
          </a:p>
          <a:p>
            <a:pPr marL="182289" marR="955849" algn="ctr">
              <a:lnSpc>
                <a:spcPct val="89029"/>
              </a:lnSpc>
              <a:spcBef>
                <a:spcPts val="1384"/>
              </a:spcBef>
            </a:pPr>
            <a:r>
              <a:rPr sz="1400" b="1" spc="0" dirty="0" smtClean="0">
                <a:latin typeface="Tw Cen MT Condensed"/>
                <a:cs typeface="Tw Cen MT Condensed"/>
              </a:rPr>
              <a:t>Contoh</a:t>
            </a:r>
            <a:r>
              <a:rPr sz="1400" b="1" spc="39" dirty="0" smtClean="0">
                <a:latin typeface="Tw Cen MT Condensed"/>
                <a:cs typeface="Tw Cen MT Condensed"/>
              </a:rPr>
              <a:t> </a:t>
            </a:r>
            <a:r>
              <a:rPr sz="1400" b="1" spc="-25" dirty="0" smtClean="0">
                <a:latin typeface="Tw Cen MT Condensed"/>
                <a:cs typeface="Tw Cen MT Condensed"/>
              </a:rPr>
              <a:t>F</a:t>
            </a:r>
            <a:r>
              <a:rPr sz="1400" b="1" spc="0" dirty="0" smtClean="0">
                <a:latin typeface="Tw Cen MT Condensed"/>
                <a:cs typeface="Tw Cen MT Condensed"/>
              </a:rPr>
              <a:t>ormat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7188" y="5003355"/>
            <a:ext cx="612592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Nama_Sumur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5832" y="5003355"/>
            <a:ext cx="438396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Aliran_SP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7316" y="5003355"/>
            <a:ext cx="483385" cy="12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1200" spc="0" baseline="3413" dirty="0" smtClean="0">
                <a:latin typeface="Calibri"/>
                <a:cs typeface="Calibri"/>
              </a:rPr>
              <a:t>Tgl_Efektif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5380355"/>
            <a:ext cx="1289121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Betara‐2_UTAF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9110" y="5380355"/>
            <a:ext cx="956228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42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4325" y="5380354"/>
            <a:ext cx="699213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1‐Apr‐20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1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25" y="5702681"/>
            <a:ext cx="1289121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Betara‐5_UTAF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9096" y="5702681"/>
            <a:ext cx="956228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42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4311" y="5702681"/>
            <a:ext cx="699213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1‐Apr‐20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11" y="6025008"/>
            <a:ext cx="1289121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Betara‐8_UTAF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9082" y="6025008"/>
            <a:ext cx="956228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42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4296" y="6025008"/>
            <a:ext cx="699213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1‐Apr‐20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297" y="6347335"/>
            <a:ext cx="1360928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Betara‐11_UTAF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9280" y="6347335"/>
            <a:ext cx="95601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42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BETARA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4282" y="6347335"/>
            <a:ext cx="699213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1‐Apr‐20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83" y="6669662"/>
            <a:ext cx="649739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Gemah‐25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9266" y="6669662"/>
            <a:ext cx="496557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GEMAH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0599" y="6669662"/>
            <a:ext cx="722910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1‐Nov‐20</a:t>
            </a:r>
            <a:r>
              <a:rPr sz="1650" spc="4" baseline="2482" dirty="0" smtClean="0">
                <a:latin typeface="Calibri"/>
                <a:cs typeface="Calibri"/>
              </a:rPr>
              <a:t>0</a:t>
            </a:r>
            <a:r>
              <a:rPr sz="1650" spc="0" baseline="2482" dirty="0" smtClean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134" y="5047487"/>
            <a:ext cx="5647944" cy="1832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8458" y="538239"/>
            <a:ext cx="9156127" cy="1166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ts val="2990"/>
              </a:lnSpc>
              <a:spcBef>
                <a:spcPts val="149"/>
              </a:spcBef>
            </a:pPr>
            <a:r>
              <a:rPr sz="3600" spc="0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FORM</a:t>
            </a:r>
            <a:r>
              <a:rPr sz="3600" spc="-104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3600" spc="0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3600" spc="67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3600" spc="-104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DA</a:t>
            </a:r>
            <a:r>
              <a:rPr sz="3600" spc="-79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3600" spc="0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3600" spc="42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WELL</a:t>
            </a:r>
            <a:r>
              <a:rPr sz="4275" spc="-128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3600" spc="0" baseline="2600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TEST</a:t>
            </a:r>
            <a:endParaRPr sz="2400">
              <a:latin typeface="Tw Cen MT Condensed"/>
              <a:cs typeface="Tw Cen MT Condensed"/>
            </a:endParaRPr>
          </a:p>
          <a:p>
            <a:pPr marL="294640" marR="34861">
              <a:lnSpc>
                <a:spcPct val="89029"/>
              </a:lnSpc>
              <a:spcBef>
                <a:spcPts val="1412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Definisi:</a:t>
            </a:r>
            <a:endParaRPr sz="1800">
              <a:latin typeface="Tw Cen MT Condensed"/>
              <a:cs typeface="Tw Cen MT Condensed"/>
            </a:endParaRPr>
          </a:p>
          <a:p>
            <a:pPr marL="294640">
              <a:lnSpc>
                <a:spcPct val="89029"/>
              </a:lnSpc>
              <a:spcBef>
                <a:spcPts val="70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Data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uji</a:t>
            </a:r>
            <a:r>
              <a:rPr sz="1800" spc="18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7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pada</a:t>
            </a:r>
            <a:r>
              <a:rPr sz="1800" spc="4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sumur</a:t>
            </a:r>
            <a:r>
              <a:rPr sz="1800" spc="38" dirty="0" smtClean="0">
                <a:latin typeface="Tw Cen MT Condensed"/>
                <a:cs typeface="Tw Cen MT Condensed"/>
              </a:rPr>
              <a:t> </a:t>
            </a:r>
            <a:r>
              <a:rPr sz="1800" spc="-34" dirty="0" smtClean="0">
                <a:latin typeface="Tw Cen MT Condensed"/>
                <a:cs typeface="Tw Cen MT Condensed"/>
              </a:rPr>
              <a:t>y</a:t>
            </a:r>
            <a:r>
              <a:rPr sz="1800" spc="0" dirty="0" smtClean="0">
                <a:latin typeface="Tw Cen MT Condensed"/>
                <a:cs typeface="Tw Cen MT Condensed"/>
              </a:rPr>
              <a:t>ang</a:t>
            </a:r>
            <a:r>
              <a:rPr sz="1800" spc="5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dilakukan</a:t>
            </a:r>
            <a:r>
              <a:rPr sz="1800" spc="7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seca</a:t>
            </a:r>
            <a:r>
              <a:rPr sz="1800" spc="-29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a</a:t>
            </a:r>
            <a:r>
              <a:rPr sz="1800" spc="4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be</a:t>
            </a:r>
            <a:r>
              <a:rPr sz="1800" spc="-1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kala</a:t>
            </a:r>
            <a:r>
              <a:rPr sz="1800" spc="70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o</a:t>
            </a:r>
            <a:r>
              <a:rPr sz="1800" spc="0" dirty="0" smtClean="0">
                <a:latin typeface="Tw Cen MT Condensed"/>
                <a:cs typeface="Tw Cen MT Condensed"/>
              </a:rPr>
              <a:t>leh</a:t>
            </a:r>
            <a:r>
              <a:rPr sz="1800" spc="4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KKKS</a:t>
            </a:r>
            <a:r>
              <a:rPr sz="1800" spc="2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-19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b</a:t>
            </a:r>
            <a:r>
              <a:rPr sz="1800" spc="-25" dirty="0" smtClean="0">
                <a:latin typeface="Tw Cen MT Condensed"/>
                <a:cs typeface="Tw Cen MT Condensed"/>
              </a:rPr>
              <a:t>a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i</a:t>
            </a:r>
            <a:r>
              <a:rPr sz="1800" spc="7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dasar</a:t>
            </a:r>
            <a:r>
              <a:rPr sz="1800" spc="4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perhitun</a:t>
            </a:r>
            <a:r>
              <a:rPr sz="1800" spc="-29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9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teoritikal</a:t>
            </a:r>
            <a:r>
              <a:rPr sz="1800" spc="7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71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d</a:t>
            </a:r>
            <a:r>
              <a:rPr sz="1800" spc="0" dirty="0" smtClean="0">
                <a:latin typeface="Tw Cen MT Condensed"/>
                <a:cs typeface="Tw Cen MT Condensed"/>
              </a:rPr>
              <a:t>i</a:t>
            </a:r>
            <a:r>
              <a:rPr sz="1800" spc="2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sumur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0398" y="2114704"/>
            <a:ext cx="9105383" cy="1149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34">
              <a:lnSpc>
                <a:spcPct val="89029"/>
              </a:lnSpc>
              <a:spcBef>
                <a:spcPts val="25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Fungsi</a:t>
            </a:r>
            <a:r>
              <a:rPr sz="1800" b="1" spc="40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: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ts val="1923"/>
              </a:lnSpc>
              <a:spcBef>
                <a:spcPts val="710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Digunakan</a:t>
            </a:r>
            <a:r>
              <a:rPr sz="1800" spc="8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-19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b</a:t>
            </a:r>
            <a:r>
              <a:rPr sz="1800" spc="-25" dirty="0" smtClean="0">
                <a:latin typeface="Tw Cen MT Condensed"/>
                <a:cs typeface="Tw Cen MT Condensed"/>
              </a:rPr>
              <a:t>a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-4" dirty="0" smtClean="0">
                <a:latin typeface="Tw Cen MT Condensed"/>
                <a:cs typeface="Tw Cen MT Condensed"/>
              </a:rPr>
              <a:t>a</a:t>
            </a:r>
            <a:r>
              <a:rPr sz="1800" spc="0" dirty="0" smtClean="0">
                <a:latin typeface="Tw Cen MT Condensed"/>
                <a:cs typeface="Tw Cen MT Condensed"/>
              </a:rPr>
              <a:t>i</a:t>
            </a:r>
            <a:r>
              <a:rPr sz="1800" spc="7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tabel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14" dirty="0" smtClean="0">
                <a:latin typeface="Tw Cen MT Condensed"/>
                <a:cs typeface="Tw Cen MT Condensed"/>
              </a:rPr>
              <a:t>f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ensi</a:t>
            </a:r>
            <a:r>
              <a:rPr sz="1800" spc="7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untuk</a:t>
            </a:r>
            <a:r>
              <a:rPr sz="1800" spc="5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melakukan</a:t>
            </a:r>
            <a:r>
              <a:rPr sz="1800" spc="8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oses</a:t>
            </a:r>
            <a:r>
              <a:rPr sz="1800" spc="4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penghitun</a:t>
            </a:r>
            <a:r>
              <a:rPr sz="1800" spc="-29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10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nilai</a:t>
            </a:r>
            <a:r>
              <a:rPr sz="1800" spc="4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teoritis</a:t>
            </a:r>
            <a:r>
              <a:rPr sz="1800" spc="3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71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d</a:t>
            </a:r>
            <a:r>
              <a:rPr sz="1800" spc="0" dirty="0" smtClean="0">
                <a:latin typeface="Tw Cen MT Condensed"/>
                <a:cs typeface="Tw Cen MT Condensed"/>
              </a:rPr>
              <a:t>i</a:t>
            </a:r>
            <a:r>
              <a:rPr sz="1800" spc="2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masing-masing</a:t>
            </a:r>
            <a:r>
              <a:rPr sz="1800" spc="9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sumur</a:t>
            </a:r>
            <a:r>
              <a:rPr sz="1800" spc="38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oduksi, 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ts val="1923"/>
              </a:lnSpc>
              <a:spcBef>
                <a:spcPts val="267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dimana</a:t>
            </a:r>
            <a:r>
              <a:rPr sz="1800" spc="54" dirty="0" smtClean="0">
                <a:latin typeface="Tw Cen MT Condensed"/>
                <a:cs typeface="Tw Cen MT Condensed"/>
              </a:rPr>
              <a:t> </a:t>
            </a:r>
            <a:r>
              <a:rPr sz="1800" spc="-50" dirty="0" smtClean="0">
                <a:latin typeface="Tw Cen MT Condensed"/>
                <a:cs typeface="Tw Cen MT Condensed"/>
              </a:rPr>
              <a:t>k</a:t>
            </a:r>
            <a:r>
              <a:rPr sz="1800" spc="0" dirty="0" smtClean="0">
                <a:latin typeface="Tw Cen MT Condensed"/>
                <a:cs typeface="Tw Cen MT Condensed"/>
              </a:rPr>
              <a:t>ons</a:t>
            </a:r>
            <a:r>
              <a:rPr sz="1800" spc="-34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pn</a:t>
            </a:r>
            <a:r>
              <a:rPr sz="1800" spc="-29" dirty="0" smtClean="0">
                <a:latin typeface="Tw Cen MT Condensed"/>
                <a:cs typeface="Tw Cen MT Condensed"/>
              </a:rPr>
              <a:t>y</a:t>
            </a:r>
            <a:r>
              <a:rPr sz="1800" spc="0" dirty="0" smtClean="0">
                <a:latin typeface="Tw Cen MT Condensed"/>
                <a:cs typeface="Tw Cen MT Condensed"/>
              </a:rPr>
              <a:t>a</a:t>
            </a:r>
            <a:r>
              <a:rPr sz="1800" spc="8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adalah</a:t>
            </a:r>
            <a:r>
              <a:rPr sz="1800" spc="6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nilai</a:t>
            </a:r>
            <a:r>
              <a:rPr sz="1800" spc="4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hasil</a:t>
            </a:r>
            <a:r>
              <a:rPr sz="1800" spc="3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uji</a:t>
            </a:r>
            <a:r>
              <a:rPr sz="1800" spc="23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r>
              <a:rPr sz="1800" spc="76" dirty="0" smtClean="0">
                <a:latin typeface="Tw Cen MT Condensed"/>
                <a:cs typeface="Tw Cen MT Condensed"/>
              </a:rPr>
              <a:t> </a:t>
            </a:r>
            <a:r>
              <a:rPr sz="1800" spc="-34" dirty="0" smtClean="0">
                <a:latin typeface="Tw Cen MT Condensed"/>
                <a:cs typeface="Tw Cen MT Condensed"/>
              </a:rPr>
              <a:t>y</a:t>
            </a:r>
            <a:r>
              <a:rPr sz="1800" spc="0" dirty="0" smtClean="0">
                <a:latin typeface="Tw Cen MT Condensed"/>
                <a:cs typeface="Tw Cen MT Condensed"/>
              </a:rPr>
              <a:t>ang</a:t>
            </a:r>
            <a:r>
              <a:rPr sz="1800" spc="4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digunakan</a:t>
            </a:r>
            <a:r>
              <a:rPr sz="1800" spc="8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untuk</a:t>
            </a:r>
            <a:r>
              <a:rPr sz="1800" spc="6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-19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buah</a:t>
            </a:r>
            <a:r>
              <a:rPr sz="1800" spc="5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sumur</a:t>
            </a:r>
            <a:r>
              <a:rPr sz="1800" spc="3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adalah</a:t>
            </a:r>
            <a:r>
              <a:rPr sz="1800" spc="6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nilai</a:t>
            </a:r>
            <a:r>
              <a:rPr sz="1800" spc="4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pada</a:t>
            </a:r>
            <a:r>
              <a:rPr sz="1800" spc="4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maximum</a:t>
            </a:r>
            <a:r>
              <a:rPr sz="1800" spc="5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date</a:t>
            </a:r>
            <a:r>
              <a:rPr sz="1800" spc="4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</a:t>
            </a:r>
            <a:r>
              <a:rPr sz="1800" spc="-20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belum</a:t>
            </a:r>
            <a:endParaRPr sz="1800">
              <a:latin typeface="Tw Cen MT Condensed"/>
              <a:cs typeface="Tw Cen MT Condensed"/>
            </a:endParaRPr>
          </a:p>
          <a:p>
            <a:pPr marL="12700" marR="23934">
              <a:lnSpc>
                <a:spcPct val="89029"/>
              </a:lnSpc>
              <a:spcBef>
                <a:spcPts val="272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lifting</a:t>
            </a:r>
            <a:r>
              <a:rPr sz="1800" spc="4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dilakukan.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398" y="3674501"/>
            <a:ext cx="4330108" cy="591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ct val="89029"/>
              </a:lnSpc>
              <a:spcBef>
                <a:spcPts val="25"/>
              </a:spcBef>
            </a:pPr>
            <a:r>
              <a:rPr sz="1800" b="1" spc="-50" dirty="0" smtClean="0">
                <a:latin typeface="Tw Cen MT Condensed"/>
                <a:cs typeface="Tw Cen MT Condensed"/>
              </a:rPr>
              <a:t>K</a:t>
            </a:r>
            <a:r>
              <a:rPr sz="1800" b="1" spc="0" dirty="0" smtClean="0">
                <a:latin typeface="Tw Cen MT Condensed"/>
                <a:cs typeface="Tw Cen MT Condensed"/>
              </a:rPr>
              <a:t>e</a:t>
            </a:r>
            <a:r>
              <a:rPr sz="1800" b="1" spc="-4" dirty="0" smtClean="0">
                <a:latin typeface="Tw Cen MT Condensed"/>
                <a:cs typeface="Tw Cen MT Condensed"/>
              </a:rPr>
              <a:t>te</a:t>
            </a:r>
            <a:r>
              <a:rPr sz="1800" b="1" spc="-29" dirty="0" smtClean="0">
                <a:latin typeface="Tw Cen MT Condensed"/>
                <a:cs typeface="Tw Cen MT Condensed"/>
              </a:rPr>
              <a:t>r</a:t>
            </a:r>
            <a:r>
              <a:rPr sz="1800" b="1" spc="-4" dirty="0" smtClean="0">
                <a:latin typeface="Tw Cen MT Condensed"/>
                <a:cs typeface="Tw Cen MT Condensed"/>
              </a:rPr>
              <a:t>kaita</a:t>
            </a:r>
            <a:r>
              <a:rPr sz="1800" b="1" spc="0" dirty="0" smtClean="0">
                <a:latin typeface="Tw Cen MT Condensed"/>
                <a:cs typeface="Tw Cen MT Condensed"/>
              </a:rPr>
              <a:t>n</a:t>
            </a:r>
            <a:r>
              <a:rPr sz="1800" b="1" spc="80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D</a:t>
            </a:r>
            <a:r>
              <a:rPr sz="1800" b="1" spc="-4" dirty="0" smtClean="0">
                <a:latin typeface="Tw Cen MT Condensed"/>
                <a:cs typeface="Tw Cen MT Condensed"/>
              </a:rPr>
              <a:t>at</a:t>
            </a:r>
            <a:r>
              <a:rPr sz="1800" b="1" spc="0" dirty="0" smtClean="0">
                <a:latin typeface="Tw Cen MT Condensed"/>
                <a:cs typeface="Tw Cen MT Condensed"/>
              </a:rPr>
              <a:t>a</a:t>
            </a:r>
            <a:r>
              <a:rPr sz="1800" b="1" spc="15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: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70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Be</a:t>
            </a:r>
            <a:r>
              <a:rPr sz="1800" spc="-1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kaitan</a:t>
            </a:r>
            <a:r>
              <a:rPr sz="1800" spc="8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den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6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tabel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master</a:t>
            </a:r>
            <a:r>
              <a:rPr sz="1800" spc="37" dirty="0" smtClean="0">
                <a:latin typeface="Tw Cen MT Condensed"/>
                <a:cs typeface="Tw Cen MT Condensed"/>
              </a:rPr>
              <a:t> </a:t>
            </a:r>
            <a:r>
              <a:rPr sz="1800" spc="-64" dirty="0" smtClean="0">
                <a:latin typeface="Tw Cen MT Condensed"/>
                <a:cs typeface="Tw Cen MT Condensed"/>
              </a:rPr>
              <a:t>w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0" dirty="0" smtClean="0">
                <a:latin typeface="Tw Cen MT Condensed"/>
                <a:cs typeface="Tw Cen MT Condensed"/>
              </a:rPr>
              <a:t>ll</a:t>
            </a:r>
            <a:r>
              <a:rPr sz="1800" spc="2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dan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tabel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du</a:t>
            </a:r>
            <a:r>
              <a:rPr sz="1800" spc="-29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asi</a:t>
            </a:r>
            <a:r>
              <a:rPr sz="1800" spc="43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oduksi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004" y="4693553"/>
            <a:ext cx="1120851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35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Contoh</a:t>
            </a:r>
            <a:r>
              <a:rPr sz="1600" b="1" spc="19" dirty="0" smtClean="0">
                <a:latin typeface="Tw Cen MT Condensed"/>
                <a:cs typeface="Tw Cen MT Condensed"/>
              </a:rPr>
              <a:t> </a:t>
            </a:r>
            <a:r>
              <a:rPr sz="1600" b="1" spc="-30" dirty="0" smtClean="0">
                <a:latin typeface="Tw Cen MT Condensed"/>
                <a:cs typeface="Tw Cen MT Condensed"/>
              </a:rPr>
              <a:t>F</a:t>
            </a:r>
            <a:r>
              <a:rPr sz="1600" b="1" spc="0" dirty="0" smtClean="0">
                <a:latin typeface="Tw Cen MT Condensed"/>
                <a:cs typeface="Tw Cen MT Condensed"/>
              </a:rPr>
              <a:t>ormat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40" y="5133467"/>
            <a:ext cx="834137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Nama_Sumur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59643" y="5133467"/>
            <a:ext cx="838786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Minyak_(STB)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7340" y="5133467"/>
            <a:ext cx="742648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Gas_(MSCF)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6762" y="5133467"/>
            <a:ext cx="775561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Water_(STB)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96273" y="5133467"/>
            <a:ext cx="443409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Tgl_U</a:t>
            </a:r>
            <a:r>
              <a:rPr sz="1650" spc="4" baseline="2482" dirty="0" smtClean="0">
                <a:latin typeface="Calibri"/>
                <a:cs typeface="Calibri"/>
              </a:rPr>
              <a:t>j</a:t>
            </a:r>
            <a:r>
              <a:rPr sz="1650" spc="0" baseline="2482" dirty="0" smtClean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5501516"/>
            <a:ext cx="1276410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Geragai‐7D_40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9799" y="5501516"/>
            <a:ext cx="368998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28.81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8304" y="5501516"/>
            <a:ext cx="297319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7102" y="5501516"/>
            <a:ext cx="297319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6373" y="5501516"/>
            <a:ext cx="818887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31‐May‐2</a:t>
            </a:r>
            <a:r>
              <a:rPr sz="1650" spc="4" baseline="2482" dirty="0" smtClean="0">
                <a:latin typeface="Calibri"/>
                <a:cs typeface="Calibri"/>
              </a:rPr>
              <a:t>014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5807076"/>
            <a:ext cx="1261117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Geragai‐15_40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785" y="5807076"/>
            <a:ext cx="297376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9.00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8261" y="5807076"/>
            <a:ext cx="297376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7102" y="5807076"/>
            <a:ext cx="297376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6415" y="5807076"/>
            <a:ext cx="818845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31‐May‐2</a:t>
            </a:r>
            <a:r>
              <a:rPr sz="1650" spc="4" baseline="2482" dirty="0" smtClean="0">
                <a:latin typeface="Calibri"/>
                <a:cs typeface="Calibri"/>
              </a:rPr>
              <a:t>014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6111871"/>
            <a:ext cx="1261117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Geragai‐23_40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9785" y="6111871"/>
            <a:ext cx="29737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6.68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8261" y="6111871"/>
            <a:ext cx="29737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7102" y="6111871"/>
            <a:ext cx="29737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6415" y="6111871"/>
            <a:ext cx="818845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31‐May‐2</a:t>
            </a:r>
            <a:r>
              <a:rPr sz="1650" spc="4" baseline="2482" dirty="0" smtClean="0">
                <a:latin typeface="Calibri"/>
                <a:cs typeface="Calibri"/>
              </a:rPr>
              <a:t>014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6417431"/>
            <a:ext cx="1261117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Geragai‐31_40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785" y="6417431"/>
            <a:ext cx="29737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6.29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261" y="6417431"/>
            <a:ext cx="29737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7102" y="6417431"/>
            <a:ext cx="29737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415" y="6417431"/>
            <a:ext cx="818845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31‐May‐2</a:t>
            </a:r>
            <a:r>
              <a:rPr sz="1650" spc="4" baseline="2482" dirty="0" smtClean="0">
                <a:latin typeface="Calibri"/>
                <a:cs typeface="Calibri"/>
              </a:rPr>
              <a:t>014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6722991"/>
            <a:ext cx="1342898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Geragai‐36_43A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842" y="6722991"/>
            <a:ext cx="297319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7.42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8276" y="6722991"/>
            <a:ext cx="297319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7074" y="6722991"/>
            <a:ext cx="297319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0.00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6344" y="6722991"/>
            <a:ext cx="818916" cy="167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31‐May‐2</a:t>
            </a:r>
            <a:r>
              <a:rPr sz="1650" spc="4" baseline="2482" dirty="0" smtClean="0">
                <a:latin typeface="Calibri"/>
                <a:cs typeface="Calibri"/>
              </a:rPr>
              <a:t>014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1154" y="1274826"/>
            <a:ext cx="7660385" cy="608838"/>
          </a:xfrm>
          <a:custGeom>
            <a:avLst/>
            <a:gdLst/>
            <a:ahLst/>
            <a:cxnLst/>
            <a:rect l="l" t="t" r="r" b="b"/>
            <a:pathLst>
              <a:path w="7660385" h="608838">
                <a:moveTo>
                  <a:pt x="0" y="101346"/>
                </a:moveTo>
                <a:lnTo>
                  <a:pt x="114" y="512359"/>
                </a:lnTo>
                <a:lnTo>
                  <a:pt x="10949" y="553379"/>
                </a:lnTo>
                <a:lnTo>
                  <a:pt x="36690" y="585444"/>
                </a:lnTo>
                <a:lnTo>
                  <a:pt x="73431" y="604818"/>
                </a:lnTo>
                <a:lnTo>
                  <a:pt x="102108" y="608838"/>
                </a:lnTo>
                <a:lnTo>
                  <a:pt x="7563240" y="608752"/>
                </a:lnTo>
                <a:lnTo>
                  <a:pt x="7604219" y="598234"/>
                </a:lnTo>
                <a:lnTo>
                  <a:pt x="7636577" y="572793"/>
                </a:lnTo>
                <a:lnTo>
                  <a:pt x="7656277" y="536207"/>
                </a:lnTo>
                <a:lnTo>
                  <a:pt x="7660385" y="507491"/>
                </a:lnTo>
                <a:lnTo>
                  <a:pt x="7660298" y="97145"/>
                </a:lnTo>
                <a:lnTo>
                  <a:pt x="7649645" y="56166"/>
                </a:lnTo>
                <a:lnTo>
                  <a:pt x="7624027" y="23808"/>
                </a:lnTo>
                <a:lnTo>
                  <a:pt x="7587481" y="4108"/>
                </a:lnTo>
                <a:lnTo>
                  <a:pt x="7559040" y="0"/>
                </a:lnTo>
                <a:lnTo>
                  <a:pt x="97238" y="114"/>
                </a:lnTo>
                <a:lnTo>
                  <a:pt x="56061" y="10929"/>
                </a:lnTo>
                <a:lnTo>
                  <a:pt x="23707" y="36557"/>
                </a:lnTo>
                <a:lnTo>
                  <a:pt x="4082" y="73006"/>
                </a:lnTo>
                <a:lnTo>
                  <a:pt x="0" y="10134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5058" y="1268711"/>
            <a:ext cx="7672578" cy="610683"/>
          </a:xfrm>
          <a:custGeom>
            <a:avLst/>
            <a:gdLst/>
            <a:ahLst/>
            <a:cxnLst/>
            <a:rect l="l" t="t" r="r" b="b"/>
            <a:pathLst>
              <a:path w="7672578" h="610683">
                <a:moveTo>
                  <a:pt x="7602474" y="601236"/>
                </a:moveTo>
                <a:lnTo>
                  <a:pt x="7592568" y="604284"/>
                </a:lnTo>
                <a:lnTo>
                  <a:pt x="7593330" y="604284"/>
                </a:lnTo>
                <a:lnTo>
                  <a:pt x="7583424" y="606570"/>
                </a:lnTo>
                <a:lnTo>
                  <a:pt x="7584185" y="606570"/>
                </a:lnTo>
                <a:lnTo>
                  <a:pt x="7574280" y="608094"/>
                </a:lnTo>
                <a:lnTo>
                  <a:pt x="7575042" y="608094"/>
                </a:lnTo>
                <a:lnTo>
                  <a:pt x="7565135" y="608856"/>
                </a:lnTo>
                <a:lnTo>
                  <a:pt x="7612648" y="610683"/>
                </a:lnTo>
                <a:lnTo>
                  <a:pt x="7624389" y="603860"/>
                </a:lnTo>
                <a:lnTo>
                  <a:pt x="7653262" y="575501"/>
                </a:lnTo>
                <a:lnTo>
                  <a:pt x="7669726" y="538545"/>
                </a:lnTo>
                <a:lnTo>
                  <a:pt x="7672578" y="513606"/>
                </a:lnTo>
                <a:lnTo>
                  <a:pt x="7672578" y="107460"/>
                </a:lnTo>
                <a:lnTo>
                  <a:pt x="7661133" y="58898"/>
                </a:lnTo>
                <a:lnTo>
                  <a:pt x="7637063" y="27355"/>
                </a:lnTo>
                <a:lnTo>
                  <a:pt x="7602834" y="6793"/>
                </a:lnTo>
                <a:lnTo>
                  <a:pt x="105673" y="0"/>
                </a:lnTo>
                <a:lnTo>
                  <a:pt x="92127" y="921"/>
                </a:lnTo>
                <a:lnTo>
                  <a:pt x="54241" y="13979"/>
                </a:lnTo>
                <a:lnTo>
                  <a:pt x="23684" y="39921"/>
                </a:lnTo>
                <a:lnTo>
                  <a:pt x="4571" y="75456"/>
                </a:lnTo>
                <a:lnTo>
                  <a:pt x="0" y="107460"/>
                </a:lnTo>
                <a:lnTo>
                  <a:pt x="0" y="513606"/>
                </a:lnTo>
                <a:lnTo>
                  <a:pt x="12954" y="513606"/>
                </a:lnTo>
                <a:lnTo>
                  <a:pt x="12954" y="98316"/>
                </a:lnTo>
                <a:lnTo>
                  <a:pt x="14478" y="88410"/>
                </a:lnTo>
                <a:lnTo>
                  <a:pt x="14478" y="89172"/>
                </a:lnTo>
                <a:lnTo>
                  <a:pt x="17525" y="79266"/>
                </a:lnTo>
                <a:lnTo>
                  <a:pt x="16763" y="80028"/>
                </a:lnTo>
                <a:lnTo>
                  <a:pt x="20574" y="70122"/>
                </a:lnTo>
                <a:lnTo>
                  <a:pt x="19811" y="70884"/>
                </a:lnTo>
                <a:lnTo>
                  <a:pt x="28955" y="54120"/>
                </a:lnTo>
                <a:lnTo>
                  <a:pt x="28955" y="54882"/>
                </a:lnTo>
                <a:lnTo>
                  <a:pt x="35051" y="47262"/>
                </a:lnTo>
                <a:lnTo>
                  <a:pt x="34290" y="47262"/>
                </a:lnTo>
                <a:lnTo>
                  <a:pt x="41148" y="40404"/>
                </a:lnTo>
                <a:lnTo>
                  <a:pt x="40386" y="40404"/>
                </a:lnTo>
                <a:lnTo>
                  <a:pt x="48006" y="34308"/>
                </a:lnTo>
                <a:lnTo>
                  <a:pt x="47243" y="34308"/>
                </a:lnTo>
                <a:lnTo>
                  <a:pt x="54864" y="28974"/>
                </a:lnTo>
                <a:lnTo>
                  <a:pt x="54102" y="28974"/>
                </a:lnTo>
                <a:lnTo>
                  <a:pt x="70866" y="19830"/>
                </a:lnTo>
                <a:lnTo>
                  <a:pt x="70866" y="20592"/>
                </a:lnTo>
                <a:lnTo>
                  <a:pt x="80010" y="16782"/>
                </a:lnTo>
                <a:lnTo>
                  <a:pt x="79248" y="16782"/>
                </a:lnTo>
                <a:lnTo>
                  <a:pt x="89153" y="14496"/>
                </a:lnTo>
                <a:lnTo>
                  <a:pt x="88391" y="14496"/>
                </a:lnTo>
                <a:lnTo>
                  <a:pt x="98297" y="12972"/>
                </a:lnTo>
                <a:lnTo>
                  <a:pt x="97535" y="12972"/>
                </a:lnTo>
                <a:lnTo>
                  <a:pt x="7575042" y="12972"/>
                </a:lnTo>
                <a:lnTo>
                  <a:pt x="7584185" y="14496"/>
                </a:lnTo>
                <a:lnTo>
                  <a:pt x="7583424" y="14496"/>
                </a:lnTo>
                <a:lnTo>
                  <a:pt x="7593330" y="16782"/>
                </a:lnTo>
                <a:lnTo>
                  <a:pt x="7592568" y="16782"/>
                </a:lnTo>
                <a:lnTo>
                  <a:pt x="7602474" y="20592"/>
                </a:lnTo>
                <a:lnTo>
                  <a:pt x="7601711" y="19830"/>
                </a:lnTo>
                <a:lnTo>
                  <a:pt x="7618476" y="28974"/>
                </a:lnTo>
                <a:lnTo>
                  <a:pt x="7617714" y="28974"/>
                </a:lnTo>
                <a:lnTo>
                  <a:pt x="7625333" y="34308"/>
                </a:lnTo>
                <a:lnTo>
                  <a:pt x="7632192" y="40404"/>
                </a:lnTo>
                <a:lnTo>
                  <a:pt x="7631430" y="40404"/>
                </a:lnTo>
                <a:lnTo>
                  <a:pt x="7638288" y="47262"/>
                </a:lnTo>
                <a:lnTo>
                  <a:pt x="7637526" y="47262"/>
                </a:lnTo>
                <a:lnTo>
                  <a:pt x="7643622" y="54882"/>
                </a:lnTo>
                <a:lnTo>
                  <a:pt x="7643622" y="54120"/>
                </a:lnTo>
                <a:lnTo>
                  <a:pt x="7652766" y="70884"/>
                </a:lnTo>
                <a:lnTo>
                  <a:pt x="7652004" y="70122"/>
                </a:lnTo>
                <a:lnTo>
                  <a:pt x="7655814" y="80028"/>
                </a:lnTo>
                <a:lnTo>
                  <a:pt x="7655814" y="79266"/>
                </a:lnTo>
                <a:lnTo>
                  <a:pt x="7658100" y="89172"/>
                </a:lnTo>
                <a:lnTo>
                  <a:pt x="7658100" y="88410"/>
                </a:lnTo>
                <a:lnTo>
                  <a:pt x="7659624" y="98316"/>
                </a:lnTo>
                <a:lnTo>
                  <a:pt x="7659624" y="97554"/>
                </a:lnTo>
                <a:lnTo>
                  <a:pt x="7659624" y="523512"/>
                </a:lnTo>
                <a:lnTo>
                  <a:pt x="7659624" y="522750"/>
                </a:lnTo>
                <a:lnTo>
                  <a:pt x="7658100" y="533418"/>
                </a:lnTo>
                <a:lnTo>
                  <a:pt x="7658100" y="532656"/>
                </a:lnTo>
                <a:lnTo>
                  <a:pt x="7655814" y="542562"/>
                </a:lnTo>
                <a:lnTo>
                  <a:pt x="7655814" y="541800"/>
                </a:lnTo>
                <a:lnTo>
                  <a:pt x="7652004" y="550944"/>
                </a:lnTo>
                <a:lnTo>
                  <a:pt x="7652766" y="550182"/>
                </a:lnTo>
                <a:lnTo>
                  <a:pt x="7648194" y="559326"/>
                </a:lnTo>
                <a:lnTo>
                  <a:pt x="7648194" y="558564"/>
                </a:lnTo>
                <a:lnTo>
                  <a:pt x="7643622" y="566946"/>
                </a:lnTo>
                <a:lnTo>
                  <a:pt x="7643622" y="566184"/>
                </a:lnTo>
                <a:lnTo>
                  <a:pt x="7637526" y="574566"/>
                </a:lnTo>
                <a:lnTo>
                  <a:pt x="7638288" y="573804"/>
                </a:lnTo>
                <a:lnTo>
                  <a:pt x="7631430" y="581424"/>
                </a:lnTo>
                <a:lnTo>
                  <a:pt x="7632192" y="580662"/>
                </a:lnTo>
                <a:lnTo>
                  <a:pt x="7625333" y="587520"/>
                </a:lnTo>
                <a:lnTo>
                  <a:pt x="7625333" y="586758"/>
                </a:lnTo>
                <a:lnTo>
                  <a:pt x="7617714" y="592854"/>
                </a:lnTo>
                <a:lnTo>
                  <a:pt x="7618476" y="592092"/>
                </a:lnTo>
                <a:lnTo>
                  <a:pt x="7610094" y="597426"/>
                </a:lnTo>
                <a:lnTo>
                  <a:pt x="7601711" y="601236"/>
                </a:lnTo>
                <a:lnTo>
                  <a:pt x="7602474" y="60123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5058" y="13761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8012" y="1366266"/>
            <a:ext cx="762" cy="10668"/>
          </a:xfrm>
          <a:custGeom>
            <a:avLst/>
            <a:gdLst/>
            <a:ahLst/>
            <a:cxnLst/>
            <a:rect l="l" t="t" r="r" b="b"/>
            <a:pathLst>
              <a:path w="762" h="10668">
                <a:moveTo>
                  <a:pt x="0" y="10667"/>
                </a:moveTo>
                <a:lnTo>
                  <a:pt x="762" y="0"/>
                </a:lnTo>
                <a:lnTo>
                  <a:pt x="0" y="761"/>
                </a:lnTo>
                <a:lnTo>
                  <a:pt x="0" y="1066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9348" y="1842516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19">
                <a:moveTo>
                  <a:pt x="6095" y="6857"/>
                </a:moveTo>
                <a:lnTo>
                  <a:pt x="6857" y="7619"/>
                </a:lnTo>
                <a:lnTo>
                  <a:pt x="6497" y="7218"/>
                </a:lnTo>
                <a:lnTo>
                  <a:pt x="0" y="0"/>
                </a:lnTo>
                <a:lnTo>
                  <a:pt x="6095" y="685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5058" y="1782318"/>
            <a:ext cx="7612648" cy="108204"/>
          </a:xfrm>
          <a:custGeom>
            <a:avLst/>
            <a:gdLst/>
            <a:ahLst/>
            <a:cxnLst/>
            <a:rect l="l" t="t" r="r" b="b"/>
            <a:pathLst>
              <a:path w="7612648" h="108204">
                <a:moveTo>
                  <a:pt x="98298" y="94487"/>
                </a:moveTo>
                <a:lnTo>
                  <a:pt x="88392" y="92963"/>
                </a:lnTo>
                <a:lnTo>
                  <a:pt x="89154" y="92963"/>
                </a:lnTo>
                <a:lnTo>
                  <a:pt x="79248" y="90677"/>
                </a:lnTo>
                <a:lnTo>
                  <a:pt x="80010" y="90677"/>
                </a:lnTo>
                <a:lnTo>
                  <a:pt x="70866" y="87629"/>
                </a:lnTo>
                <a:lnTo>
                  <a:pt x="62484" y="83819"/>
                </a:lnTo>
                <a:lnTo>
                  <a:pt x="54864" y="78485"/>
                </a:lnTo>
                <a:lnTo>
                  <a:pt x="54864" y="79247"/>
                </a:lnTo>
                <a:lnTo>
                  <a:pt x="47244" y="73151"/>
                </a:lnTo>
                <a:lnTo>
                  <a:pt x="48006" y="73913"/>
                </a:lnTo>
                <a:lnTo>
                  <a:pt x="40787" y="67416"/>
                </a:lnTo>
                <a:lnTo>
                  <a:pt x="41148" y="67817"/>
                </a:lnTo>
                <a:lnTo>
                  <a:pt x="40386" y="67055"/>
                </a:lnTo>
                <a:lnTo>
                  <a:pt x="34290" y="60197"/>
                </a:lnTo>
                <a:lnTo>
                  <a:pt x="35052" y="60959"/>
                </a:lnTo>
                <a:lnTo>
                  <a:pt x="28956" y="53339"/>
                </a:lnTo>
                <a:lnTo>
                  <a:pt x="24384" y="44957"/>
                </a:lnTo>
                <a:lnTo>
                  <a:pt x="24384" y="45719"/>
                </a:lnTo>
                <a:lnTo>
                  <a:pt x="19812" y="36575"/>
                </a:lnTo>
                <a:lnTo>
                  <a:pt x="20574" y="37337"/>
                </a:lnTo>
                <a:lnTo>
                  <a:pt x="16764" y="28193"/>
                </a:lnTo>
                <a:lnTo>
                  <a:pt x="17526" y="28955"/>
                </a:lnTo>
                <a:lnTo>
                  <a:pt x="14478" y="19049"/>
                </a:lnTo>
                <a:lnTo>
                  <a:pt x="14478" y="19811"/>
                </a:lnTo>
                <a:lnTo>
                  <a:pt x="12954" y="9143"/>
                </a:lnTo>
                <a:lnTo>
                  <a:pt x="13716" y="9905"/>
                </a:lnTo>
                <a:lnTo>
                  <a:pt x="12954" y="0"/>
                </a:lnTo>
                <a:lnTo>
                  <a:pt x="0" y="0"/>
                </a:lnTo>
                <a:lnTo>
                  <a:pt x="762" y="11429"/>
                </a:lnTo>
                <a:lnTo>
                  <a:pt x="2286" y="22097"/>
                </a:lnTo>
                <a:lnTo>
                  <a:pt x="4572" y="32003"/>
                </a:lnTo>
                <a:lnTo>
                  <a:pt x="8382" y="41909"/>
                </a:lnTo>
                <a:lnTo>
                  <a:pt x="8513" y="42254"/>
                </a:lnTo>
                <a:lnTo>
                  <a:pt x="29820" y="74722"/>
                </a:lnTo>
                <a:lnTo>
                  <a:pt x="69170" y="101058"/>
                </a:lnTo>
                <a:lnTo>
                  <a:pt x="107442" y="108203"/>
                </a:lnTo>
                <a:lnTo>
                  <a:pt x="7565135" y="108203"/>
                </a:lnTo>
                <a:lnTo>
                  <a:pt x="7612648" y="97077"/>
                </a:lnTo>
                <a:lnTo>
                  <a:pt x="7565135" y="95249"/>
                </a:lnTo>
                <a:lnTo>
                  <a:pt x="7575042" y="94487"/>
                </a:lnTo>
                <a:lnTo>
                  <a:pt x="7564374" y="95249"/>
                </a:lnTo>
                <a:lnTo>
                  <a:pt x="108204" y="95249"/>
                </a:lnTo>
                <a:lnTo>
                  <a:pt x="97536" y="94487"/>
                </a:lnTo>
                <a:lnTo>
                  <a:pt x="98298" y="9448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1154" y="2304287"/>
            <a:ext cx="7660385" cy="608838"/>
          </a:xfrm>
          <a:custGeom>
            <a:avLst/>
            <a:gdLst/>
            <a:ahLst/>
            <a:cxnLst/>
            <a:rect l="l" t="t" r="r" b="b"/>
            <a:pathLst>
              <a:path w="7660385" h="608838">
                <a:moveTo>
                  <a:pt x="0" y="101346"/>
                </a:moveTo>
                <a:lnTo>
                  <a:pt x="114" y="512297"/>
                </a:lnTo>
                <a:lnTo>
                  <a:pt x="10949" y="553044"/>
                </a:lnTo>
                <a:lnTo>
                  <a:pt x="36690" y="585195"/>
                </a:lnTo>
                <a:lnTo>
                  <a:pt x="73431" y="604759"/>
                </a:lnTo>
                <a:lnTo>
                  <a:pt x="102108" y="608838"/>
                </a:lnTo>
                <a:lnTo>
                  <a:pt x="7563240" y="608750"/>
                </a:lnTo>
                <a:lnTo>
                  <a:pt x="7604219" y="598097"/>
                </a:lnTo>
                <a:lnTo>
                  <a:pt x="7636577" y="572479"/>
                </a:lnTo>
                <a:lnTo>
                  <a:pt x="7656277" y="535933"/>
                </a:lnTo>
                <a:lnTo>
                  <a:pt x="7660385" y="507491"/>
                </a:lnTo>
                <a:lnTo>
                  <a:pt x="7660298" y="97145"/>
                </a:lnTo>
                <a:lnTo>
                  <a:pt x="7649645" y="56166"/>
                </a:lnTo>
                <a:lnTo>
                  <a:pt x="7624027" y="23808"/>
                </a:lnTo>
                <a:lnTo>
                  <a:pt x="7587481" y="4108"/>
                </a:lnTo>
                <a:lnTo>
                  <a:pt x="7559040" y="0"/>
                </a:lnTo>
                <a:lnTo>
                  <a:pt x="97238" y="114"/>
                </a:lnTo>
                <a:lnTo>
                  <a:pt x="56061" y="10929"/>
                </a:lnTo>
                <a:lnTo>
                  <a:pt x="23707" y="36557"/>
                </a:lnTo>
                <a:lnTo>
                  <a:pt x="4082" y="73006"/>
                </a:lnTo>
                <a:lnTo>
                  <a:pt x="0" y="10134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03158" y="2820923"/>
            <a:ext cx="1524" cy="9905"/>
          </a:xfrm>
          <a:custGeom>
            <a:avLst/>
            <a:gdLst/>
            <a:ahLst/>
            <a:cxnLst/>
            <a:rect l="l" t="t" r="r" b="b"/>
            <a:pathLst>
              <a:path w="1524" h="9906">
                <a:moveTo>
                  <a:pt x="0" y="9905"/>
                </a:moveTo>
                <a:lnTo>
                  <a:pt x="1524" y="761"/>
                </a:lnTo>
                <a:lnTo>
                  <a:pt x="1524" y="0"/>
                </a:lnTo>
                <a:lnTo>
                  <a:pt x="0" y="99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4682" y="2394965"/>
            <a:ext cx="12953" cy="10668"/>
          </a:xfrm>
          <a:custGeom>
            <a:avLst/>
            <a:gdLst/>
            <a:ahLst/>
            <a:cxnLst/>
            <a:rect l="l" t="t" r="r" b="b"/>
            <a:pathLst>
              <a:path w="12953" h="10668">
                <a:moveTo>
                  <a:pt x="0" y="761"/>
                </a:moveTo>
                <a:lnTo>
                  <a:pt x="12953" y="10667"/>
                </a:lnTo>
                <a:lnTo>
                  <a:pt x="12191" y="0"/>
                </a:lnTo>
                <a:lnTo>
                  <a:pt x="0" y="76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5058" y="2297429"/>
            <a:ext cx="7672578" cy="610469"/>
          </a:xfrm>
          <a:custGeom>
            <a:avLst/>
            <a:gdLst/>
            <a:ahLst/>
            <a:cxnLst/>
            <a:rect l="l" t="t" r="r" b="b"/>
            <a:pathLst>
              <a:path w="7672578" h="610469">
                <a:moveTo>
                  <a:pt x="7602474" y="20574"/>
                </a:moveTo>
                <a:lnTo>
                  <a:pt x="7601711" y="20574"/>
                </a:lnTo>
                <a:lnTo>
                  <a:pt x="7610094" y="25146"/>
                </a:lnTo>
                <a:lnTo>
                  <a:pt x="7610094" y="24384"/>
                </a:lnTo>
                <a:lnTo>
                  <a:pt x="7618476" y="29718"/>
                </a:lnTo>
                <a:lnTo>
                  <a:pt x="7617714" y="28956"/>
                </a:lnTo>
                <a:lnTo>
                  <a:pt x="7625333" y="35052"/>
                </a:lnTo>
                <a:lnTo>
                  <a:pt x="7632192" y="41148"/>
                </a:lnTo>
                <a:lnTo>
                  <a:pt x="7631430" y="41148"/>
                </a:lnTo>
                <a:lnTo>
                  <a:pt x="7638288" y="48006"/>
                </a:lnTo>
                <a:lnTo>
                  <a:pt x="7637526" y="47244"/>
                </a:lnTo>
                <a:lnTo>
                  <a:pt x="7643622" y="55626"/>
                </a:lnTo>
                <a:lnTo>
                  <a:pt x="7643622" y="54864"/>
                </a:lnTo>
                <a:lnTo>
                  <a:pt x="7648194" y="63246"/>
                </a:lnTo>
                <a:lnTo>
                  <a:pt x="7648194" y="62484"/>
                </a:lnTo>
                <a:lnTo>
                  <a:pt x="7652766" y="71628"/>
                </a:lnTo>
                <a:lnTo>
                  <a:pt x="7652004" y="70866"/>
                </a:lnTo>
                <a:lnTo>
                  <a:pt x="7655814" y="80010"/>
                </a:lnTo>
                <a:lnTo>
                  <a:pt x="7658100" y="89154"/>
                </a:lnTo>
                <a:lnTo>
                  <a:pt x="7659624" y="99060"/>
                </a:lnTo>
                <a:lnTo>
                  <a:pt x="7659624" y="524256"/>
                </a:lnTo>
                <a:lnTo>
                  <a:pt x="7658100" y="533400"/>
                </a:lnTo>
                <a:lnTo>
                  <a:pt x="7658100" y="532638"/>
                </a:lnTo>
                <a:lnTo>
                  <a:pt x="7655814" y="542544"/>
                </a:lnTo>
                <a:lnTo>
                  <a:pt x="7652004" y="551688"/>
                </a:lnTo>
                <a:lnTo>
                  <a:pt x="7652766" y="550926"/>
                </a:lnTo>
                <a:lnTo>
                  <a:pt x="7648194" y="560070"/>
                </a:lnTo>
                <a:lnTo>
                  <a:pt x="7648194" y="559308"/>
                </a:lnTo>
                <a:lnTo>
                  <a:pt x="7643622" y="567690"/>
                </a:lnTo>
                <a:lnTo>
                  <a:pt x="7643622" y="566928"/>
                </a:lnTo>
                <a:lnTo>
                  <a:pt x="7637526" y="574548"/>
                </a:lnTo>
                <a:lnTo>
                  <a:pt x="7638288" y="574548"/>
                </a:lnTo>
                <a:lnTo>
                  <a:pt x="7631430" y="581406"/>
                </a:lnTo>
                <a:lnTo>
                  <a:pt x="7632192" y="581406"/>
                </a:lnTo>
                <a:lnTo>
                  <a:pt x="7625333" y="587502"/>
                </a:lnTo>
                <a:lnTo>
                  <a:pt x="7617714" y="592836"/>
                </a:lnTo>
                <a:lnTo>
                  <a:pt x="7618476" y="592836"/>
                </a:lnTo>
                <a:lnTo>
                  <a:pt x="7610094" y="598170"/>
                </a:lnTo>
                <a:lnTo>
                  <a:pt x="7610094" y="597408"/>
                </a:lnTo>
                <a:lnTo>
                  <a:pt x="7601711" y="601980"/>
                </a:lnTo>
                <a:lnTo>
                  <a:pt x="7602474" y="601980"/>
                </a:lnTo>
                <a:lnTo>
                  <a:pt x="7592568" y="605028"/>
                </a:lnTo>
                <a:lnTo>
                  <a:pt x="7593330" y="605028"/>
                </a:lnTo>
                <a:lnTo>
                  <a:pt x="7583424" y="607314"/>
                </a:lnTo>
                <a:lnTo>
                  <a:pt x="7584185" y="607314"/>
                </a:lnTo>
                <a:lnTo>
                  <a:pt x="7574280" y="608838"/>
                </a:lnTo>
                <a:lnTo>
                  <a:pt x="7575042" y="608838"/>
                </a:lnTo>
                <a:lnTo>
                  <a:pt x="7565135" y="609600"/>
                </a:lnTo>
                <a:lnTo>
                  <a:pt x="7613419" y="610469"/>
                </a:lnTo>
                <a:lnTo>
                  <a:pt x="7635737" y="595522"/>
                </a:lnTo>
                <a:lnTo>
                  <a:pt x="7653502" y="575857"/>
                </a:lnTo>
                <a:lnTo>
                  <a:pt x="7665825" y="552135"/>
                </a:lnTo>
                <a:lnTo>
                  <a:pt x="7671816" y="525018"/>
                </a:lnTo>
                <a:lnTo>
                  <a:pt x="7672578" y="514350"/>
                </a:lnTo>
                <a:lnTo>
                  <a:pt x="7672578" y="108204"/>
                </a:lnTo>
                <a:lnTo>
                  <a:pt x="7659624" y="98298"/>
                </a:lnTo>
                <a:lnTo>
                  <a:pt x="7671816" y="97536"/>
                </a:lnTo>
                <a:lnTo>
                  <a:pt x="7661531" y="60186"/>
                </a:lnTo>
                <a:lnTo>
                  <a:pt x="7636887" y="28123"/>
                </a:lnTo>
                <a:lnTo>
                  <a:pt x="7602222" y="7036"/>
                </a:lnTo>
                <a:lnTo>
                  <a:pt x="7565135" y="0"/>
                </a:lnTo>
                <a:lnTo>
                  <a:pt x="106313" y="32"/>
                </a:lnTo>
                <a:lnTo>
                  <a:pt x="66397" y="8666"/>
                </a:lnTo>
                <a:lnTo>
                  <a:pt x="33132" y="30396"/>
                </a:lnTo>
                <a:lnTo>
                  <a:pt x="9669" y="63173"/>
                </a:lnTo>
                <a:lnTo>
                  <a:pt x="0" y="108204"/>
                </a:lnTo>
                <a:lnTo>
                  <a:pt x="0" y="514350"/>
                </a:lnTo>
                <a:lnTo>
                  <a:pt x="762" y="525018"/>
                </a:lnTo>
                <a:lnTo>
                  <a:pt x="12954" y="514350"/>
                </a:lnTo>
                <a:lnTo>
                  <a:pt x="12954" y="99060"/>
                </a:lnTo>
                <a:lnTo>
                  <a:pt x="14478" y="89154"/>
                </a:lnTo>
                <a:lnTo>
                  <a:pt x="17525" y="80010"/>
                </a:lnTo>
                <a:lnTo>
                  <a:pt x="16763" y="80010"/>
                </a:lnTo>
                <a:lnTo>
                  <a:pt x="20574" y="70866"/>
                </a:lnTo>
                <a:lnTo>
                  <a:pt x="19811" y="71628"/>
                </a:lnTo>
                <a:lnTo>
                  <a:pt x="24383" y="62484"/>
                </a:lnTo>
                <a:lnTo>
                  <a:pt x="24383" y="63246"/>
                </a:lnTo>
                <a:lnTo>
                  <a:pt x="28955" y="54864"/>
                </a:lnTo>
                <a:lnTo>
                  <a:pt x="34290" y="48006"/>
                </a:lnTo>
                <a:lnTo>
                  <a:pt x="35051" y="47244"/>
                </a:lnTo>
                <a:lnTo>
                  <a:pt x="41148" y="41148"/>
                </a:lnTo>
                <a:lnTo>
                  <a:pt x="40386" y="41148"/>
                </a:lnTo>
                <a:lnTo>
                  <a:pt x="48006" y="35052"/>
                </a:lnTo>
                <a:lnTo>
                  <a:pt x="47243" y="35052"/>
                </a:lnTo>
                <a:lnTo>
                  <a:pt x="54864" y="28956"/>
                </a:lnTo>
                <a:lnTo>
                  <a:pt x="54102" y="29718"/>
                </a:lnTo>
                <a:lnTo>
                  <a:pt x="62484" y="24384"/>
                </a:lnTo>
                <a:lnTo>
                  <a:pt x="62484" y="25146"/>
                </a:lnTo>
                <a:lnTo>
                  <a:pt x="70866" y="20574"/>
                </a:lnTo>
                <a:lnTo>
                  <a:pt x="80010" y="17526"/>
                </a:lnTo>
                <a:lnTo>
                  <a:pt x="79248" y="17526"/>
                </a:lnTo>
                <a:lnTo>
                  <a:pt x="89153" y="15240"/>
                </a:lnTo>
                <a:lnTo>
                  <a:pt x="88391" y="15240"/>
                </a:lnTo>
                <a:lnTo>
                  <a:pt x="98297" y="13716"/>
                </a:lnTo>
                <a:lnTo>
                  <a:pt x="97535" y="13716"/>
                </a:lnTo>
                <a:lnTo>
                  <a:pt x="108204" y="12954"/>
                </a:lnTo>
                <a:lnTo>
                  <a:pt x="7565135" y="12954"/>
                </a:lnTo>
                <a:lnTo>
                  <a:pt x="7575042" y="13716"/>
                </a:lnTo>
                <a:lnTo>
                  <a:pt x="7574280" y="13716"/>
                </a:lnTo>
                <a:lnTo>
                  <a:pt x="7584185" y="15240"/>
                </a:lnTo>
                <a:lnTo>
                  <a:pt x="7583424" y="15240"/>
                </a:lnTo>
                <a:lnTo>
                  <a:pt x="7593330" y="17526"/>
                </a:lnTo>
                <a:lnTo>
                  <a:pt x="7592568" y="17526"/>
                </a:lnTo>
                <a:lnTo>
                  <a:pt x="7602474" y="205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4014" y="2344673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1">
                <a:moveTo>
                  <a:pt x="0" y="8382"/>
                </a:moveTo>
                <a:lnTo>
                  <a:pt x="6095" y="0"/>
                </a:lnTo>
                <a:lnTo>
                  <a:pt x="5333" y="762"/>
                </a:lnTo>
                <a:lnTo>
                  <a:pt x="0" y="7620"/>
                </a:lnTo>
                <a:lnTo>
                  <a:pt x="0" y="838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8012" y="2395728"/>
            <a:ext cx="762" cy="10668"/>
          </a:xfrm>
          <a:custGeom>
            <a:avLst/>
            <a:gdLst/>
            <a:ahLst/>
            <a:cxnLst/>
            <a:rect l="l" t="t" r="r" b="b"/>
            <a:pathLst>
              <a:path w="762" h="10668">
                <a:moveTo>
                  <a:pt x="0" y="10667"/>
                </a:moveTo>
                <a:lnTo>
                  <a:pt x="762" y="0"/>
                </a:lnTo>
                <a:lnTo>
                  <a:pt x="0" y="761"/>
                </a:lnTo>
                <a:lnTo>
                  <a:pt x="0" y="1066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09432" y="2310383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7" y="762"/>
                </a:moveTo>
                <a:lnTo>
                  <a:pt x="761" y="0"/>
                </a:lnTo>
                <a:lnTo>
                  <a:pt x="0" y="0"/>
                </a:lnTo>
                <a:lnTo>
                  <a:pt x="10667" y="7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5820" y="2811017"/>
            <a:ext cx="7612657" cy="108203"/>
          </a:xfrm>
          <a:custGeom>
            <a:avLst/>
            <a:gdLst/>
            <a:ahLst/>
            <a:cxnLst/>
            <a:rect l="l" t="t" r="r" b="b"/>
            <a:pathLst>
              <a:path w="7612657" h="108203">
                <a:moveTo>
                  <a:pt x="88392" y="93725"/>
                </a:moveTo>
                <a:lnTo>
                  <a:pt x="78486" y="91439"/>
                </a:lnTo>
                <a:lnTo>
                  <a:pt x="79248" y="91439"/>
                </a:lnTo>
                <a:lnTo>
                  <a:pt x="70104" y="88391"/>
                </a:lnTo>
                <a:lnTo>
                  <a:pt x="61722" y="83819"/>
                </a:lnTo>
                <a:lnTo>
                  <a:pt x="61722" y="84581"/>
                </a:lnTo>
                <a:lnTo>
                  <a:pt x="46481" y="73913"/>
                </a:lnTo>
                <a:lnTo>
                  <a:pt x="47244" y="73913"/>
                </a:lnTo>
                <a:lnTo>
                  <a:pt x="39624" y="67817"/>
                </a:lnTo>
                <a:lnTo>
                  <a:pt x="40386" y="67817"/>
                </a:lnTo>
                <a:lnTo>
                  <a:pt x="33528" y="60959"/>
                </a:lnTo>
                <a:lnTo>
                  <a:pt x="34290" y="60959"/>
                </a:lnTo>
                <a:lnTo>
                  <a:pt x="28194" y="53339"/>
                </a:lnTo>
                <a:lnTo>
                  <a:pt x="28194" y="54101"/>
                </a:lnTo>
                <a:lnTo>
                  <a:pt x="23622" y="45719"/>
                </a:lnTo>
                <a:lnTo>
                  <a:pt x="23622" y="46481"/>
                </a:lnTo>
                <a:lnTo>
                  <a:pt x="19050" y="37337"/>
                </a:lnTo>
                <a:lnTo>
                  <a:pt x="19812" y="38099"/>
                </a:lnTo>
                <a:lnTo>
                  <a:pt x="16001" y="28955"/>
                </a:lnTo>
                <a:lnTo>
                  <a:pt x="16763" y="28955"/>
                </a:lnTo>
                <a:lnTo>
                  <a:pt x="13715" y="19049"/>
                </a:lnTo>
                <a:lnTo>
                  <a:pt x="13715" y="19811"/>
                </a:lnTo>
                <a:lnTo>
                  <a:pt x="12191" y="9905"/>
                </a:lnTo>
                <a:lnTo>
                  <a:pt x="12953" y="10667"/>
                </a:lnTo>
                <a:lnTo>
                  <a:pt x="12191" y="0"/>
                </a:lnTo>
                <a:lnTo>
                  <a:pt x="12191" y="761"/>
                </a:lnTo>
                <a:lnTo>
                  <a:pt x="0" y="11429"/>
                </a:lnTo>
                <a:lnTo>
                  <a:pt x="13747" y="54681"/>
                </a:lnTo>
                <a:lnTo>
                  <a:pt x="46481" y="89915"/>
                </a:lnTo>
                <a:lnTo>
                  <a:pt x="81587" y="105752"/>
                </a:lnTo>
                <a:lnTo>
                  <a:pt x="106680" y="108203"/>
                </a:lnTo>
                <a:lnTo>
                  <a:pt x="7575042" y="108203"/>
                </a:lnTo>
                <a:lnTo>
                  <a:pt x="7585709" y="106679"/>
                </a:lnTo>
                <a:lnTo>
                  <a:pt x="7586677" y="106450"/>
                </a:lnTo>
                <a:lnTo>
                  <a:pt x="7600069" y="102379"/>
                </a:lnTo>
                <a:lnTo>
                  <a:pt x="7612657" y="96881"/>
                </a:lnTo>
                <a:lnTo>
                  <a:pt x="7564373" y="96011"/>
                </a:lnTo>
                <a:lnTo>
                  <a:pt x="7574280" y="95249"/>
                </a:lnTo>
                <a:lnTo>
                  <a:pt x="7563611" y="96011"/>
                </a:lnTo>
                <a:lnTo>
                  <a:pt x="107441" y="96011"/>
                </a:lnTo>
                <a:lnTo>
                  <a:pt x="96774" y="95249"/>
                </a:lnTo>
                <a:lnTo>
                  <a:pt x="97536" y="95249"/>
                </a:lnTo>
                <a:lnTo>
                  <a:pt x="87630" y="93725"/>
                </a:lnTo>
                <a:lnTo>
                  <a:pt x="88392" y="937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1154" y="3333750"/>
            <a:ext cx="7660385" cy="608838"/>
          </a:xfrm>
          <a:custGeom>
            <a:avLst/>
            <a:gdLst/>
            <a:ahLst/>
            <a:cxnLst/>
            <a:rect l="l" t="t" r="r" b="b"/>
            <a:pathLst>
              <a:path w="7660385" h="608838">
                <a:moveTo>
                  <a:pt x="0" y="101346"/>
                </a:moveTo>
                <a:lnTo>
                  <a:pt x="0" y="506730"/>
                </a:lnTo>
                <a:lnTo>
                  <a:pt x="11137" y="553147"/>
                </a:lnTo>
                <a:lnTo>
                  <a:pt x="36888" y="585295"/>
                </a:lnTo>
                <a:lnTo>
                  <a:pt x="73533" y="604785"/>
                </a:lnTo>
                <a:lnTo>
                  <a:pt x="102108" y="608838"/>
                </a:lnTo>
                <a:lnTo>
                  <a:pt x="7563845" y="608723"/>
                </a:lnTo>
                <a:lnTo>
                  <a:pt x="7604592" y="597888"/>
                </a:lnTo>
                <a:lnTo>
                  <a:pt x="7636743" y="572147"/>
                </a:lnTo>
                <a:lnTo>
                  <a:pt x="7656307" y="535406"/>
                </a:lnTo>
                <a:lnTo>
                  <a:pt x="7660385" y="506729"/>
                </a:lnTo>
                <a:lnTo>
                  <a:pt x="7660298" y="97090"/>
                </a:lnTo>
                <a:lnTo>
                  <a:pt x="7649645" y="55832"/>
                </a:lnTo>
                <a:lnTo>
                  <a:pt x="7624027" y="23558"/>
                </a:lnTo>
                <a:lnTo>
                  <a:pt x="7587481" y="4049"/>
                </a:lnTo>
                <a:lnTo>
                  <a:pt x="7559040" y="0"/>
                </a:lnTo>
                <a:lnTo>
                  <a:pt x="97238" y="112"/>
                </a:lnTo>
                <a:lnTo>
                  <a:pt x="56061" y="10790"/>
                </a:lnTo>
                <a:lnTo>
                  <a:pt x="23707" y="36242"/>
                </a:lnTo>
                <a:lnTo>
                  <a:pt x="4082" y="72732"/>
                </a:lnTo>
                <a:lnTo>
                  <a:pt x="0" y="10134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3250" y="3935729"/>
            <a:ext cx="7554586" cy="12954"/>
          </a:xfrm>
          <a:custGeom>
            <a:avLst/>
            <a:gdLst/>
            <a:ahLst/>
            <a:cxnLst/>
            <a:rect l="l" t="t" r="r" b="b"/>
            <a:pathLst>
              <a:path w="7554586" h="12954">
                <a:moveTo>
                  <a:pt x="7517611" y="12192"/>
                </a:moveTo>
                <a:lnTo>
                  <a:pt x="7528279" y="10668"/>
                </a:lnTo>
                <a:lnTo>
                  <a:pt x="7528627" y="10604"/>
                </a:lnTo>
                <a:lnTo>
                  <a:pt x="7541958" y="7184"/>
                </a:lnTo>
                <a:lnTo>
                  <a:pt x="7554586" y="2018"/>
                </a:lnTo>
                <a:lnTo>
                  <a:pt x="7516849" y="0"/>
                </a:lnTo>
                <a:lnTo>
                  <a:pt x="0" y="1018"/>
                </a:lnTo>
                <a:lnTo>
                  <a:pt x="11942" y="6508"/>
                </a:lnTo>
                <a:lnTo>
                  <a:pt x="23757" y="9939"/>
                </a:lnTo>
                <a:lnTo>
                  <a:pt x="36006" y="11893"/>
                </a:lnTo>
                <a:lnTo>
                  <a:pt x="49249" y="12954"/>
                </a:lnTo>
                <a:lnTo>
                  <a:pt x="7506943" y="12954"/>
                </a:lnTo>
                <a:lnTo>
                  <a:pt x="7517611" y="1219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9348" y="3367278"/>
            <a:ext cx="6858" cy="7619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6497" y="401"/>
                </a:moveTo>
                <a:lnTo>
                  <a:pt x="6857" y="0"/>
                </a:lnTo>
                <a:lnTo>
                  <a:pt x="6095" y="761"/>
                </a:lnTo>
                <a:lnTo>
                  <a:pt x="0" y="7619"/>
                </a:lnTo>
                <a:lnTo>
                  <a:pt x="6497" y="40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5058" y="3338981"/>
            <a:ext cx="7672578" cy="598766"/>
          </a:xfrm>
          <a:custGeom>
            <a:avLst/>
            <a:gdLst/>
            <a:ahLst/>
            <a:cxnLst/>
            <a:rect l="l" t="t" r="r" b="b"/>
            <a:pathLst>
              <a:path w="7672578" h="598766">
                <a:moveTo>
                  <a:pt x="8382" y="544170"/>
                </a:moveTo>
                <a:lnTo>
                  <a:pt x="14509" y="556184"/>
                </a:lnTo>
                <a:lnTo>
                  <a:pt x="21262" y="566753"/>
                </a:lnTo>
                <a:lnTo>
                  <a:pt x="29240" y="576416"/>
                </a:lnTo>
                <a:lnTo>
                  <a:pt x="38862" y="585318"/>
                </a:lnTo>
                <a:lnTo>
                  <a:pt x="47244" y="591414"/>
                </a:lnTo>
                <a:lnTo>
                  <a:pt x="56388" y="596748"/>
                </a:lnTo>
                <a:lnTo>
                  <a:pt x="97536" y="596748"/>
                </a:lnTo>
                <a:lnTo>
                  <a:pt x="56388" y="596748"/>
                </a:lnTo>
                <a:lnTo>
                  <a:pt x="58192" y="597766"/>
                </a:lnTo>
                <a:lnTo>
                  <a:pt x="7575042" y="596748"/>
                </a:lnTo>
                <a:lnTo>
                  <a:pt x="7612779" y="598766"/>
                </a:lnTo>
                <a:lnTo>
                  <a:pt x="7635368" y="583808"/>
                </a:lnTo>
                <a:lnTo>
                  <a:pt x="7653478" y="563699"/>
                </a:lnTo>
                <a:lnTo>
                  <a:pt x="7665997" y="539665"/>
                </a:lnTo>
                <a:lnTo>
                  <a:pt x="7671816" y="512928"/>
                </a:lnTo>
                <a:lnTo>
                  <a:pt x="7672578" y="502260"/>
                </a:lnTo>
                <a:lnTo>
                  <a:pt x="7672578" y="96114"/>
                </a:lnTo>
                <a:lnTo>
                  <a:pt x="7670292" y="74016"/>
                </a:lnTo>
                <a:lnTo>
                  <a:pt x="7661383" y="47909"/>
                </a:lnTo>
                <a:lnTo>
                  <a:pt x="7646439" y="25307"/>
                </a:lnTo>
                <a:lnTo>
                  <a:pt x="7626474" y="7086"/>
                </a:lnTo>
                <a:lnTo>
                  <a:pt x="7614946" y="0"/>
                </a:lnTo>
                <a:lnTo>
                  <a:pt x="7565135" y="864"/>
                </a:lnTo>
                <a:lnTo>
                  <a:pt x="108204" y="864"/>
                </a:lnTo>
                <a:lnTo>
                  <a:pt x="7564374" y="864"/>
                </a:lnTo>
                <a:lnTo>
                  <a:pt x="7575042" y="1626"/>
                </a:lnTo>
                <a:lnTo>
                  <a:pt x="7574280" y="1626"/>
                </a:lnTo>
                <a:lnTo>
                  <a:pt x="7584185" y="3150"/>
                </a:lnTo>
                <a:lnTo>
                  <a:pt x="7583424" y="2388"/>
                </a:lnTo>
                <a:lnTo>
                  <a:pt x="7593330" y="5436"/>
                </a:lnTo>
                <a:lnTo>
                  <a:pt x="7592568" y="5436"/>
                </a:lnTo>
                <a:lnTo>
                  <a:pt x="7602474" y="8484"/>
                </a:lnTo>
                <a:lnTo>
                  <a:pt x="7601711" y="8484"/>
                </a:lnTo>
                <a:lnTo>
                  <a:pt x="7610094" y="12294"/>
                </a:lnTo>
                <a:lnTo>
                  <a:pt x="7618476" y="17628"/>
                </a:lnTo>
                <a:lnTo>
                  <a:pt x="7617714" y="16866"/>
                </a:lnTo>
                <a:lnTo>
                  <a:pt x="7625333" y="22962"/>
                </a:lnTo>
                <a:lnTo>
                  <a:pt x="7625333" y="22200"/>
                </a:lnTo>
                <a:lnTo>
                  <a:pt x="7632192" y="29058"/>
                </a:lnTo>
                <a:lnTo>
                  <a:pt x="7631430" y="28296"/>
                </a:lnTo>
                <a:lnTo>
                  <a:pt x="7638288" y="35916"/>
                </a:lnTo>
                <a:lnTo>
                  <a:pt x="7637526" y="35154"/>
                </a:lnTo>
                <a:lnTo>
                  <a:pt x="7643622" y="42774"/>
                </a:lnTo>
                <a:lnTo>
                  <a:pt x="7648194" y="51156"/>
                </a:lnTo>
                <a:lnTo>
                  <a:pt x="7648194" y="50394"/>
                </a:lnTo>
                <a:lnTo>
                  <a:pt x="7652766" y="59538"/>
                </a:lnTo>
                <a:lnTo>
                  <a:pt x="7652004" y="58776"/>
                </a:lnTo>
                <a:lnTo>
                  <a:pt x="7655814" y="67920"/>
                </a:lnTo>
                <a:lnTo>
                  <a:pt x="7655814" y="67158"/>
                </a:lnTo>
                <a:lnTo>
                  <a:pt x="7658100" y="77064"/>
                </a:lnTo>
                <a:lnTo>
                  <a:pt x="7658100" y="76302"/>
                </a:lnTo>
                <a:lnTo>
                  <a:pt x="7659624" y="86208"/>
                </a:lnTo>
                <a:lnTo>
                  <a:pt x="7659624" y="512166"/>
                </a:lnTo>
                <a:lnTo>
                  <a:pt x="7658100" y="521310"/>
                </a:lnTo>
                <a:lnTo>
                  <a:pt x="7658100" y="520548"/>
                </a:lnTo>
                <a:lnTo>
                  <a:pt x="7655814" y="530454"/>
                </a:lnTo>
                <a:lnTo>
                  <a:pt x="7655814" y="529692"/>
                </a:lnTo>
                <a:lnTo>
                  <a:pt x="7652004" y="538836"/>
                </a:lnTo>
                <a:lnTo>
                  <a:pt x="7652766" y="538836"/>
                </a:lnTo>
                <a:lnTo>
                  <a:pt x="7648194" y="547218"/>
                </a:lnTo>
                <a:lnTo>
                  <a:pt x="7643622" y="554838"/>
                </a:lnTo>
                <a:lnTo>
                  <a:pt x="7637526" y="562458"/>
                </a:lnTo>
                <a:lnTo>
                  <a:pt x="7638288" y="562458"/>
                </a:lnTo>
                <a:lnTo>
                  <a:pt x="7631430" y="569316"/>
                </a:lnTo>
                <a:lnTo>
                  <a:pt x="7632192" y="568554"/>
                </a:lnTo>
                <a:lnTo>
                  <a:pt x="7625333" y="575412"/>
                </a:lnTo>
                <a:lnTo>
                  <a:pt x="7625333" y="574650"/>
                </a:lnTo>
                <a:lnTo>
                  <a:pt x="7617714" y="580746"/>
                </a:lnTo>
                <a:lnTo>
                  <a:pt x="7618476" y="580746"/>
                </a:lnTo>
                <a:lnTo>
                  <a:pt x="7601711" y="589890"/>
                </a:lnTo>
                <a:lnTo>
                  <a:pt x="7602474" y="589128"/>
                </a:lnTo>
                <a:lnTo>
                  <a:pt x="7592568" y="592938"/>
                </a:lnTo>
                <a:lnTo>
                  <a:pt x="7593330" y="592176"/>
                </a:lnTo>
                <a:lnTo>
                  <a:pt x="7583424" y="595224"/>
                </a:lnTo>
                <a:lnTo>
                  <a:pt x="7584185" y="595224"/>
                </a:lnTo>
                <a:lnTo>
                  <a:pt x="7574280" y="596748"/>
                </a:lnTo>
                <a:lnTo>
                  <a:pt x="98298" y="596748"/>
                </a:lnTo>
                <a:lnTo>
                  <a:pt x="88392" y="595224"/>
                </a:lnTo>
                <a:lnTo>
                  <a:pt x="89154" y="595224"/>
                </a:lnTo>
                <a:lnTo>
                  <a:pt x="79248" y="592176"/>
                </a:lnTo>
                <a:lnTo>
                  <a:pt x="80010" y="592938"/>
                </a:lnTo>
                <a:lnTo>
                  <a:pt x="70866" y="589128"/>
                </a:lnTo>
                <a:lnTo>
                  <a:pt x="70866" y="589890"/>
                </a:lnTo>
                <a:lnTo>
                  <a:pt x="62484" y="585318"/>
                </a:lnTo>
                <a:lnTo>
                  <a:pt x="54864" y="580746"/>
                </a:lnTo>
                <a:lnTo>
                  <a:pt x="47244" y="574650"/>
                </a:lnTo>
                <a:lnTo>
                  <a:pt x="48006" y="575412"/>
                </a:lnTo>
                <a:lnTo>
                  <a:pt x="40386" y="568554"/>
                </a:lnTo>
                <a:lnTo>
                  <a:pt x="41148" y="569316"/>
                </a:lnTo>
                <a:lnTo>
                  <a:pt x="40386" y="568554"/>
                </a:lnTo>
                <a:lnTo>
                  <a:pt x="34290" y="562458"/>
                </a:lnTo>
                <a:lnTo>
                  <a:pt x="35052" y="562458"/>
                </a:lnTo>
                <a:lnTo>
                  <a:pt x="28956" y="554838"/>
                </a:lnTo>
                <a:lnTo>
                  <a:pt x="28956" y="555600"/>
                </a:lnTo>
                <a:lnTo>
                  <a:pt x="19812" y="538836"/>
                </a:lnTo>
                <a:lnTo>
                  <a:pt x="20574" y="538836"/>
                </a:lnTo>
                <a:lnTo>
                  <a:pt x="16764" y="529692"/>
                </a:lnTo>
                <a:lnTo>
                  <a:pt x="17526" y="530454"/>
                </a:lnTo>
                <a:lnTo>
                  <a:pt x="14478" y="520548"/>
                </a:lnTo>
                <a:lnTo>
                  <a:pt x="14478" y="521310"/>
                </a:lnTo>
                <a:lnTo>
                  <a:pt x="12954" y="511404"/>
                </a:lnTo>
                <a:lnTo>
                  <a:pt x="13716" y="512166"/>
                </a:lnTo>
                <a:lnTo>
                  <a:pt x="12954" y="501498"/>
                </a:lnTo>
                <a:lnTo>
                  <a:pt x="12954" y="96114"/>
                </a:lnTo>
                <a:lnTo>
                  <a:pt x="13716" y="86208"/>
                </a:lnTo>
                <a:lnTo>
                  <a:pt x="12954" y="86208"/>
                </a:lnTo>
                <a:lnTo>
                  <a:pt x="14478" y="76302"/>
                </a:lnTo>
                <a:lnTo>
                  <a:pt x="14478" y="77064"/>
                </a:lnTo>
                <a:lnTo>
                  <a:pt x="17525" y="67158"/>
                </a:lnTo>
                <a:lnTo>
                  <a:pt x="16763" y="67920"/>
                </a:lnTo>
                <a:lnTo>
                  <a:pt x="20574" y="58776"/>
                </a:lnTo>
                <a:lnTo>
                  <a:pt x="19811" y="59538"/>
                </a:lnTo>
                <a:lnTo>
                  <a:pt x="24383" y="50394"/>
                </a:lnTo>
                <a:lnTo>
                  <a:pt x="24383" y="51156"/>
                </a:lnTo>
                <a:lnTo>
                  <a:pt x="28955" y="42774"/>
                </a:lnTo>
                <a:lnTo>
                  <a:pt x="35051" y="35154"/>
                </a:lnTo>
                <a:lnTo>
                  <a:pt x="34290" y="35916"/>
                </a:lnTo>
                <a:lnTo>
                  <a:pt x="40386" y="29058"/>
                </a:lnTo>
                <a:lnTo>
                  <a:pt x="41148" y="28296"/>
                </a:lnTo>
                <a:lnTo>
                  <a:pt x="40787" y="28697"/>
                </a:lnTo>
                <a:lnTo>
                  <a:pt x="48006" y="22200"/>
                </a:lnTo>
                <a:lnTo>
                  <a:pt x="47243" y="22962"/>
                </a:lnTo>
                <a:lnTo>
                  <a:pt x="54864" y="16866"/>
                </a:lnTo>
                <a:lnTo>
                  <a:pt x="54102" y="17628"/>
                </a:lnTo>
                <a:lnTo>
                  <a:pt x="62484" y="12294"/>
                </a:lnTo>
                <a:lnTo>
                  <a:pt x="70866" y="8484"/>
                </a:lnTo>
                <a:lnTo>
                  <a:pt x="43016" y="9287"/>
                </a:lnTo>
                <a:lnTo>
                  <a:pt x="24106" y="27763"/>
                </a:lnTo>
                <a:lnTo>
                  <a:pt x="9800" y="50950"/>
                </a:lnTo>
                <a:lnTo>
                  <a:pt x="2285" y="74016"/>
                </a:lnTo>
                <a:lnTo>
                  <a:pt x="0" y="96114"/>
                </a:lnTo>
                <a:lnTo>
                  <a:pt x="0" y="502260"/>
                </a:lnTo>
                <a:lnTo>
                  <a:pt x="762" y="512928"/>
                </a:lnTo>
                <a:lnTo>
                  <a:pt x="2286" y="523596"/>
                </a:lnTo>
                <a:lnTo>
                  <a:pt x="4572" y="534264"/>
                </a:lnTo>
                <a:lnTo>
                  <a:pt x="8382" y="54417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03158" y="3850386"/>
            <a:ext cx="1524" cy="9905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9905"/>
                </a:moveTo>
                <a:lnTo>
                  <a:pt x="1524" y="761"/>
                </a:lnTo>
                <a:lnTo>
                  <a:pt x="1524" y="0"/>
                </a:lnTo>
                <a:lnTo>
                  <a:pt x="0" y="99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8074" y="3326891"/>
            <a:ext cx="7571929" cy="21377"/>
          </a:xfrm>
          <a:custGeom>
            <a:avLst/>
            <a:gdLst/>
            <a:ahLst/>
            <a:cxnLst/>
            <a:rect l="l" t="t" r="r" b="b"/>
            <a:pathLst>
              <a:path w="7571929" h="21377">
                <a:moveTo>
                  <a:pt x="7522119" y="12954"/>
                </a:moveTo>
                <a:lnTo>
                  <a:pt x="7571929" y="12089"/>
                </a:lnTo>
                <a:lnTo>
                  <a:pt x="7559551" y="6557"/>
                </a:lnTo>
                <a:lnTo>
                  <a:pt x="7546458" y="2730"/>
                </a:lnTo>
                <a:lnTo>
                  <a:pt x="7532787" y="762"/>
                </a:lnTo>
                <a:lnTo>
                  <a:pt x="7522119" y="0"/>
                </a:lnTo>
                <a:lnTo>
                  <a:pt x="63262" y="15"/>
                </a:lnTo>
                <a:lnTo>
                  <a:pt x="22881" y="8254"/>
                </a:lnTo>
                <a:lnTo>
                  <a:pt x="0" y="21377"/>
                </a:lnTo>
                <a:lnTo>
                  <a:pt x="27849" y="20574"/>
                </a:lnTo>
                <a:lnTo>
                  <a:pt x="36993" y="17526"/>
                </a:lnTo>
                <a:lnTo>
                  <a:pt x="36231" y="17526"/>
                </a:lnTo>
                <a:lnTo>
                  <a:pt x="46137" y="14478"/>
                </a:lnTo>
                <a:lnTo>
                  <a:pt x="45375" y="15240"/>
                </a:lnTo>
                <a:lnTo>
                  <a:pt x="55281" y="13716"/>
                </a:lnTo>
                <a:lnTo>
                  <a:pt x="54519" y="13716"/>
                </a:lnTo>
                <a:lnTo>
                  <a:pt x="65187" y="12954"/>
                </a:lnTo>
                <a:lnTo>
                  <a:pt x="7522119" y="1295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9348" y="3901440"/>
            <a:ext cx="6858" cy="6857"/>
          </a:xfrm>
          <a:custGeom>
            <a:avLst/>
            <a:gdLst/>
            <a:ahLst/>
            <a:cxnLst/>
            <a:rect l="l" t="t" r="r" b="b"/>
            <a:pathLst>
              <a:path w="6858" h="6858">
                <a:moveTo>
                  <a:pt x="6095" y="6095"/>
                </a:moveTo>
                <a:lnTo>
                  <a:pt x="6857" y="6857"/>
                </a:lnTo>
                <a:lnTo>
                  <a:pt x="6096" y="6096"/>
                </a:lnTo>
                <a:lnTo>
                  <a:pt x="0" y="0"/>
                </a:lnTo>
                <a:lnTo>
                  <a:pt x="6095" y="609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154" y="4362450"/>
            <a:ext cx="7660385" cy="608838"/>
          </a:xfrm>
          <a:custGeom>
            <a:avLst/>
            <a:gdLst/>
            <a:ahLst/>
            <a:cxnLst/>
            <a:rect l="l" t="t" r="r" b="b"/>
            <a:pathLst>
              <a:path w="7660385" h="608838">
                <a:moveTo>
                  <a:pt x="0" y="101346"/>
                </a:moveTo>
                <a:lnTo>
                  <a:pt x="114" y="512359"/>
                </a:lnTo>
                <a:lnTo>
                  <a:pt x="10949" y="553379"/>
                </a:lnTo>
                <a:lnTo>
                  <a:pt x="36690" y="585444"/>
                </a:lnTo>
                <a:lnTo>
                  <a:pt x="73431" y="604818"/>
                </a:lnTo>
                <a:lnTo>
                  <a:pt x="102108" y="608838"/>
                </a:lnTo>
                <a:lnTo>
                  <a:pt x="7563240" y="608752"/>
                </a:lnTo>
                <a:lnTo>
                  <a:pt x="7604219" y="598234"/>
                </a:lnTo>
                <a:lnTo>
                  <a:pt x="7636577" y="572793"/>
                </a:lnTo>
                <a:lnTo>
                  <a:pt x="7656277" y="536207"/>
                </a:lnTo>
                <a:lnTo>
                  <a:pt x="7660385" y="507491"/>
                </a:lnTo>
                <a:lnTo>
                  <a:pt x="7660298" y="97145"/>
                </a:lnTo>
                <a:lnTo>
                  <a:pt x="7649645" y="56166"/>
                </a:lnTo>
                <a:lnTo>
                  <a:pt x="7624027" y="23808"/>
                </a:lnTo>
                <a:lnTo>
                  <a:pt x="7587481" y="4108"/>
                </a:lnTo>
                <a:lnTo>
                  <a:pt x="7559040" y="0"/>
                </a:lnTo>
                <a:lnTo>
                  <a:pt x="97238" y="114"/>
                </a:lnTo>
                <a:lnTo>
                  <a:pt x="56061" y="10929"/>
                </a:lnTo>
                <a:lnTo>
                  <a:pt x="23707" y="36557"/>
                </a:lnTo>
                <a:lnTo>
                  <a:pt x="4082" y="73006"/>
                </a:lnTo>
                <a:lnTo>
                  <a:pt x="0" y="10134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9348" y="4930140"/>
            <a:ext cx="6858" cy="7620"/>
          </a:xfrm>
          <a:custGeom>
            <a:avLst/>
            <a:gdLst/>
            <a:ahLst/>
            <a:cxnLst/>
            <a:rect l="l" t="t" r="r" b="b"/>
            <a:pathLst>
              <a:path w="6858" h="7620">
                <a:moveTo>
                  <a:pt x="6095" y="6857"/>
                </a:moveTo>
                <a:lnTo>
                  <a:pt x="6857" y="7619"/>
                </a:lnTo>
                <a:lnTo>
                  <a:pt x="6497" y="7218"/>
                </a:lnTo>
                <a:lnTo>
                  <a:pt x="0" y="0"/>
                </a:lnTo>
                <a:lnTo>
                  <a:pt x="6095" y="685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5058" y="4869942"/>
            <a:ext cx="7612648" cy="108204"/>
          </a:xfrm>
          <a:custGeom>
            <a:avLst/>
            <a:gdLst/>
            <a:ahLst/>
            <a:cxnLst/>
            <a:rect l="l" t="t" r="r" b="b"/>
            <a:pathLst>
              <a:path w="7612648" h="108203">
                <a:moveTo>
                  <a:pt x="98298" y="94487"/>
                </a:moveTo>
                <a:lnTo>
                  <a:pt x="88392" y="92963"/>
                </a:lnTo>
                <a:lnTo>
                  <a:pt x="89154" y="92963"/>
                </a:lnTo>
                <a:lnTo>
                  <a:pt x="79248" y="90677"/>
                </a:lnTo>
                <a:lnTo>
                  <a:pt x="80010" y="90677"/>
                </a:lnTo>
                <a:lnTo>
                  <a:pt x="70866" y="87629"/>
                </a:lnTo>
                <a:lnTo>
                  <a:pt x="62484" y="83819"/>
                </a:lnTo>
                <a:lnTo>
                  <a:pt x="54864" y="78485"/>
                </a:lnTo>
                <a:lnTo>
                  <a:pt x="54864" y="79247"/>
                </a:lnTo>
                <a:lnTo>
                  <a:pt x="47244" y="73151"/>
                </a:lnTo>
                <a:lnTo>
                  <a:pt x="48006" y="73913"/>
                </a:lnTo>
                <a:lnTo>
                  <a:pt x="40787" y="67416"/>
                </a:lnTo>
                <a:lnTo>
                  <a:pt x="41148" y="67817"/>
                </a:lnTo>
                <a:lnTo>
                  <a:pt x="40386" y="67055"/>
                </a:lnTo>
                <a:lnTo>
                  <a:pt x="34290" y="60197"/>
                </a:lnTo>
                <a:lnTo>
                  <a:pt x="35052" y="60959"/>
                </a:lnTo>
                <a:lnTo>
                  <a:pt x="28956" y="53339"/>
                </a:lnTo>
                <a:lnTo>
                  <a:pt x="24384" y="44957"/>
                </a:lnTo>
                <a:lnTo>
                  <a:pt x="24384" y="45719"/>
                </a:lnTo>
                <a:lnTo>
                  <a:pt x="19812" y="36575"/>
                </a:lnTo>
                <a:lnTo>
                  <a:pt x="20574" y="37337"/>
                </a:lnTo>
                <a:lnTo>
                  <a:pt x="16764" y="28193"/>
                </a:lnTo>
                <a:lnTo>
                  <a:pt x="17526" y="28955"/>
                </a:lnTo>
                <a:lnTo>
                  <a:pt x="14478" y="19049"/>
                </a:lnTo>
                <a:lnTo>
                  <a:pt x="14478" y="19811"/>
                </a:lnTo>
                <a:lnTo>
                  <a:pt x="12954" y="9905"/>
                </a:lnTo>
                <a:lnTo>
                  <a:pt x="13716" y="9905"/>
                </a:lnTo>
                <a:lnTo>
                  <a:pt x="12954" y="0"/>
                </a:lnTo>
                <a:lnTo>
                  <a:pt x="0" y="0"/>
                </a:lnTo>
                <a:lnTo>
                  <a:pt x="762" y="11429"/>
                </a:lnTo>
                <a:lnTo>
                  <a:pt x="2286" y="22097"/>
                </a:lnTo>
                <a:lnTo>
                  <a:pt x="4572" y="32003"/>
                </a:lnTo>
                <a:lnTo>
                  <a:pt x="8382" y="41909"/>
                </a:lnTo>
                <a:lnTo>
                  <a:pt x="8513" y="42254"/>
                </a:lnTo>
                <a:lnTo>
                  <a:pt x="29820" y="74722"/>
                </a:lnTo>
                <a:lnTo>
                  <a:pt x="69164" y="101058"/>
                </a:lnTo>
                <a:lnTo>
                  <a:pt x="107442" y="108203"/>
                </a:lnTo>
                <a:lnTo>
                  <a:pt x="7565135" y="108203"/>
                </a:lnTo>
                <a:lnTo>
                  <a:pt x="7612648" y="97077"/>
                </a:lnTo>
                <a:lnTo>
                  <a:pt x="7565135" y="95249"/>
                </a:lnTo>
                <a:lnTo>
                  <a:pt x="7575042" y="94487"/>
                </a:lnTo>
                <a:lnTo>
                  <a:pt x="7564374" y="95249"/>
                </a:lnTo>
                <a:lnTo>
                  <a:pt x="108204" y="95249"/>
                </a:lnTo>
                <a:lnTo>
                  <a:pt x="97536" y="94487"/>
                </a:lnTo>
                <a:lnTo>
                  <a:pt x="98298" y="9448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5058" y="44637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012" y="4453890"/>
            <a:ext cx="762" cy="10668"/>
          </a:xfrm>
          <a:custGeom>
            <a:avLst/>
            <a:gdLst/>
            <a:ahLst/>
            <a:cxnLst/>
            <a:rect l="l" t="t" r="r" b="b"/>
            <a:pathLst>
              <a:path w="762" h="10667">
                <a:moveTo>
                  <a:pt x="0" y="10667"/>
                </a:moveTo>
                <a:lnTo>
                  <a:pt x="762" y="0"/>
                </a:lnTo>
                <a:lnTo>
                  <a:pt x="0" y="761"/>
                </a:lnTo>
                <a:lnTo>
                  <a:pt x="0" y="1066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5058" y="4356354"/>
            <a:ext cx="7672578" cy="610665"/>
          </a:xfrm>
          <a:custGeom>
            <a:avLst/>
            <a:gdLst/>
            <a:ahLst/>
            <a:cxnLst/>
            <a:rect l="l" t="t" r="r" b="b"/>
            <a:pathLst>
              <a:path w="7672578" h="610665">
                <a:moveTo>
                  <a:pt x="7643622" y="566928"/>
                </a:moveTo>
                <a:lnTo>
                  <a:pt x="7637526" y="574548"/>
                </a:lnTo>
                <a:lnTo>
                  <a:pt x="7638288" y="573786"/>
                </a:lnTo>
                <a:lnTo>
                  <a:pt x="7631430" y="581406"/>
                </a:lnTo>
                <a:lnTo>
                  <a:pt x="7632192" y="580644"/>
                </a:lnTo>
                <a:lnTo>
                  <a:pt x="7625333" y="587502"/>
                </a:lnTo>
                <a:lnTo>
                  <a:pt x="7625333" y="586740"/>
                </a:lnTo>
                <a:lnTo>
                  <a:pt x="7617714" y="592836"/>
                </a:lnTo>
                <a:lnTo>
                  <a:pt x="7618476" y="592074"/>
                </a:lnTo>
                <a:lnTo>
                  <a:pt x="7610094" y="597408"/>
                </a:lnTo>
                <a:lnTo>
                  <a:pt x="7601711" y="601218"/>
                </a:lnTo>
                <a:lnTo>
                  <a:pt x="7602474" y="601218"/>
                </a:lnTo>
                <a:lnTo>
                  <a:pt x="7592568" y="604266"/>
                </a:lnTo>
                <a:lnTo>
                  <a:pt x="7593330" y="604266"/>
                </a:lnTo>
                <a:lnTo>
                  <a:pt x="7583424" y="606552"/>
                </a:lnTo>
                <a:lnTo>
                  <a:pt x="7584185" y="606552"/>
                </a:lnTo>
                <a:lnTo>
                  <a:pt x="7574280" y="608076"/>
                </a:lnTo>
                <a:lnTo>
                  <a:pt x="7575042" y="608076"/>
                </a:lnTo>
                <a:lnTo>
                  <a:pt x="7565135" y="608838"/>
                </a:lnTo>
                <a:lnTo>
                  <a:pt x="7612648" y="610665"/>
                </a:lnTo>
                <a:lnTo>
                  <a:pt x="7644833" y="586096"/>
                </a:lnTo>
                <a:lnTo>
                  <a:pt x="7665846" y="551543"/>
                </a:lnTo>
                <a:lnTo>
                  <a:pt x="7672578" y="513588"/>
                </a:lnTo>
                <a:lnTo>
                  <a:pt x="7672578" y="107441"/>
                </a:lnTo>
                <a:lnTo>
                  <a:pt x="7661642" y="59798"/>
                </a:lnTo>
                <a:lnTo>
                  <a:pt x="7637197" y="27525"/>
                </a:lnTo>
                <a:lnTo>
                  <a:pt x="7602541" y="6580"/>
                </a:lnTo>
                <a:lnTo>
                  <a:pt x="7565135" y="0"/>
                </a:lnTo>
                <a:lnTo>
                  <a:pt x="106808" y="3"/>
                </a:lnTo>
                <a:lnTo>
                  <a:pt x="66601" y="7966"/>
                </a:lnTo>
                <a:lnTo>
                  <a:pt x="33190" y="29543"/>
                </a:lnTo>
                <a:lnTo>
                  <a:pt x="9675" y="62390"/>
                </a:lnTo>
                <a:lnTo>
                  <a:pt x="0" y="107442"/>
                </a:lnTo>
                <a:lnTo>
                  <a:pt x="0" y="513588"/>
                </a:lnTo>
                <a:lnTo>
                  <a:pt x="12954" y="513588"/>
                </a:lnTo>
                <a:lnTo>
                  <a:pt x="12954" y="98298"/>
                </a:lnTo>
                <a:lnTo>
                  <a:pt x="14478" y="88392"/>
                </a:lnTo>
                <a:lnTo>
                  <a:pt x="14478" y="89154"/>
                </a:lnTo>
                <a:lnTo>
                  <a:pt x="17525" y="79248"/>
                </a:lnTo>
                <a:lnTo>
                  <a:pt x="16763" y="80010"/>
                </a:lnTo>
                <a:lnTo>
                  <a:pt x="20574" y="70104"/>
                </a:lnTo>
                <a:lnTo>
                  <a:pt x="19811" y="70866"/>
                </a:lnTo>
                <a:lnTo>
                  <a:pt x="28955" y="54102"/>
                </a:lnTo>
                <a:lnTo>
                  <a:pt x="28955" y="54864"/>
                </a:lnTo>
                <a:lnTo>
                  <a:pt x="35051" y="47244"/>
                </a:lnTo>
                <a:lnTo>
                  <a:pt x="34290" y="47244"/>
                </a:lnTo>
                <a:lnTo>
                  <a:pt x="41148" y="40386"/>
                </a:lnTo>
                <a:lnTo>
                  <a:pt x="40386" y="41148"/>
                </a:lnTo>
                <a:lnTo>
                  <a:pt x="48006" y="34290"/>
                </a:lnTo>
                <a:lnTo>
                  <a:pt x="47243" y="34290"/>
                </a:lnTo>
                <a:lnTo>
                  <a:pt x="54864" y="28956"/>
                </a:lnTo>
                <a:lnTo>
                  <a:pt x="54102" y="28956"/>
                </a:lnTo>
                <a:lnTo>
                  <a:pt x="70866" y="19812"/>
                </a:lnTo>
                <a:lnTo>
                  <a:pt x="70866" y="20574"/>
                </a:lnTo>
                <a:lnTo>
                  <a:pt x="80010" y="16764"/>
                </a:lnTo>
                <a:lnTo>
                  <a:pt x="79248" y="16764"/>
                </a:lnTo>
                <a:lnTo>
                  <a:pt x="89153" y="14478"/>
                </a:lnTo>
                <a:lnTo>
                  <a:pt x="88391" y="14478"/>
                </a:lnTo>
                <a:lnTo>
                  <a:pt x="98297" y="12954"/>
                </a:lnTo>
                <a:lnTo>
                  <a:pt x="97535" y="12954"/>
                </a:lnTo>
                <a:lnTo>
                  <a:pt x="7575042" y="12953"/>
                </a:lnTo>
                <a:lnTo>
                  <a:pt x="7584185" y="14477"/>
                </a:lnTo>
                <a:lnTo>
                  <a:pt x="7583424" y="14477"/>
                </a:lnTo>
                <a:lnTo>
                  <a:pt x="7593330" y="16764"/>
                </a:lnTo>
                <a:lnTo>
                  <a:pt x="7592568" y="16764"/>
                </a:lnTo>
                <a:lnTo>
                  <a:pt x="7602474" y="20574"/>
                </a:lnTo>
                <a:lnTo>
                  <a:pt x="7601711" y="19811"/>
                </a:lnTo>
                <a:lnTo>
                  <a:pt x="7618476" y="28956"/>
                </a:lnTo>
                <a:lnTo>
                  <a:pt x="7617714" y="28956"/>
                </a:lnTo>
                <a:lnTo>
                  <a:pt x="7625333" y="34290"/>
                </a:lnTo>
                <a:lnTo>
                  <a:pt x="7632192" y="41148"/>
                </a:lnTo>
                <a:lnTo>
                  <a:pt x="7631430" y="40386"/>
                </a:lnTo>
                <a:lnTo>
                  <a:pt x="7638288" y="47244"/>
                </a:lnTo>
                <a:lnTo>
                  <a:pt x="7637526" y="47244"/>
                </a:lnTo>
                <a:lnTo>
                  <a:pt x="7643622" y="54864"/>
                </a:lnTo>
                <a:lnTo>
                  <a:pt x="7643622" y="54102"/>
                </a:lnTo>
                <a:lnTo>
                  <a:pt x="7652766" y="70866"/>
                </a:lnTo>
                <a:lnTo>
                  <a:pt x="7652004" y="70104"/>
                </a:lnTo>
                <a:lnTo>
                  <a:pt x="7655814" y="80009"/>
                </a:lnTo>
                <a:lnTo>
                  <a:pt x="7655814" y="79247"/>
                </a:lnTo>
                <a:lnTo>
                  <a:pt x="7658100" y="89154"/>
                </a:lnTo>
                <a:lnTo>
                  <a:pt x="7658100" y="88391"/>
                </a:lnTo>
                <a:lnTo>
                  <a:pt x="7659624" y="98297"/>
                </a:lnTo>
                <a:lnTo>
                  <a:pt x="7659624" y="97536"/>
                </a:lnTo>
                <a:lnTo>
                  <a:pt x="7659624" y="523494"/>
                </a:lnTo>
                <a:lnTo>
                  <a:pt x="7658100" y="533400"/>
                </a:lnTo>
                <a:lnTo>
                  <a:pt x="7658100" y="532638"/>
                </a:lnTo>
                <a:lnTo>
                  <a:pt x="7655814" y="542544"/>
                </a:lnTo>
                <a:lnTo>
                  <a:pt x="7655814" y="541782"/>
                </a:lnTo>
                <a:lnTo>
                  <a:pt x="7652004" y="550926"/>
                </a:lnTo>
                <a:lnTo>
                  <a:pt x="7652766" y="550164"/>
                </a:lnTo>
                <a:lnTo>
                  <a:pt x="7648194" y="559308"/>
                </a:lnTo>
                <a:lnTo>
                  <a:pt x="7648194" y="558546"/>
                </a:lnTo>
                <a:lnTo>
                  <a:pt x="7643622" y="56692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154" y="5356859"/>
            <a:ext cx="7660385" cy="608838"/>
          </a:xfrm>
          <a:custGeom>
            <a:avLst/>
            <a:gdLst/>
            <a:ahLst/>
            <a:cxnLst/>
            <a:rect l="l" t="t" r="r" b="b"/>
            <a:pathLst>
              <a:path w="7660385" h="608838">
                <a:moveTo>
                  <a:pt x="0" y="101346"/>
                </a:moveTo>
                <a:lnTo>
                  <a:pt x="114" y="512297"/>
                </a:lnTo>
                <a:lnTo>
                  <a:pt x="10949" y="553044"/>
                </a:lnTo>
                <a:lnTo>
                  <a:pt x="36690" y="585195"/>
                </a:lnTo>
                <a:lnTo>
                  <a:pt x="73431" y="604759"/>
                </a:lnTo>
                <a:lnTo>
                  <a:pt x="102108" y="608838"/>
                </a:lnTo>
                <a:lnTo>
                  <a:pt x="7563240" y="608750"/>
                </a:lnTo>
                <a:lnTo>
                  <a:pt x="7604219" y="598097"/>
                </a:lnTo>
                <a:lnTo>
                  <a:pt x="7636577" y="572479"/>
                </a:lnTo>
                <a:lnTo>
                  <a:pt x="7656277" y="535933"/>
                </a:lnTo>
                <a:lnTo>
                  <a:pt x="7660385" y="507491"/>
                </a:lnTo>
                <a:lnTo>
                  <a:pt x="7660298" y="97145"/>
                </a:lnTo>
                <a:lnTo>
                  <a:pt x="7649645" y="56166"/>
                </a:lnTo>
                <a:lnTo>
                  <a:pt x="7624027" y="23808"/>
                </a:lnTo>
                <a:lnTo>
                  <a:pt x="7587481" y="4108"/>
                </a:lnTo>
                <a:lnTo>
                  <a:pt x="7559040" y="0"/>
                </a:lnTo>
                <a:lnTo>
                  <a:pt x="97238" y="114"/>
                </a:lnTo>
                <a:lnTo>
                  <a:pt x="56061" y="10929"/>
                </a:lnTo>
                <a:lnTo>
                  <a:pt x="23707" y="36557"/>
                </a:lnTo>
                <a:lnTo>
                  <a:pt x="4082" y="73006"/>
                </a:lnTo>
                <a:lnTo>
                  <a:pt x="0" y="101346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3158" y="5873495"/>
            <a:ext cx="1524" cy="9905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0" y="9906"/>
                </a:moveTo>
                <a:lnTo>
                  <a:pt x="1524" y="762"/>
                </a:lnTo>
                <a:lnTo>
                  <a:pt x="1524" y="0"/>
                </a:lnTo>
                <a:lnTo>
                  <a:pt x="0" y="990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4682" y="5447537"/>
            <a:ext cx="12953" cy="10668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0" y="761"/>
                </a:moveTo>
                <a:lnTo>
                  <a:pt x="12953" y="10667"/>
                </a:lnTo>
                <a:lnTo>
                  <a:pt x="12192" y="0"/>
                </a:lnTo>
                <a:lnTo>
                  <a:pt x="0" y="76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058" y="5350001"/>
            <a:ext cx="7672578" cy="610474"/>
          </a:xfrm>
          <a:custGeom>
            <a:avLst/>
            <a:gdLst/>
            <a:ahLst/>
            <a:cxnLst/>
            <a:rect l="l" t="t" r="r" b="b"/>
            <a:pathLst>
              <a:path w="7672578" h="610474">
                <a:moveTo>
                  <a:pt x="7602474" y="20574"/>
                </a:moveTo>
                <a:lnTo>
                  <a:pt x="7601711" y="20574"/>
                </a:lnTo>
                <a:lnTo>
                  <a:pt x="7610094" y="25146"/>
                </a:lnTo>
                <a:lnTo>
                  <a:pt x="7610094" y="24384"/>
                </a:lnTo>
                <a:lnTo>
                  <a:pt x="7618476" y="29718"/>
                </a:lnTo>
                <a:lnTo>
                  <a:pt x="7617714" y="28956"/>
                </a:lnTo>
                <a:lnTo>
                  <a:pt x="7625333" y="35052"/>
                </a:lnTo>
                <a:lnTo>
                  <a:pt x="7632192" y="41148"/>
                </a:lnTo>
                <a:lnTo>
                  <a:pt x="7631430" y="41148"/>
                </a:lnTo>
                <a:lnTo>
                  <a:pt x="7638288" y="48006"/>
                </a:lnTo>
                <a:lnTo>
                  <a:pt x="7637526" y="47244"/>
                </a:lnTo>
                <a:lnTo>
                  <a:pt x="7643622" y="55626"/>
                </a:lnTo>
                <a:lnTo>
                  <a:pt x="7643622" y="54864"/>
                </a:lnTo>
                <a:lnTo>
                  <a:pt x="7648194" y="63246"/>
                </a:lnTo>
                <a:lnTo>
                  <a:pt x="7648194" y="62484"/>
                </a:lnTo>
                <a:lnTo>
                  <a:pt x="7652766" y="71628"/>
                </a:lnTo>
                <a:lnTo>
                  <a:pt x="7652004" y="70866"/>
                </a:lnTo>
                <a:lnTo>
                  <a:pt x="7655814" y="80010"/>
                </a:lnTo>
                <a:lnTo>
                  <a:pt x="7658100" y="89154"/>
                </a:lnTo>
                <a:lnTo>
                  <a:pt x="7659624" y="99060"/>
                </a:lnTo>
                <a:lnTo>
                  <a:pt x="7659624" y="524256"/>
                </a:lnTo>
                <a:lnTo>
                  <a:pt x="7658100" y="533400"/>
                </a:lnTo>
                <a:lnTo>
                  <a:pt x="7658100" y="532638"/>
                </a:lnTo>
                <a:lnTo>
                  <a:pt x="7655814" y="542544"/>
                </a:lnTo>
                <a:lnTo>
                  <a:pt x="7652004" y="551688"/>
                </a:lnTo>
                <a:lnTo>
                  <a:pt x="7652766" y="550926"/>
                </a:lnTo>
                <a:lnTo>
                  <a:pt x="7648194" y="560070"/>
                </a:lnTo>
                <a:lnTo>
                  <a:pt x="7648194" y="559308"/>
                </a:lnTo>
                <a:lnTo>
                  <a:pt x="7643622" y="567690"/>
                </a:lnTo>
                <a:lnTo>
                  <a:pt x="7643622" y="566928"/>
                </a:lnTo>
                <a:lnTo>
                  <a:pt x="7637526" y="574548"/>
                </a:lnTo>
                <a:lnTo>
                  <a:pt x="7638288" y="574548"/>
                </a:lnTo>
                <a:lnTo>
                  <a:pt x="7631430" y="581406"/>
                </a:lnTo>
                <a:lnTo>
                  <a:pt x="7632192" y="581406"/>
                </a:lnTo>
                <a:lnTo>
                  <a:pt x="7625333" y="587502"/>
                </a:lnTo>
                <a:lnTo>
                  <a:pt x="7617714" y="592836"/>
                </a:lnTo>
                <a:lnTo>
                  <a:pt x="7618476" y="592836"/>
                </a:lnTo>
                <a:lnTo>
                  <a:pt x="7610094" y="598170"/>
                </a:lnTo>
                <a:lnTo>
                  <a:pt x="7610094" y="597408"/>
                </a:lnTo>
                <a:lnTo>
                  <a:pt x="7601711" y="601980"/>
                </a:lnTo>
                <a:lnTo>
                  <a:pt x="7602474" y="601980"/>
                </a:lnTo>
                <a:lnTo>
                  <a:pt x="7592568" y="605028"/>
                </a:lnTo>
                <a:lnTo>
                  <a:pt x="7593330" y="605028"/>
                </a:lnTo>
                <a:lnTo>
                  <a:pt x="7583424" y="607314"/>
                </a:lnTo>
                <a:lnTo>
                  <a:pt x="7584185" y="607314"/>
                </a:lnTo>
                <a:lnTo>
                  <a:pt x="7574280" y="608838"/>
                </a:lnTo>
                <a:lnTo>
                  <a:pt x="7575042" y="608838"/>
                </a:lnTo>
                <a:lnTo>
                  <a:pt x="7565135" y="609600"/>
                </a:lnTo>
                <a:lnTo>
                  <a:pt x="7613419" y="610474"/>
                </a:lnTo>
                <a:lnTo>
                  <a:pt x="7635737" y="595527"/>
                </a:lnTo>
                <a:lnTo>
                  <a:pt x="7653502" y="575860"/>
                </a:lnTo>
                <a:lnTo>
                  <a:pt x="7665825" y="552136"/>
                </a:lnTo>
                <a:lnTo>
                  <a:pt x="7671816" y="525018"/>
                </a:lnTo>
                <a:lnTo>
                  <a:pt x="7672578" y="514350"/>
                </a:lnTo>
                <a:lnTo>
                  <a:pt x="7672578" y="108204"/>
                </a:lnTo>
                <a:lnTo>
                  <a:pt x="7659624" y="98298"/>
                </a:lnTo>
                <a:lnTo>
                  <a:pt x="7671816" y="97536"/>
                </a:lnTo>
                <a:lnTo>
                  <a:pt x="7661531" y="60186"/>
                </a:lnTo>
                <a:lnTo>
                  <a:pt x="7636887" y="28123"/>
                </a:lnTo>
                <a:lnTo>
                  <a:pt x="7602222" y="7036"/>
                </a:lnTo>
                <a:lnTo>
                  <a:pt x="7565135" y="0"/>
                </a:lnTo>
                <a:lnTo>
                  <a:pt x="106313" y="32"/>
                </a:lnTo>
                <a:lnTo>
                  <a:pt x="66397" y="8666"/>
                </a:lnTo>
                <a:lnTo>
                  <a:pt x="33132" y="30396"/>
                </a:lnTo>
                <a:lnTo>
                  <a:pt x="9669" y="63173"/>
                </a:lnTo>
                <a:lnTo>
                  <a:pt x="0" y="108204"/>
                </a:lnTo>
                <a:lnTo>
                  <a:pt x="0" y="514350"/>
                </a:lnTo>
                <a:lnTo>
                  <a:pt x="762" y="525018"/>
                </a:lnTo>
                <a:lnTo>
                  <a:pt x="12954" y="514350"/>
                </a:lnTo>
                <a:lnTo>
                  <a:pt x="12954" y="99060"/>
                </a:lnTo>
                <a:lnTo>
                  <a:pt x="14478" y="89154"/>
                </a:lnTo>
                <a:lnTo>
                  <a:pt x="17525" y="80010"/>
                </a:lnTo>
                <a:lnTo>
                  <a:pt x="16763" y="80010"/>
                </a:lnTo>
                <a:lnTo>
                  <a:pt x="20574" y="70866"/>
                </a:lnTo>
                <a:lnTo>
                  <a:pt x="19811" y="71628"/>
                </a:lnTo>
                <a:lnTo>
                  <a:pt x="24383" y="62484"/>
                </a:lnTo>
                <a:lnTo>
                  <a:pt x="24383" y="63246"/>
                </a:lnTo>
                <a:lnTo>
                  <a:pt x="28955" y="54864"/>
                </a:lnTo>
                <a:lnTo>
                  <a:pt x="34290" y="48006"/>
                </a:lnTo>
                <a:lnTo>
                  <a:pt x="35051" y="47244"/>
                </a:lnTo>
                <a:lnTo>
                  <a:pt x="41148" y="41148"/>
                </a:lnTo>
                <a:lnTo>
                  <a:pt x="40386" y="41148"/>
                </a:lnTo>
                <a:lnTo>
                  <a:pt x="48006" y="35052"/>
                </a:lnTo>
                <a:lnTo>
                  <a:pt x="47243" y="35052"/>
                </a:lnTo>
                <a:lnTo>
                  <a:pt x="54864" y="28956"/>
                </a:lnTo>
                <a:lnTo>
                  <a:pt x="54102" y="29718"/>
                </a:lnTo>
                <a:lnTo>
                  <a:pt x="62484" y="24384"/>
                </a:lnTo>
                <a:lnTo>
                  <a:pt x="62484" y="25146"/>
                </a:lnTo>
                <a:lnTo>
                  <a:pt x="70866" y="20574"/>
                </a:lnTo>
                <a:lnTo>
                  <a:pt x="80010" y="17526"/>
                </a:lnTo>
                <a:lnTo>
                  <a:pt x="79248" y="17526"/>
                </a:lnTo>
                <a:lnTo>
                  <a:pt x="89153" y="15240"/>
                </a:lnTo>
                <a:lnTo>
                  <a:pt x="88391" y="15240"/>
                </a:lnTo>
                <a:lnTo>
                  <a:pt x="98297" y="13716"/>
                </a:lnTo>
                <a:lnTo>
                  <a:pt x="97535" y="13716"/>
                </a:lnTo>
                <a:lnTo>
                  <a:pt x="108204" y="12954"/>
                </a:lnTo>
                <a:lnTo>
                  <a:pt x="7565135" y="12954"/>
                </a:lnTo>
                <a:lnTo>
                  <a:pt x="7575042" y="13716"/>
                </a:lnTo>
                <a:lnTo>
                  <a:pt x="7574280" y="13716"/>
                </a:lnTo>
                <a:lnTo>
                  <a:pt x="7584185" y="15240"/>
                </a:lnTo>
                <a:lnTo>
                  <a:pt x="7583424" y="15240"/>
                </a:lnTo>
                <a:lnTo>
                  <a:pt x="7593330" y="17526"/>
                </a:lnTo>
                <a:lnTo>
                  <a:pt x="7592568" y="17526"/>
                </a:lnTo>
                <a:lnTo>
                  <a:pt x="7602474" y="205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4014" y="5397245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0" y="8382"/>
                </a:moveTo>
                <a:lnTo>
                  <a:pt x="6095" y="0"/>
                </a:lnTo>
                <a:lnTo>
                  <a:pt x="5333" y="762"/>
                </a:lnTo>
                <a:lnTo>
                  <a:pt x="0" y="7620"/>
                </a:lnTo>
                <a:lnTo>
                  <a:pt x="0" y="838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8012" y="5448300"/>
            <a:ext cx="762" cy="10668"/>
          </a:xfrm>
          <a:custGeom>
            <a:avLst/>
            <a:gdLst/>
            <a:ahLst/>
            <a:cxnLst/>
            <a:rect l="l" t="t" r="r" b="b"/>
            <a:pathLst>
              <a:path w="762" h="10667">
                <a:moveTo>
                  <a:pt x="0" y="10667"/>
                </a:moveTo>
                <a:lnTo>
                  <a:pt x="762" y="0"/>
                </a:lnTo>
                <a:lnTo>
                  <a:pt x="0" y="761"/>
                </a:lnTo>
                <a:lnTo>
                  <a:pt x="0" y="1066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09432" y="5362956"/>
            <a:ext cx="10668" cy="761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761"/>
                </a:moveTo>
                <a:lnTo>
                  <a:pt x="761" y="0"/>
                </a:lnTo>
                <a:lnTo>
                  <a:pt x="0" y="0"/>
                </a:lnTo>
                <a:lnTo>
                  <a:pt x="10668" y="76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820" y="5863590"/>
            <a:ext cx="7612657" cy="108203"/>
          </a:xfrm>
          <a:custGeom>
            <a:avLst/>
            <a:gdLst/>
            <a:ahLst/>
            <a:cxnLst/>
            <a:rect l="l" t="t" r="r" b="b"/>
            <a:pathLst>
              <a:path w="7612657" h="108203">
                <a:moveTo>
                  <a:pt x="88392" y="93725"/>
                </a:moveTo>
                <a:lnTo>
                  <a:pt x="78486" y="91439"/>
                </a:lnTo>
                <a:lnTo>
                  <a:pt x="79248" y="91439"/>
                </a:lnTo>
                <a:lnTo>
                  <a:pt x="70104" y="88391"/>
                </a:lnTo>
                <a:lnTo>
                  <a:pt x="61722" y="83819"/>
                </a:lnTo>
                <a:lnTo>
                  <a:pt x="61722" y="84581"/>
                </a:lnTo>
                <a:lnTo>
                  <a:pt x="46481" y="73913"/>
                </a:lnTo>
                <a:lnTo>
                  <a:pt x="47244" y="73913"/>
                </a:lnTo>
                <a:lnTo>
                  <a:pt x="39624" y="67817"/>
                </a:lnTo>
                <a:lnTo>
                  <a:pt x="40386" y="67817"/>
                </a:lnTo>
                <a:lnTo>
                  <a:pt x="33528" y="60959"/>
                </a:lnTo>
                <a:lnTo>
                  <a:pt x="34290" y="60959"/>
                </a:lnTo>
                <a:lnTo>
                  <a:pt x="28194" y="53339"/>
                </a:lnTo>
                <a:lnTo>
                  <a:pt x="28194" y="54101"/>
                </a:lnTo>
                <a:lnTo>
                  <a:pt x="23622" y="45719"/>
                </a:lnTo>
                <a:lnTo>
                  <a:pt x="23622" y="46481"/>
                </a:lnTo>
                <a:lnTo>
                  <a:pt x="19050" y="37337"/>
                </a:lnTo>
                <a:lnTo>
                  <a:pt x="19812" y="38099"/>
                </a:lnTo>
                <a:lnTo>
                  <a:pt x="16001" y="28955"/>
                </a:lnTo>
                <a:lnTo>
                  <a:pt x="16763" y="28955"/>
                </a:lnTo>
                <a:lnTo>
                  <a:pt x="13715" y="19049"/>
                </a:lnTo>
                <a:lnTo>
                  <a:pt x="13715" y="19811"/>
                </a:lnTo>
                <a:lnTo>
                  <a:pt x="12191" y="9905"/>
                </a:lnTo>
                <a:lnTo>
                  <a:pt x="12953" y="10667"/>
                </a:lnTo>
                <a:lnTo>
                  <a:pt x="12191" y="0"/>
                </a:lnTo>
                <a:lnTo>
                  <a:pt x="12191" y="761"/>
                </a:lnTo>
                <a:lnTo>
                  <a:pt x="0" y="11429"/>
                </a:lnTo>
                <a:lnTo>
                  <a:pt x="13747" y="54681"/>
                </a:lnTo>
                <a:lnTo>
                  <a:pt x="46481" y="89915"/>
                </a:lnTo>
                <a:lnTo>
                  <a:pt x="81587" y="105752"/>
                </a:lnTo>
                <a:lnTo>
                  <a:pt x="106680" y="108203"/>
                </a:lnTo>
                <a:lnTo>
                  <a:pt x="7575042" y="108203"/>
                </a:lnTo>
                <a:lnTo>
                  <a:pt x="7585709" y="106679"/>
                </a:lnTo>
                <a:lnTo>
                  <a:pt x="7586677" y="106450"/>
                </a:lnTo>
                <a:lnTo>
                  <a:pt x="7600069" y="102382"/>
                </a:lnTo>
                <a:lnTo>
                  <a:pt x="7612657" y="96886"/>
                </a:lnTo>
                <a:lnTo>
                  <a:pt x="7564373" y="96011"/>
                </a:lnTo>
                <a:lnTo>
                  <a:pt x="7574280" y="95249"/>
                </a:lnTo>
                <a:lnTo>
                  <a:pt x="7563611" y="96011"/>
                </a:lnTo>
                <a:lnTo>
                  <a:pt x="107441" y="96011"/>
                </a:lnTo>
                <a:lnTo>
                  <a:pt x="96774" y="95249"/>
                </a:lnTo>
                <a:lnTo>
                  <a:pt x="97536" y="95249"/>
                </a:lnTo>
                <a:lnTo>
                  <a:pt x="87630" y="93725"/>
                </a:lnTo>
                <a:lnTo>
                  <a:pt x="88392" y="937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26" y="478310"/>
            <a:ext cx="986682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L</a:t>
            </a:r>
            <a:r>
              <a:rPr sz="4875" b="1" spc="-159" baseline="1920" dirty="0" smtClean="0">
                <a:latin typeface="Tw Cen MT Condensed"/>
                <a:cs typeface="Tw Cen MT Condensed"/>
              </a:rPr>
              <a:t>A</a:t>
            </a:r>
            <a:r>
              <a:rPr sz="4875" b="1" spc="-79" baseline="1920" dirty="0" smtClean="0">
                <a:latin typeface="Tw Cen MT Condensed"/>
                <a:cs typeface="Tw Cen MT Condensed"/>
              </a:rPr>
              <a:t>T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AR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0129" y="478310"/>
            <a:ext cx="1649755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BELAKANG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2294" y="1923923"/>
            <a:ext cx="192308" cy="282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 smtClean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4686" y="1923922"/>
            <a:ext cx="3167043" cy="28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8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ang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Mi</a:t>
            </a:r>
            <a:r>
              <a:rPr sz="3000" spc="-3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ak</a:t>
            </a:r>
            <a:r>
              <a:rPr sz="3000" spc="-58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dan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Gas</a:t>
            </a:r>
            <a:r>
              <a:rPr sz="3000" spc="-12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Bumi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294" y="2953385"/>
            <a:ext cx="192308" cy="282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 smtClean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4686" y="2953385"/>
            <a:ext cx="2939732" cy="282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8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ang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emeri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ah</a:t>
            </a:r>
            <a:r>
              <a:rPr sz="3000" spc="-7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Dae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294" y="3982847"/>
            <a:ext cx="192308" cy="282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 smtClean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4686" y="3982846"/>
            <a:ext cx="5967224" cy="28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8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ang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erimban</a:t>
            </a:r>
            <a:r>
              <a:rPr sz="3000" spc="-3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an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-44" baseline="2730" dirty="0" smtClean="0">
                <a:latin typeface="Calibri"/>
                <a:cs typeface="Calibri"/>
              </a:rPr>
              <a:t>K</a:t>
            </a:r>
            <a:r>
              <a:rPr sz="3000" spc="0" baseline="2730" dirty="0" smtClean="0">
                <a:latin typeface="Calibri"/>
                <a:cs typeface="Calibri"/>
              </a:rPr>
              <a:t>euan</a:t>
            </a:r>
            <a:r>
              <a:rPr sz="3000" spc="-3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an</a:t>
            </a:r>
            <a:r>
              <a:rPr sz="3000" spc="-10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32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us</a:t>
            </a:r>
            <a:r>
              <a:rPr sz="3000" spc="-1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16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dan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Dae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294" y="5011547"/>
            <a:ext cx="192308" cy="28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 smtClean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4686" y="5011547"/>
            <a:ext cx="2860246" cy="28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44" baseline="2730" dirty="0" smtClean="0">
                <a:latin typeface="Calibri"/>
                <a:cs typeface="Calibri"/>
              </a:rPr>
              <a:t>K</a:t>
            </a:r>
            <a:r>
              <a:rPr sz="3000" spc="0" baseline="2730" dirty="0" smtClean="0">
                <a:latin typeface="Calibri"/>
                <a:cs typeface="Calibri"/>
              </a:rPr>
              <a:t>egi</a:t>
            </a:r>
            <a:r>
              <a:rPr sz="3000" spc="-14" baseline="2730" dirty="0" smtClean="0">
                <a:latin typeface="Calibri"/>
                <a:cs typeface="Calibri"/>
              </a:rPr>
              <a:t>a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an</a:t>
            </a:r>
            <a:r>
              <a:rPr sz="3000" spc="-17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Usaha</a:t>
            </a:r>
            <a:r>
              <a:rPr sz="3000" spc="-37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Hulu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Mi</a:t>
            </a:r>
            <a:r>
              <a:rPr sz="3000" spc="-44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294" y="6041007"/>
            <a:ext cx="192308" cy="28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 smtClean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686" y="6041007"/>
            <a:ext cx="2893654" cy="282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8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4" baseline="2730" dirty="0" smtClean="0">
                <a:latin typeface="Calibri"/>
                <a:cs typeface="Calibri"/>
              </a:rPr>
              <a:t>n</a:t>
            </a:r>
            <a:r>
              <a:rPr sz="3000" spc="-29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ang</a:t>
            </a:r>
            <a:r>
              <a:rPr sz="3000" spc="-1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Dana</a:t>
            </a:r>
            <a:r>
              <a:rPr sz="3000" spc="-36" baseline="2730" dirty="0" smtClean="0">
                <a:latin typeface="Calibri"/>
                <a:cs typeface="Calibri"/>
              </a:rPr>
              <a:t> </a:t>
            </a:r>
            <a:r>
              <a:rPr sz="3000" spc="-3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4" baseline="2730" dirty="0" smtClean="0">
                <a:latin typeface="Calibri"/>
                <a:cs typeface="Calibri"/>
              </a:rPr>
              <a:t>ri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4" baseline="2730" dirty="0" smtClean="0">
                <a:latin typeface="Calibri"/>
                <a:cs typeface="Calibri"/>
              </a:rPr>
              <a:t>b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-39" baseline="2730" dirty="0" smtClean="0">
                <a:latin typeface="Calibri"/>
                <a:cs typeface="Calibri"/>
              </a:rPr>
              <a:t>g</a:t>
            </a:r>
            <a:r>
              <a:rPr sz="3000" spc="0" baseline="2730" dirty="0" smtClean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6994" y="4812029"/>
            <a:ext cx="5261609" cy="343662"/>
          </a:xfrm>
          <a:custGeom>
            <a:avLst/>
            <a:gdLst/>
            <a:ahLst/>
            <a:cxnLst/>
            <a:rect l="l" t="t" r="r" b="b"/>
            <a:pathLst>
              <a:path w="5261609" h="343662">
                <a:moveTo>
                  <a:pt x="0" y="0"/>
                </a:moveTo>
                <a:lnTo>
                  <a:pt x="0" y="343662"/>
                </a:lnTo>
                <a:lnTo>
                  <a:pt x="5261609" y="343662"/>
                </a:lnTo>
                <a:lnTo>
                  <a:pt x="5261609" y="0"/>
                </a:lnTo>
                <a:lnTo>
                  <a:pt x="0" y="0"/>
                </a:lnTo>
                <a:close/>
              </a:path>
            </a:pathLst>
          </a:custGeom>
          <a:solidFill>
            <a:srgbClr val="1F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782" y="5666232"/>
            <a:ext cx="3713988" cy="1392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674" y="648729"/>
            <a:ext cx="9015955" cy="1343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63">
              <a:lnSpc>
                <a:spcPts val="2990"/>
              </a:lnSpc>
              <a:spcBef>
                <a:spcPts val="149"/>
              </a:spcBef>
            </a:pPr>
            <a:r>
              <a:rPr sz="4275" spc="-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FORM</a:t>
            </a:r>
            <a:r>
              <a:rPr sz="4275" spc="-1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-66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-1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DA</a:t>
            </a:r>
            <a:r>
              <a:rPr sz="4275" spc="-10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T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A</a:t>
            </a:r>
            <a:r>
              <a:rPr sz="4275" spc="-19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-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DURAS</a:t>
            </a:r>
            <a:r>
              <a:rPr sz="4275" spc="0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I</a:t>
            </a:r>
            <a:r>
              <a:rPr sz="4275" spc="-71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 </a:t>
            </a:r>
            <a:r>
              <a:rPr sz="4275" spc="-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P</a:t>
            </a:r>
            <a:r>
              <a:rPr sz="4275" spc="-25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R</a:t>
            </a:r>
            <a:r>
              <a:rPr sz="4275" spc="-4" baseline="2189" dirty="0" smtClean="0">
                <a:solidFill>
                  <a:srgbClr val="435369"/>
                </a:solidFill>
                <a:latin typeface="Tw Cen MT Condensed"/>
                <a:cs typeface="Tw Cen MT Condensed"/>
              </a:rPr>
              <a:t>ODUKSI</a:t>
            </a:r>
            <a:endParaRPr sz="2850">
              <a:latin typeface="Tw Cen MT Condensed"/>
              <a:cs typeface="Tw Cen MT Condensed"/>
            </a:endParaRPr>
          </a:p>
          <a:p>
            <a:pPr marL="12700" marR="19863">
              <a:lnSpc>
                <a:spcPct val="89029"/>
              </a:lnSpc>
              <a:spcBef>
                <a:spcPts val="971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Definisi:</a:t>
            </a:r>
            <a:endParaRPr sz="1600">
              <a:latin typeface="Tw Cen MT Condensed"/>
              <a:cs typeface="Tw Cen MT Condensed"/>
            </a:endParaRPr>
          </a:p>
          <a:p>
            <a:pPr marL="12700" indent="0">
              <a:lnSpc>
                <a:spcPct val="119791"/>
              </a:lnSpc>
              <a:spcBef>
                <a:spcPts val="396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du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asi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jam</a:t>
            </a:r>
            <a:r>
              <a:rPr sz="1600" spc="2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be</a:t>
            </a:r>
            <a:r>
              <a:rPr sz="1600" spc="-44" dirty="0" smtClean="0">
                <a:latin typeface="Tw Cen MT Condensed"/>
                <a:cs typeface="Tw Cen MT Condensed"/>
              </a:rPr>
              <a:t>k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-1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jan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7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buah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sumur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dalam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-4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aktu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satu</a:t>
            </a:r>
            <a:r>
              <a:rPr sz="1600" spc="1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hari,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ini</a:t>
            </a:r>
            <a:r>
              <a:rPr sz="1600" spc="1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ju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3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digunakan</a:t>
            </a:r>
            <a:r>
              <a:rPr sz="1600" spc="5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</a:t>
            </a:r>
            <a:r>
              <a:rPr sz="1600" spc="-25" dirty="0" smtClean="0">
                <a:latin typeface="Tw Cen MT Condensed"/>
                <a:cs typeface="Tw Cen MT Condensed"/>
              </a:rPr>
              <a:t>a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ai</a:t>
            </a:r>
            <a:r>
              <a:rPr sz="1600" spc="5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dasar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perhitun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7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teoritikal</a:t>
            </a:r>
            <a:r>
              <a:rPr sz="1600" spc="4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oduksi</a:t>
            </a:r>
            <a:r>
              <a:rPr sz="1600" spc="5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</a:t>
            </a:r>
            <a:r>
              <a:rPr sz="1600" spc="1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</a:t>
            </a:r>
            <a:r>
              <a:rPr sz="1600" spc="-19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,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catatan:</a:t>
            </a:r>
            <a:r>
              <a:rPr sz="1600" u="heavy" spc="4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apabila</a:t>
            </a:r>
            <a:r>
              <a:rPr sz="1600" u="heavy" spc="38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periode</a:t>
            </a:r>
            <a:r>
              <a:rPr sz="1600" u="heavy" spc="4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lifting</a:t>
            </a:r>
            <a:r>
              <a:rPr sz="1600" u="heavy" spc="15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dilakukan</a:t>
            </a:r>
            <a:r>
              <a:rPr sz="1600" u="heavy" spc="5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seca</a:t>
            </a:r>
            <a:r>
              <a:rPr sz="1600" u="heavy" spc="-3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r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</a:t>
            </a:r>
            <a:r>
              <a:rPr sz="1600" u="heavy" spc="4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periodik</a:t>
            </a:r>
            <a:r>
              <a:rPr sz="1600" u="heavy" spc="52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(mingguan/2</a:t>
            </a:r>
            <a:r>
              <a:rPr sz="1600" u="heavy" spc="8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mingguan</a:t>
            </a:r>
            <a:r>
              <a:rPr sz="1600" u="heavy" spc="5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dst) maka</a:t>
            </a:r>
            <a:r>
              <a:rPr sz="1600" u="heavy" spc="3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du</a:t>
            </a:r>
            <a:r>
              <a:rPr sz="1600" u="heavy" spc="-3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r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asi</a:t>
            </a:r>
            <a:r>
              <a:rPr sz="1600" u="heavy" spc="37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p</a:t>
            </a:r>
            <a:r>
              <a:rPr sz="1600" u="heavy" spc="-4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r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oduksin</a:t>
            </a:r>
            <a:r>
              <a:rPr sz="1600" u="heavy" spc="-2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y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</a:t>
            </a:r>
            <a:r>
              <a:rPr sz="1600" u="heavy" spc="71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adalah</a:t>
            </a:r>
            <a:r>
              <a:rPr sz="1600" u="heavy" spc="45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summary</a:t>
            </a:r>
            <a:r>
              <a:rPr sz="1600" u="heavy" spc="47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dari</a:t>
            </a:r>
            <a:r>
              <a:rPr sz="1600" u="heavy" spc="26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jam-jam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674" y="2008265"/>
            <a:ext cx="5984332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35"/>
              </a:spcBef>
            </a:pP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p</a:t>
            </a:r>
            <a:r>
              <a:rPr sz="1600" u="heavy" spc="-44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r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oduksi</a:t>
            </a:r>
            <a:r>
              <a:rPr sz="1600" u="heavy" spc="4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sumu</a:t>
            </a:r>
            <a:r>
              <a:rPr sz="1600" u="heavy" spc="-7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r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-sumur</a:t>
            </a:r>
            <a:r>
              <a:rPr sz="1600" u="heavy" spc="56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te</a:t>
            </a:r>
            <a:r>
              <a:rPr sz="1600" u="heavy" spc="-6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r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</a:t>
            </a:r>
            <a:r>
              <a:rPr sz="1600" u="heavy" spc="-1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e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but</a:t>
            </a:r>
            <a:r>
              <a:rPr sz="1600" u="heavy" spc="37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1</a:t>
            </a:r>
            <a:r>
              <a:rPr sz="1600" u="heavy" spc="3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hari</a:t>
            </a:r>
            <a:r>
              <a:rPr sz="1600" u="heavy" spc="26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</a:t>
            </a:r>
            <a:r>
              <a:rPr sz="1600" u="heavy" spc="-1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e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belum</a:t>
            </a:r>
            <a:r>
              <a:rPr sz="1600" u="heavy" spc="43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lifting</a:t>
            </a:r>
            <a:r>
              <a:rPr sz="1600" u="heavy" spc="15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sampai</a:t>
            </a:r>
            <a:r>
              <a:rPr sz="1600" u="heavy" spc="32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den</a:t>
            </a:r>
            <a:r>
              <a:rPr sz="1600" u="heavy" spc="-2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g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an</a:t>
            </a:r>
            <a:r>
              <a:rPr sz="1600" u="heavy" spc="47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periode</a:t>
            </a:r>
            <a:r>
              <a:rPr sz="1600" u="heavy" spc="49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lifting</a:t>
            </a:r>
            <a:r>
              <a:rPr sz="1600" u="heavy" spc="25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 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s</a:t>
            </a:r>
            <a:r>
              <a:rPr sz="1600" u="heavy" spc="-2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e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belumn</a:t>
            </a:r>
            <a:r>
              <a:rPr sz="1600" u="heavy" spc="-3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y</a:t>
            </a:r>
            <a:r>
              <a:rPr sz="1600" u="heavy" spc="0" dirty="0" smtClean="0">
                <a:solidFill>
                  <a:srgbClr val="006FBF"/>
                </a:solidFill>
                <a:latin typeface="Tw Cen MT Condensed"/>
                <a:cs typeface="Tw Cen MT Condensed"/>
              </a:rPr>
              <a:t>a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674" y="2601863"/>
            <a:ext cx="8994360" cy="102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63">
              <a:lnSpc>
                <a:spcPct val="89029"/>
              </a:lnSpc>
              <a:spcBef>
                <a:spcPts val="35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Fungsi</a:t>
            </a:r>
            <a:r>
              <a:rPr sz="1600" b="1" spc="25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:</a:t>
            </a:r>
            <a:endParaRPr sz="1600">
              <a:latin typeface="Tw Cen MT Condensed"/>
              <a:cs typeface="Tw Cen MT Condensed"/>
            </a:endParaRPr>
          </a:p>
          <a:p>
            <a:pPr marL="12700" indent="0">
              <a:lnSpc>
                <a:spcPts val="1950"/>
              </a:lnSpc>
              <a:spcBef>
                <a:spcPts val="492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Digunakan</a:t>
            </a:r>
            <a:r>
              <a:rPr sz="1600" spc="5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</a:t>
            </a:r>
            <a:r>
              <a:rPr sz="1600" spc="-25" dirty="0" smtClean="0">
                <a:latin typeface="Tw Cen MT Condensed"/>
                <a:cs typeface="Tw Cen MT Condensed"/>
              </a:rPr>
              <a:t>a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ai</a:t>
            </a:r>
            <a:r>
              <a:rPr sz="1600" spc="5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tabel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-9" dirty="0" smtClean="0">
                <a:latin typeface="Tw Cen MT Condensed"/>
                <a:cs typeface="Tw Cen MT Condensed"/>
              </a:rPr>
              <a:t>f</a:t>
            </a:r>
            <a:r>
              <a:rPr sz="1600" spc="0" dirty="0" smtClean="0">
                <a:latin typeface="Tw Cen MT Condensed"/>
                <a:cs typeface="Tw Cen MT Condensed"/>
              </a:rPr>
              <a:t>e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ensi</a:t>
            </a:r>
            <a:r>
              <a:rPr sz="1600" spc="5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melakukan</a:t>
            </a:r>
            <a:r>
              <a:rPr sz="1600" spc="6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oses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penghitun</a:t>
            </a:r>
            <a:r>
              <a:rPr sz="1600" spc="-34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8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nilai</a:t>
            </a:r>
            <a:r>
              <a:rPr sz="1600" spc="1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teoritis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oduksi</a:t>
            </a:r>
            <a:r>
              <a:rPr sz="1600" spc="5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</a:t>
            </a:r>
            <a:r>
              <a:rPr sz="1600" spc="1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masing-masing</a:t>
            </a:r>
            <a:r>
              <a:rPr sz="1600" spc="6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sumur</a:t>
            </a:r>
            <a:r>
              <a:rPr sz="1600" spc="2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oduksi,</a:t>
            </a:r>
            <a:r>
              <a:rPr sz="1600" spc="5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dimana</a:t>
            </a:r>
            <a:r>
              <a:rPr sz="1600" spc="4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fungsi utaman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6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adalah</a:t>
            </a:r>
            <a:r>
              <a:rPr sz="1600" spc="3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</a:t>
            </a:r>
            <a:r>
              <a:rPr sz="1600" spc="-25" dirty="0" smtClean="0">
                <a:latin typeface="Tw Cen MT Condensed"/>
                <a:cs typeface="Tw Cen MT Condensed"/>
              </a:rPr>
              <a:t>a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ai</a:t>
            </a:r>
            <a:r>
              <a:rPr sz="1600" spc="5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ali</a:t>
            </a:r>
            <a:r>
              <a:rPr sz="1600" spc="5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dari</a:t>
            </a:r>
            <a:r>
              <a:rPr sz="1600" spc="2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nilai</a:t>
            </a:r>
            <a:r>
              <a:rPr sz="1600" spc="1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uji</a:t>
            </a:r>
            <a:r>
              <a:rPr sz="1600" spc="2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oduksi</a:t>
            </a:r>
            <a:r>
              <a:rPr sz="1600" spc="51" dirty="0" smtClean="0">
                <a:latin typeface="Tw Cen MT Condensed"/>
                <a:cs typeface="Tw Cen MT Condensed"/>
              </a:rPr>
              <a:t> 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ang</a:t>
            </a:r>
            <a:r>
              <a:rPr sz="1600" spc="3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belumn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7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sudah</a:t>
            </a:r>
            <a:r>
              <a:rPr sz="1600" spc="2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didapatkan</a:t>
            </a:r>
            <a:r>
              <a:rPr sz="1600" spc="5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dari</a:t>
            </a:r>
            <a:r>
              <a:rPr sz="1600" spc="3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tabel</a:t>
            </a:r>
            <a:r>
              <a:rPr sz="1600" spc="1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uji</a:t>
            </a:r>
            <a:r>
              <a:rPr sz="1600" spc="1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oduksi,</a:t>
            </a:r>
            <a:r>
              <a:rPr sz="1600" spc="5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sehing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4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</a:t>
            </a:r>
            <a:r>
              <a:rPr sz="1600" spc="-39" dirty="0" smtClean="0">
                <a:latin typeface="Tw Cen MT Condensed"/>
                <a:cs typeface="Tw Cen MT Condensed"/>
              </a:rPr>
              <a:t>k</a:t>
            </a:r>
            <a:r>
              <a:rPr sz="1600" spc="0" dirty="0" smtClean="0">
                <a:latin typeface="Tw Cen MT Condensed"/>
                <a:cs typeface="Tw Cen MT Condensed"/>
              </a:rPr>
              <a:t>etahui</a:t>
            </a:r>
            <a:r>
              <a:rPr sz="1600" spc="5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nilai teoritikal</a:t>
            </a:r>
            <a:r>
              <a:rPr sz="1600" spc="4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oduksin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674" y="3987946"/>
            <a:ext cx="2874582" cy="52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975">
              <a:lnSpc>
                <a:spcPct val="89029"/>
              </a:lnSpc>
              <a:spcBef>
                <a:spcPts val="35"/>
              </a:spcBef>
            </a:pPr>
            <a:r>
              <a:rPr sz="1600" b="1" spc="-39" dirty="0" smtClean="0">
                <a:latin typeface="Tw Cen MT Condensed"/>
                <a:cs typeface="Tw Cen MT Condensed"/>
              </a:rPr>
              <a:t>K</a:t>
            </a:r>
            <a:r>
              <a:rPr sz="1600" b="1" spc="0" dirty="0" smtClean="0">
                <a:latin typeface="Tw Cen MT Condensed"/>
                <a:cs typeface="Tw Cen MT Condensed"/>
              </a:rPr>
              <a:t>ete</a:t>
            </a:r>
            <a:r>
              <a:rPr sz="1600" b="1" spc="-29" dirty="0" smtClean="0">
                <a:latin typeface="Tw Cen MT Condensed"/>
                <a:cs typeface="Tw Cen MT Condensed"/>
              </a:rPr>
              <a:t>r</a:t>
            </a:r>
            <a:r>
              <a:rPr sz="1600" b="1" spc="0" dirty="0" smtClean="0">
                <a:latin typeface="Tw Cen MT Condensed"/>
                <a:cs typeface="Tw Cen MT Condensed"/>
              </a:rPr>
              <a:t>kaitan</a:t>
            </a:r>
            <a:r>
              <a:rPr sz="1600" b="1" spc="66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Data</a:t>
            </a:r>
            <a:r>
              <a:rPr sz="1600" b="1" spc="21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:</a:t>
            </a:r>
            <a:endParaRPr sz="16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630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Be</a:t>
            </a:r>
            <a:r>
              <a:rPr sz="1600" spc="-1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kaitan</a:t>
            </a:r>
            <a:r>
              <a:rPr sz="1600" spc="6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4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tabel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-5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ell</a:t>
            </a:r>
            <a:r>
              <a:rPr sz="1600" spc="2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info</a:t>
            </a:r>
            <a:r>
              <a:rPr sz="1600" spc="1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dan</a:t>
            </a:r>
            <a:r>
              <a:rPr sz="1600" spc="27" dirty="0" smtClean="0">
                <a:latin typeface="Tw Cen MT Condensed"/>
                <a:cs typeface="Tw Cen MT Condensed"/>
              </a:rPr>
              <a:t> </a:t>
            </a:r>
            <a:r>
              <a:rPr sz="1600" spc="-5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ell</a:t>
            </a:r>
            <a:r>
              <a:rPr sz="1600" spc="2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test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084" y="5417699"/>
            <a:ext cx="985292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40"/>
              </a:spcBef>
            </a:pPr>
            <a:r>
              <a:rPr sz="1400" b="1" spc="0" dirty="0" smtClean="0">
                <a:latin typeface="Tw Cen MT Condensed"/>
                <a:cs typeface="Tw Cen MT Condensed"/>
              </a:rPr>
              <a:t>Contoh</a:t>
            </a:r>
            <a:r>
              <a:rPr sz="1400" b="1" spc="39" dirty="0" smtClean="0">
                <a:latin typeface="Tw Cen MT Condensed"/>
                <a:cs typeface="Tw Cen MT Condensed"/>
              </a:rPr>
              <a:t> </a:t>
            </a:r>
            <a:r>
              <a:rPr sz="1400" b="1" spc="-25" dirty="0" smtClean="0">
                <a:latin typeface="Tw Cen MT Condensed"/>
                <a:cs typeface="Tw Cen MT Condensed"/>
              </a:rPr>
              <a:t>F</a:t>
            </a:r>
            <a:r>
              <a:rPr sz="1400" b="1" spc="0" dirty="0" smtClean="0">
                <a:latin typeface="Tw Cen MT Condensed"/>
                <a:cs typeface="Tw Cen MT Condensed"/>
              </a:rPr>
              <a:t>ormat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988" y="5784977"/>
            <a:ext cx="833913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Na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a_</a:t>
            </a:r>
            <a:r>
              <a:rPr sz="1650" spc="-4" baseline="2482" dirty="0" smtClean="0">
                <a:latin typeface="Calibri"/>
                <a:cs typeface="Calibri"/>
              </a:rPr>
              <a:t>S</a:t>
            </a:r>
            <a:r>
              <a:rPr sz="1650" spc="0" baseline="2482" dirty="0" smtClean="0">
                <a:latin typeface="Calibri"/>
                <a:cs typeface="Calibri"/>
              </a:rPr>
              <a:t>u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ur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5083" y="5784977"/>
            <a:ext cx="785341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Durasi_</a:t>
            </a:r>
            <a:r>
              <a:rPr sz="1650" spc="-4" baseline="2482" dirty="0" smtClean="0">
                <a:latin typeface="Calibri"/>
                <a:cs typeface="Calibri"/>
              </a:rPr>
              <a:t>(</a:t>
            </a:r>
            <a:r>
              <a:rPr sz="1650" spc="4" baseline="2482" dirty="0" smtClean="0">
                <a:latin typeface="Calibri"/>
                <a:cs typeface="Calibri"/>
              </a:rPr>
              <a:t>j</a:t>
            </a:r>
            <a:r>
              <a:rPr sz="1650" spc="0" baseline="2482" dirty="0" smtClean="0">
                <a:latin typeface="Calibri"/>
                <a:cs typeface="Calibri"/>
              </a:rPr>
              <a:t>a</a:t>
            </a:r>
            <a:r>
              <a:rPr sz="1650" spc="4" baseline="2482" dirty="0" smtClean="0">
                <a:latin typeface="Calibri"/>
                <a:cs typeface="Calibri"/>
              </a:rPr>
              <a:t>m</a:t>
            </a:r>
            <a:r>
              <a:rPr sz="1650" spc="0" baseline="2482" dirty="0" smtClean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1642" y="5784977"/>
            <a:ext cx="783567" cy="167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T</a:t>
            </a:r>
            <a:r>
              <a:rPr sz="1650" spc="4" baseline="2482" dirty="0" smtClean="0">
                <a:latin typeface="Calibri"/>
                <a:cs typeface="Calibri"/>
              </a:rPr>
              <a:t>g</a:t>
            </a:r>
            <a:r>
              <a:rPr sz="1650" spc="0" baseline="2482" dirty="0" smtClean="0">
                <a:latin typeface="Calibri"/>
                <a:cs typeface="Calibri"/>
              </a:rPr>
              <a:t>l_Produ</a:t>
            </a:r>
            <a:r>
              <a:rPr sz="1650" spc="4" baseline="2482" dirty="0" smtClean="0">
                <a:latin typeface="Calibri"/>
                <a:cs typeface="Calibri"/>
              </a:rPr>
              <a:t>k</a:t>
            </a:r>
            <a:r>
              <a:rPr sz="1650" spc="0" baseline="2482" dirty="0" smtClean="0">
                <a:latin typeface="Calibri"/>
                <a:cs typeface="Calibri"/>
              </a:rPr>
              <a:t>si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988" y="6083677"/>
            <a:ext cx="1343082" cy="985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259">
              <a:lnSpc>
                <a:spcPts val="1230"/>
              </a:lnSpc>
              <a:spcBef>
                <a:spcPts val="61"/>
              </a:spcBef>
            </a:pPr>
            <a:r>
              <a:rPr sz="1650" spc="0" baseline="2482" dirty="0" smtClean="0">
                <a:latin typeface="Calibri"/>
                <a:cs typeface="Calibri"/>
              </a:rPr>
              <a:t>North</a:t>
            </a:r>
            <a:r>
              <a:rPr sz="1650" spc="26" baseline="2482" dirty="0" smtClean="0">
                <a:latin typeface="Calibri"/>
                <a:cs typeface="Calibri"/>
              </a:rPr>
              <a:t> </a:t>
            </a:r>
            <a:r>
              <a:rPr sz="1650" spc="0" baseline="2482" dirty="0" smtClean="0">
                <a:latin typeface="Calibri"/>
                <a:cs typeface="Calibri"/>
              </a:rPr>
              <a:t>Geragai‐7D_40</a:t>
            </a:r>
            <a:endParaRPr sz="1100">
              <a:latin typeface="Calibri"/>
              <a:cs typeface="Calibri"/>
            </a:endParaRPr>
          </a:p>
          <a:p>
            <a:pPr marL="12700" marR="21259">
              <a:lnSpc>
                <a:spcPct val="101725"/>
              </a:lnSpc>
              <a:spcBef>
                <a:spcPts val="208"/>
              </a:spcBef>
            </a:pPr>
            <a:r>
              <a:rPr sz="1100" spc="0" dirty="0" smtClean="0">
                <a:latin typeface="Calibri"/>
                <a:cs typeface="Calibri"/>
              </a:rPr>
              <a:t>North</a:t>
            </a:r>
            <a:r>
              <a:rPr sz="1100" spc="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Geragai‐15_40</a:t>
            </a:r>
            <a:endParaRPr sz="1100">
              <a:latin typeface="Calibri"/>
              <a:cs typeface="Calibri"/>
            </a:endParaRPr>
          </a:p>
          <a:p>
            <a:pPr marL="12700" marR="21259">
              <a:lnSpc>
                <a:spcPct val="101725"/>
              </a:lnSpc>
              <a:spcBef>
                <a:spcPts val="265"/>
              </a:spcBef>
            </a:pPr>
            <a:r>
              <a:rPr sz="1100" spc="0" dirty="0" smtClean="0">
                <a:latin typeface="Calibri"/>
                <a:cs typeface="Calibri"/>
              </a:rPr>
              <a:t>North</a:t>
            </a:r>
            <a:r>
              <a:rPr sz="1100" spc="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Geragai‐23_40</a:t>
            </a:r>
            <a:endParaRPr sz="1100">
              <a:latin typeface="Calibri"/>
              <a:cs typeface="Calibri"/>
            </a:endParaRPr>
          </a:p>
          <a:p>
            <a:pPr marL="12700" marR="21259">
              <a:lnSpc>
                <a:spcPct val="101725"/>
              </a:lnSpc>
              <a:spcBef>
                <a:spcPts val="270"/>
              </a:spcBef>
            </a:pPr>
            <a:r>
              <a:rPr sz="1100" spc="0" dirty="0" smtClean="0">
                <a:latin typeface="Calibri"/>
                <a:cs typeface="Calibri"/>
              </a:rPr>
              <a:t>North</a:t>
            </a:r>
            <a:r>
              <a:rPr sz="1100" spc="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Geragai‐31_40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65"/>
              </a:spcBef>
            </a:pPr>
            <a:r>
              <a:rPr sz="1100" spc="0" dirty="0" smtClean="0">
                <a:latin typeface="Calibri"/>
                <a:cs typeface="Calibri"/>
              </a:rPr>
              <a:t>North</a:t>
            </a:r>
            <a:r>
              <a:rPr sz="1100" spc="26" dirty="0" smtClean="0">
                <a:latin typeface="Calibri"/>
                <a:cs typeface="Calibri"/>
              </a:rPr>
              <a:t> </a:t>
            </a:r>
            <a:r>
              <a:rPr sz="1100" spc="0" dirty="0" smtClean="0">
                <a:latin typeface="Calibri"/>
                <a:cs typeface="Calibri"/>
              </a:rPr>
              <a:t>Geragai‐36_43A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7972" y="6097968"/>
            <a:ext cx="339590" cy="97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500" spc="0" baseline="2730" dirty="0" smtClean="0">
                <a:latin typeface="Calibri"/>
                <a:cs typeface="Calibri"/>
              </a:rPr>
              <a:t>31.00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8"/>
              </a:spcBef>
            </a:pPr>
            <a:r>
              <a:rPr sz="1000" spc="0" dirty="0" smtClean="0">
                <a:latin typeface="Calibri"/>
                <a:cs typeface="Calibri"/>
              </a:rPr>
              <a:t>31.00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90"/>
              </a:spcBef>
            </a:pPr>
            <a:r>
              <a:rPr sz="1000" spc="0" dirty="0" smtClean="0">
                <a:latin typeface="Calibri"/>
                <a:cs typeface="Calibri"/>
              </a:rPr>
              <a:t>31.00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85"/>
              </a:spcBef>
            </a:pPr>
            <a:r>
              <a:rPr sz="1000" spc="0" dirty="0" smtClean="0">
                <a:latin typeface="Calibri"/>
                <a:cs typeface="Calibri"/>
              </a:rPr>
              <a:t>31.00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85"/>
              </a:spcBef>
            </a:pPr>
            <a:r>
              <a:rPr sz="1000" spc="0" dirty="0" smtClean="0">
                <a:latin typeface="Calibri"/>
                <a:cs typeface="Calibri"/>
              </a:rPr>
              <a:t>31.00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9854" y="6097968"/>
            <a:ext cx="747244" cy="971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500" spc="0" baseline="2730" dirty="0" smtClean="0">
                <a:latin typeface="Calibri"/>
                <a:cs typeface="Calibri"/>
              </a:rPr>
              <a:t>31‐Ma</a:t>
            </a:r>
            <a:r>
              <a:rPr sz="1500" spc="4" baseline="2730" dirty="0" smtClean="0">
                <a:latin typeface="Calibri"/>
                <a:cs typeface="Calibri"/>
              </a:rPr>
              <a:t>y</a:t>
            </a:r>
            <a:r>
              <a:rPr sz="1500" spc="0" baseline="2730" dirty="0" smtClean="0">
                <a:latin typeface="Calibri"/>
                <a:cs typeface="Calibri"/>
              </a:rPr>
              <a:t>‐2014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8"/>
              </a:spcBef>
            </a:pPr>
            <a:r>
              <a:rPr sz="1000" spc="0" dirty="0" smtClean="0">
                <a:latin typeface="Calibri"/>
                <a:cs typeface="Calibri"/>
              </a:rPr>
              <a:t>31‐Ma</a:t>
            </a:r>
            <a:r>
              <a:rPr sz="1000" spc="4" dirty="0" smtClean="0">
                <a:latin typeface="Calibri"/>
                <a:cs typeface="Calibri"/>
              </a:rPr>
              <a:t>y</a:t>
            </a:r>
            <a:r>
              <a:rPr sz="1000" spc="0" dirty="0" smtClean="0">
                <a:latin typeface="Calibri"/>
                <a:cs typeface="Calibri"/>
              </a:rPr>
              <a:t>‐2014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90"/>
              </a:spcBef>
            </a:pPr>
            <a:r>
              <a:rPr sz="1000" spc="0" dirty="0" smtClean="0">
                <a:latin typeface="Calibri"/>
                <a:cs typeface="Calibri"/>
              </a:rPr>
              <a:t>31‐Ma</a:t>
            </a:r>
            <a:r>
              <a:rPr sz="1000" spc="4" dirty="0" smtClean="0">
                <a:latin typeface="Calibri"/>
                <a:cs typeface="Calibri"/>
              </a:rPr>
              <a:t>y</a:t>
            </a:r>
            <a:r>
              <a:rPr sz="1000" spc="0" dirty="0" smtClean="0">
                <a:latin typeface="Calibri"/>
                <a:cs typeface="Calibri"/>
              </a:rPr>
              <a:t>‐2014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85"/>
              </a:spcBef>
            </a:pPr>
            <a:r>
              <a:rPr sz="1000" spc="0" dirty="0" smtClean="0">
                <a:latin typeface="Calibri"/>
                <a:cs typeface="Calibri"/>
              </a:rPr>
              <a:t>31‐Ma</a:t>
            </a:r>
            <a:r>
              <a:rPr sz="1000" spc="4" dirty="0" smtClean="0">
                <a:latin typeface="Calibri"/>
                <a:cs typeface="Calibri"/>
              </a:rPr>
              <a:t>y</a:t>
            </a:r>
            <a:r>
              <a:rPr sz="1000" spc="0" dirty="0" smtClean="0">
                <a:latin typeface="Calibri"/>
                <a:cs typeface="Calibri"/>
              </a:rPr>
              <a:t>‐2014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85"/>
              </a:spcBef>
            </a:pPr>
            <a:r>
              <a:rPr sz="1000" spc="0" dirty="0" smtClean="0">
                <a:latin typeface="Calibri"/>
                <a:cs typeface="Calibri"/>
              </a:rPr>
              <a:t>31‐Ma</a:t>
            </a:r>
            <a:r>
              <a:rPr sz="1000" spc="4" dirty="0" smtClean="0">
                <a:latin typeface="Calibri"/>
                <a:cs typeface="Calibri"/>
              </a:rPr>
              <a:t>y</a:t>
            </a:r>
            <a:r>
              <a:rPr sz="1000" spc="0" dirty="0" smtClean="0">
                <a:latin typeface="Calibri"/>
                <a:cs typeface="Calibri"/>
              </a:rPr>
              <a:t>‐2014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56994" y="4812029"/>
            <a:ext cx="5261609" cy="343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93725">
              <a:lnSpc>
                <a:spcPct val="89029"/>
              </a:lnSpc>
            </a:pP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Nilai</a:t>
            </a:r>
            <a:r>
              <a:rPr sz="1600" b="1" spc="11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teoritis</a:t>
            </a:r>
            <a:r>
              <a:rPr sz="1600" b="1" spc="25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4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p</a:t>
            </a:r>
            <a:r>
              <a:rPr sz="1600" b="1" spc="-9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r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oduksi</a:t>
            </a:r>
            <a:r>
              <a:rPr sz="1600" b="1" spc="33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=</a:t>
            </a:r>
            <a:r>
              <a:rPr sz="1600" b="1" spc="1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-29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v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ol</a:t>
            </a:r>
            <a:r>
              <a:rPr sz="1600" b="1" spc="16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uji</a:t>
            </a:r>
            <a:r>
              <a:rPr sz="1600" b="1" spc="4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p</a:t>
            </a:r>
            <a:r>
              <a:rPr sz="1600" b="1" spc="-9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r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oduksi</a:t>
            </a:r>
            <a:r>
              <a:rPr sz="1600" b="1" spc="38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(</a:t>
            </a:r>
            <a:r>
              <a:rPr sz="1600" b="1" spc="-5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W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elltest)</a:t>
            </a:r>
            <a:r>
              <a:rPr sz="1600" b="1" spc="53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x</a:t>
            </a:r>
            <a:r>
              <a:rPr sz="1600" b="1" spc="6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Durasi</a:t>
            </a:r>
            <a:r>
              <a:rPr sz="1600" b="1" spc="26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p</a:t>
            </a:r>
            <a:r>
              <a:rPr sz="1600" b="1" spc="-1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r</a:t>
            </a:r>
            <a:r>
              <a:rPr sz="1600" b="1" spc="0" dirty="0" smtClean="0">
                <a:solidFill>
                  <a:srgbClr val="BF0000"/>
                </a:solidFill>
                <a:latin typeface="Tw Cen MT Condensed"/>
                <a:cs typeface="Tw Cen MT Condensed"/>
              </a:rPr>
              <a:t>oduksi</a:t>
            </a:r>
            <a:endParaRPr sz="1600">
              <a:latin typeface="Tw Cen MT Condensed"/>
              <a:cs typeface="Tw Cen MT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2410" y="4505705"/>
            <a:ext cx="8975597" cy="2359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636" y="642366"/>
            <a:ext cx="4674870" cy="232410"/>
          </a:xfrm>
          <a:custGeom>
            <a:avLst/>
            <a:gdLst/>
            <a:ahLst/>
            <a:cxnLst/>
            <a:rect l="l" t="t" r="r" b="b"/>
            <a:pathLst>
              <a:path w="4674870" h="232410">
                <a:moveTo>
                  <a:pt x="338327" y="36576"/>
                </a:moveTo>
                <a:lnTo>
                  <a:pt x="340189" y="39496"/>
                </a:lnTo>
                <a:lnTo>
                  <a:pt x="343936" y="50670"/>
                </a:lnTo>
                <a:lnTo>
                  <a:pt x="345186" y="65532"/>
                </a:lnTo>
                <a:lnTo>
                  <a:pt x="344979" y="72600"/>
                </a:lnTo>
                <a:lnTo>
                  <a:pt x="342677" y="86275"/>
                </a:lnTo>
                <a:lnTo>
                  <a:pt x="337565" y="95250"/>
                </a:lnTo>
                <a:lnTo>
                  <a:pt x="326750" y="101319"/>
                </a:lnTo>
                <a:lnTo>
                  <a:pt x="312420" y="103632"/>
                </a:lnTo>
                <a:lnTo>
                  <a:pt x="312420" y="28194"/>
                </a:lnTo>
                <a:lnTo>
                  <a:pt x="281939" y="4572"/>
                </a:lnTo>
                <a:lnTo>
                  <a:pt x="281939" y="229362"/>
                </a:lnTo>
                <a:lnTo>
                  <a:pt x="312420" y="229362"/>
                </a:lnTo>
                <a:lnTo>
                  <a:pt x="312420" y="124206"/>
                </a:lnTo>
                <a:lnTo>
                  <a:pt x="314705" y="124206"/>
                </a:lnTo>
                <a:lnTo>
                  <a:pt x="349758" y="229362"/>
                </a:lnTo>
                <a:lnTo>
                  <a:pt x="381762" y="229362"/>
                </a:lnTo>
                <a:lnTo>
                  <a:pt x="342900" y="121158"/>
                </a:lnTo>
                <a:lnTo>
                  <a:pt x="349127" y="118638"/>
                </a:lnTo>
                <a:lnTo>
                  <a:pt x="359922" y="111263"/>
                </a:lnTo>
                <a:lnTo>
                  <a:pt x="367284" y="101346"/>
                </a:lnTo>
                <a:lnTo>
                  <a:pt x="371881" y="90564"/>
                </a:lnTo>
                <a:lnTo>
                  <a:pt x="374173" y="77934"/>
                </a:lnTo>
                <a:lnTo>
                  <a:pt x="374903" y="62484"/>
                </a:lnTo>
                <a:lnTo>
                  <a:pt x="374895" y="60979"/>
                </a:lnTo>
                <a:lnTo>
                  <a:pt x="373315" y="43658"/>
                </a:lnTo>
                <a:lnTo>
                  <a:pt x="338327" y="36576"/>
                </a:lnTo>
                <a:close/>
              </a:path>
              <a:path w="4674870" h="232410">
                <a:moveTo>
                  <a:pt x="338327" y="36576"/>
                </a:moveTo>
                <a:lnTo>
                  <a:pt x="373315" y="43658"/>
                </a:lnTo>
                <a:lnTo>
                  <a:pt x="368991" y="29533"/>
                </a:lnTo>
                <a:lnTo>
                  <a:pt x="361903" y="18582"/>
                </a:lnTo>
                <a:lnTo>
                  <a:pt x="352030" y="10785"/>
                </a:lnTo>
                <a:lnTo>
                  <a:pt x="339352" y="6121"/>
                </a:lnTo>
                <a:lnTo>
                  <a:pt x="323850" y="4572"/>
                </a:lnTo>
                <a:lnTo>
                  <a:pt x="281939" y="4572"/>
                </a:lnTo>
                <a:lnTo>
                  <a:pt x="312420" y="28194"/>
                </a:lnTo>
                <a:lnTo>
                  <a:pt x="314453" y="28196"/>
                </a:lnTo>
                <a:lnTo>
                  <a:pt x="328890" y="30449"/>
                </a:lnTo>
                <a:lnTo>
                  <a:pt x="338327" y="36576"/>
                </a:lnTo>
                <a:close/>
              </a:path>
              <a:path w="4674870" h="232410">
                <a:moveTo>
                  <a:pt x="3230880" y="47244"/>
                </a:moveTo>
                <a:lnTo>
                  <a:pt x="3235094" y="59670"/>
                </a:lnTo>
                <a:lnTo>
                  <a:pt x="3237251" y="70705"/>
                </a:lnTo>
                <a:lnTo>
                  <a:pt x="3238791" y="83742"/>
                </a:lnTo>
                <a:lnTo>
                  <a:pt x="3239715" y="98781"/>
                </a:lnTo>
                <a:lnTo>
                  <a:pt x="3240024" y="115824"/>
                </a:lnTo>
                <a:lnTo>
                  <a:pt x="3239962" y="124281"/>
                </a:lnTo>
                <a:lnTo>
                  <a:pt x="3239478" y="139291"/>
                </a:lnTo>
                <a:lnTo>
                  <a:pt x="3238471" y="152509"/>
                </a:lnTo>
                <a:lnTo>
                  <a:pt x="3236891" y="163786"/>
                </a:lnTo>
                <a:lnTo>
                  <a:pt x="3234690" y="172974"/>
                </a:lnTo>
                <a:lnTo>
                  <a:pt x="3233074" y="179001"/>
                </a:lnTo>
                <a:lnTo>
                  <a:pt x="3227676" y="191557"/>
                </a:lnTo>
                <a:lnTo>
                  <a:pt x="3220212" y="199644"/>
                </a:lnTo>
                <a:lnTo>
                  <a:pt x="3205878" y="205252"/>
                </a:lnTo>
                <a:lnTo>
                  <a:pt x="3191256" y="206502"/>
                </a:lnTo>
                <a:lnTo>
                  <a:pt x="3191256" y="28194"/>
                </a:lnTo>
                <a:lnTo>
                  <a:pt x="3251408" y="25290"/>
                </a:lnTo>
                <a:lnTo>
                  <a:pt x="3241853" y="16138"/>
                </a:lnTo>
                <a:lnTo>
                  <a:pt x="3230968" y="9673"/>
                </a:lnTo>
                <a:lnTo>
                  <a:pt x="3218694" y="5837"/>
                </a:lnTo>
                <a:lnTo>
                  <a:pt x="3204972" y="4572"/>
                </a:lnTo>
                <a:lnTo>
                  <a:pt x="3160776" y="4572"/>
                </a:lnTo>
                <a:lnTo>
                  <a:pt x="3160776" y="229362"/>
                </a:lnTo>
                <a:lnTo>
                  <a:pt x="3199638" y="229362"/>
                </a:lnTo>
                <a:lnTo>
                  <a:pt x="3213094" y="228572"/>
                </a:lnTo>
                <a:lnTo>
                  <a:pt x="3226879" y="225675"/>
                </a:lnTo>
                <a:lnTo>
                  <a:pt x="3238656" y="220650"/>
                </a:lnTo>
                <a:lnTo>
                  <a:pt x="3248385" y="213497"/>
                </a:lnTo>
                <a:lnTo>
                  <a:pt x="3256026" y="204215"/>
                </a:lnTo>
                <a:lnTo>
                  <a:pt x="3260184" y="195523"/>
                </a:lnTo>
                <a:lnTo>
                  <a:pt x="3263516" y="185897"/>
                </a:lnTo>
                <a:lnTo>
                  <a:pt x="3266271" y="174843"/>
                </a:lnTo>
                <a:lnTo>
                  <a:pt x="3268437" y="162335"/>
                </a:lnTo>
                <a:lnTo>
                  <a:pt x="3270000" y="148346"/>
                </a:lnTo>
                <a:lnTo>
                  <a:pt x="3270947" y="132851"/>
                </a:lnTo>
                <a:lnTo>
                  <a:pt x="3271266" y="115824"/>
                </a:lnTo>
                <a:lnTo>
                  <a:pt x="3271265" y="115158"/>
                </a:lnTo>
                <a:lnTo>
                  <a:pt x="3270913" y="97812"/>
                </a:lnTo>
                <a:lnTo>
                  <a:pt x="3269888" y="82064"/>
                </a:lnTo>
                <a:lnTo>
                  <a:pt x="3268163" y="67938"/>
                </a:lnTo>
                <a:lnTo>
                  <a:pt x="3265712" y="55462"/>
                </a:lnTo>
                <a:lnTo>
                  <a:pt x="3262508" y="44662"/>
                </a:lnTo>
                <a:lnTo>
                  <a:pt x="3258526" y="35564"/>
                </a:lnTo>
                <a:lnTo>
                  <a:pt x="3198202" y="28261"/>
                </a:lnTo>
                <a:lnTo>
                  <a:pt x="3212445" y="30789"/>
                </a:lnTo>
                <a:lnTo>
                  <a:pt x="3223385" y="37070"/>
                </a:lnTo>
                <a:lnTo>
                  <a:pt x="3230880" y="47244"/>
                </a:lnTo>
                <a:close/>
              </a:path>
              <a:path w="4674870" h="232410">
                <a:moveTo>
                  <a:pt x="3253740" y="28194"/>
                </a:moveTo>
                <a:lnTo>
                  <a:pt x="3251408" y="25290"/>
                </a:lnTo>
                <a:lnTo>
                  <a:pt x="3191256" y="28194"/>
                </a:lnTo>
                <a:lnTo>
                  <a:pt x="3198202" y="28261"/>
                </a:lnTo>
                <a:lnTo>
                  <a:pt x="3258526" y="35564"/>
                </a:lnTo>
                <a:lnTo>
                  <a:pt x="3253740" y="28194"/>
                </a:lnTo>
                <a:close/>
              </a:path>
              <a:path w="4674870" h="232410">
                <a:moveTo>
                  <a:pt x="2802725" y="125727"/>
                </a:moveTo>
                <a:lnTo>
                  <a:pt x="2812883" y="119300"/>
                </a:lnTo>
                <a:lnTo>
                  <a:pt x="2821686" y="108204"/>
                </a:lnTo>
                <a:lnTo>
                  <a:pt x="2826659" y="95812"/>
                </a:lnTo>
                <a:lnTo>
                  <a:pt x="2829192" y="83249"/>
                </a:lnTo>
                <a:lnTo>
                  <a:pt x="2830068" y="68580"/>
                </a:lnTo>
                <a:lnTo>
                  <a:pt x="2829959" y="62629"/>
                </a:lnTo>
                <a:lnTo>
                  <a:pt x="2828023" y="44889"/>
                </a:lnTo>
                <a:lnTo>
                  <a:pt x="2791206" y="36576"/>
                </a:lnTo>
                <a:lnTo>
                  <a:pt x="2793933" y="40962"/>
                </a:lnTo>
                <a:lnTo>
                  <a:pt x="2797031" y="52362"/>
                </a:lnTo>
                <a:lnTo>
                  <a:pt x="2798064" y="68580"/>
                </a:lnTo>
                <a:lnTo>
                  <a:pt x="2797732" y="77758"/>
                </a:lnTo>
                <a:lnTo>
                  <a:pt x="2795192" y="91118"/>
                </a:lnTo>
                <a:lnTo>
                  <a:pt x="2789682" y="99822"/>
                </a:lnTo>
                <a:lnTo>
                  <a:pt x="2787823" y="101442"/>
                </a:lnTo>
                <a:lnTo>
                  <a:pt x="2777310" y="106009"/>
                </a:lnTo>
                <a:lnTo>
                  <a:pt x="2762250" y="107442"/>
                </a:lnTo>
                <a:lnTo>
                  <a:pt x="2762250" y="28194"/>
                </a:lnTo>
                <a:lnTo>
                  <a:pt x="2732532" y="4572"/>
                </a:lnTo>
                <a:lnTo>
                  <a:pt x="2732532" y="229362"/>
                </a:lnTo>
                <a:lnTo>
                  <a:pt x="2762250" y="229362"/>
                </a:lnTo>
                <a:lnTo>
                  <a:pt x="2762250" y="131064"/>
                </a:lnTo>
                <a:lnTo>
                  <a:pt x="2762607" y="131047"/>
                </a:lnTo>
                <a:lnTo>
                  <a:pt x="2777916" y="130202"/>
                </a:lnTo>
                <a:lnTo>
                  <a:pt x="2790552" y="128849"/>
                </a:lnTo>
                <a:lnTo>
                  <a:pt x="2800350" y="126492"/>
                </a:lnTo>
                <a:lnTo>
                  <a:pt x="2802725" y="125727"/>
                </a:lnTo>
                <a:close/>
              </a:path>
              <a:path w="4674870" h="232410">
                <a:moveTo>
                  <a:pt x="2791206" y="36576"/>
                </a:moveTo>
                <a:lnTo>
                  <a:pt x="2828023" y="44889"/>
                </a:lnTo>
                <a:lnTo>
                  <a:pt x="2823669" y="30375"/>
                </a:lnTo>
                <a:lnTo>
                  <a:pt x="2816896" y="19086"/>
                </a:lnTo>
                <a:lnTo>
                  <a:pt x="2807703" y="11022"/>
                </a:lnTo>
                <a:lnTo>
                  <a:pt x="2796092" y="6184"/>
                </a:lnTo>
                <a:lnTo>
                  <a:pt x="2782062" y="4572"/>
                </a:lnTo>
                <a:lnTo>
                  <a:pt x="2732532" y="4572"/>
                </a:lnTo>
                <a:lnTo>
                  <a:pt x="2762250" y="28194"/>
                </a:lnTo>
                <a:lnTo>
                  <a:pt x="2768743" y="28369"/>
                </a:lnTo>
                <a:lnTo>
                  <a:pt x="2782644" y="30786"/>
                </a:lnTo>
                <a:lnTo>
                  <a:pt x="2791206" y="36576"/>
                </a:lnTo>
                <a:close/>
              </a:path>
              <a:path w="4674870" h="232410">
                <a:moveTo>
                  <a:pt x="986027" y="47244"/>
                </a:moveTo>
                <a:lnTo>
                  <a:pt x="990242" y="59670"/>
                </a:lnTo>
                <a:lnTo>
                  <a:pt x="992399" y="70705"/>
                </a:lnTo>
                <a:lnTo>
                  <a:pt x="993939" y="83742"/>
                </a:lnTo>
                <a:lnTo>
                  <a:pt x="994863" y="98781"/>
                </a:lnTo>
                <a:lnTo>
                  <a:pt x="995172" y="115824"/>
                </a:lnTo>
                <a:lnTo>
                  <a:pt x="995110" y="124281"/>
                </a:lnTo>
                <a:lnTo>
                  <a:pt x="994626" y="139291"/>
                </a:lnTo>
                <a:lnTo>
                  <a:pt x="993619" y="152509"/>
                </a:lnTo>
                <a:lnTo>
                  <a:pt x="992039" y="163786"/>
                </a:lnTo>
                <a:lnTo>
                  <a:pt x="989838" y="172974"/>
                </a:lnTo>
                <a:lnTo>
                  <a:pt x="988222" y="179001"/>
                </a:lnTo>
                <a:lnTo>
                  <a:pt x="982824" y="191557"/>
                </a:lnTo>
                <a:lnTo>
                  <a:pt x="975360" y="199644"/>
                </a:lnTo>
                <a:lnTo>
                  <a:pt x="961026" y="205252"/>
                </a:lnTo>
                <a:lnTo>
                  <a:pt x="946403" y="206502"/>
                </a:lnTo>
                <a:lnTo>
                  <a:pt x="946403" y="28194"/>
                </a:lnTo>
                <a:lnTo>
                  <a:pt x="1006556" y="25290"/>
                </a:lnTo>
                <a:lnTo>
                  <a:pt x="997001" y="16138"/>
                </a:lnTo>
                <a:lnTo>
                  <a:pt x="986116" y="9673"/>
                </a:lnTo>
                <a:lnTo>
                  <a:pt x="973842" y="5837"/>
                </a:lnTo>
                <a:lnTo>
                  <a:pt x="960120" y="4572"/>
                </a:lnTo>
                <a:lnTo>
                  <a:pt x="915924" y="4572"/>
                </a:lnTo>
                <a:lnTo>
                  <a:pt x="915924" y="229362"/>
                </a:lnTo>
                <a:lnTo>
                  <a:pt x="954786" y="229362"/>
                </a:lnTo>
                <a:lnTo>
                  <a:pt x="968242" y="228572"/>
                </a:lnTo>
                <a:lnTo>
                  <a:pt x="982027" y="225675"/>
                </a:lnTo>
                <a:lnTo>
                  <a:pt x="993804" y="220650"/>
                </a:lnTo>
                <a:lnTo>
                  <a:pt x="1003533" y="213497"/>
                </a:lnTo>
                <a:lnTo>
                  <a:pt x="1011174" y="204216"/>
                </a:lnTo>
                <a:lnTo>
                  <a:pt x="1015332" y="195523"/>
                </a:lnTo>
                <a:lnTo>
                  <a:pt x="1018664" y="185897"/>
                </a:lnTo>
                <a:lnTo>
                  <a:pt x="1021419" y="174843"/>
                </a:lnTo>
                <a:lnTo>
                  <a:pt x="1023585" y="162335"/>
                </a:lnTo>
                <a:lnTo>
                  <a:pt x="1025148" y="148346"/>
                </a:lnTo>
                <a:lnTo>
                  <a:pt x="1026095" y="132851"/>
                </a:lnTo>
                <a:lnTo>
                  <a:pt x="1026413" y="115824"/>
                </a:lnTo>
                <a:lnTo>
                  <a:pt x="1026413" y="115158"/>
                </a:lnTo>
                <a:lnTo>
                  <a:pt x="1026061" y="97812"/>
                </a:lnTo>
                <a:lnTo>
                  <a:pt x="1025036" y="82064"/>
                </a:lnTo>
                <a:lnTo>
                  <a:pt x="1023311" y="67938"/>
                </a:lnTo>
                <a:lnTo>
                  <a:pt x="1020860" y="55462"/>
                </a:lnTo>
                <a:lnTo>
                  <a:pt x="1017656" y="44662"/>
                </a:lnTo>
                <a:lnTo>
                  <a:pt x="1013674" y="35564"/>
                </a:lnTo>
                <a:lnTo>
                  <a:pt x="953350" y="28261"/>
                </a:lnTo>
                <a:lnTo>
                  <a:pt x="967593" y="30789"/>
                </a:lnTo>
                <a:lnTo>
                  <a:pt x="978533" y="37070"/>
                </a:lnTo>
                <a:lnTo>
                  <a:pt x="986027" y="47244"/>
                </a:lnTo>
                <a:close/>
              </a:path>
              <a:path w="4674870" h="232410">
                <a:moveTo>
                  <a:pt x="1008888" y="28194"/>
                </a:moveTo>
                <a:lnTo>
                  <a:pt x="1006556" y="25290"/>
                </a:lnTo>
                <a:lnTo>
                  <a:pt x="946403" y="28194"/>
                </a:lnTo>
                <a:lnTo>
                  <a:pt x="953350" y="28261"/>
                </a:lnTo>
                <a:lnTo>
                  <a:pt x="1013674" y="35564"/>
                </a:lnTo>
                <a:lnTo>
                  <a:pt x="1008888" y="28194"/>
                </a:lnTo>
                <a:close/>
              </a:path>
              <a:path w="4674870" h="232410">
                <a:moveTo>
                  <a:pt x="3311652" y="176784"/>
                </a:moveTo>
                <a:lnTo>
                  <a:pt x="3313575" y="195760"/>
                </a:lnTo>
                <a:lnTo>
                  <a:pt x="3318365" y="209006"/>
                </a:lnTo>
                <a:lnTo>
                  <a:pt x="3326054" y="219274"/>
                </a:lnTo>
                <a:lnTo>
                  <a:pt x="3336642" y="226585"/>
                </a:lnTo>
                <a:lnTo>
                  <a:pt x="3350129" y="230957"/>
                </a:lnTo>
                <a:lnTo>
                  <a:pt x="3366516" y="232410"/>
                </a:lnTo>
                <a:lnTo>
                  <a:pt x="3382079" y="230905"/>
                </a:lnTo>
                <a:lnTo>
                  <a:pt x="3394912" y="226300"/>
                </a:lnTo>
                <a:lnTo>
                  <a:pt x="3404857" y="218552"/>
                </a:lnTo>
                <a:lnTo>
                  <a:pt x="3411934" y="207618"/>
                </a:lnTo>
                <a:lnTo>
                  <a:pt x="3416164" y="193455"/>
                </a:lnTo>
                <a:lnTo>
                  <a:pt x="3417570" y="176022"/>
                </a:lnTo>
                <a:lnTo>
                  <a:pt x="3417570" y="5334"/>
                </a:lnTo>
                <a:lnTo>
                  <a:pt x="3387090" y="5334"/>
                </a:lnTo>
                <a:lnTo>
                  <a:pt x="3387090" y="162306"/>
                </a:lnTo>
                <a:lnTo>
                  <a:pt x="3386826" y="177037"/>
                </a:lnTo>
                <a:lnTo>
                  <a:pt x="3385682" y="189868"/>
                </a:lnTo>
                <a:lnTo>
                  <a:pt x="3383279" y="198882"/>
                </a:lnTo>
                <a:lnTo>
                  <a:pt x="3380994" y="205740"/>
                </a:lnTo>
                <a:lnTo>
                  <a:pt x="3374898" y="208788"/>
                </a:lnTo>
                <a:lnTo>
                  <a:pt x="3355086" y="208788"/>
                </a:lnTo>
                <a:lnTo>
                  <a:pt x="3348990" y="205740"/>
                </a:lnTo>
                <a:lnTo>
                  <a:pt x="3345941" y="199644"/>
                </a:lnTo>
                <a:lnTo>
                  <a:pt x="3343632" y="192298"/>
                </a:lnTo>
                <a:lnTo>
                  <a:pt x="3341935" y="180128"/>
                </a:lnTo>
                <a:lnTo>
                  <a:pt x="3341370" y="163830"/>
                </a:lnTo>
                <a:lnTo>
                  <a:pt x="3341370" y="5334"/>
                </a:lnTo>
                <a:lnTo>
                  <a:pt x="3311652" y="5334"/>
                </a:lnTo>
                <a:lnTo>
                  <a:pt x="3311652" y="176784"/>
                </a:lnTo>
                <a:close/>
              </a:path>
              <a:path w="4674870" h="232410">
                <a:moveTo>
                  <a:pt x="4424934" y="4571"/>
                </a:moveTo>
                <a:lnTo>
                  <a:pt x="4325874" y="4571"/>
                </a:lnTo>
                <a:lnTo>
                  <a:pt x="4325874" y="30479"/>
                </a:lnTo>
                <a:lnTo>
                  <a:pt x="4360164" y="30479"/>
                </a:lnTo>
                <a:lnTo>
                  <a:pt x="4360164" y="229361"/>
                </a:lnTo>
                <a:lnTo>
                  <a:pt x="4390644" y="229361"/>
                </a:lnTo>
                <a:lnTo>
                  <a:pt x="4390644" y="30479"/>
                </a:lnTo>
                <a:lnTo>
                  <a:pt x="4424934" y="30479"/>
                </a:lnTo>
                <a:lnTo>
                  <a:pt x="4424934" y="4571"/>
                </a:lnTo>
                <a:close/>
              </a:path>
              <a:path w="4674870" h="232410">
                <a:moveTo>
                  <a:pt x="4291584" y="4571"/>
                </a:moveTo>
                <a:lnTo>
                  <a:pt x="4261866" y="4571"/>
                </a:lnTo>
                <a:lnTo>
                  <a:pt x="4261866" y="229361"/>
                </a:lnTo>
                <a:lnTo>
                  <a:pt x="4291584" y="229361"/>
                </a:lnTo>
                <a:lnTo>
                  <a:pt x="4291584" y="4571"/>
                </a:lnTo>
                <a:close/>
              </a:path>
              <a:path w="4674870" h="232410">
                <a:moveTo>
                  <a:pt x="4226814" y="4571"/>
                </a:moveTo>
                <a:lnTo>
                  <a:pt x="4127754" y="4571"/>
                </a:lnTo>
                <a:lnTo>
                  <a:pt x="4127754" y="30479"/>
                </a:lnTo>
                <a:lnTo>
                  <a:pt x="4162044" y="30479"/>
                </a:lnTo>
                <a:lnTo>
                  <a:pt x="4162044" y="229361"/>
                </a:lnTo>
                <a:lnTo>
                  <a:pt x="4192524" y="229361"/>
                </a:lnTo>
                <a:lnTo>
                  <a:pt x="4192524" y="30479"/>
                </a:lnTo>
                <a:lnTo>
                  <a:pt x="4226814" y="30479"/>
                </a:lnTo>
                <a:lnTo>
                  <a:pt x="4226814" y="4571"/>
                </a:lnTo>
                <a:close/>
              </a:path>
              <a:path w="4674870" h="232410">
                <a:moveTo>
                  <a:pt x="4097274" y="229361"/>
                </a:moveTo>
                <a:lnTo>
                  <a:pt x="4097274" y="4571"/>
                </a:lnTo>
                <a:lnTo>
                  <a:pt x="4070604" y="4571"/>
                </a:lnTo>
                <a:lnTo>
                  <a:pt x="4070604" y="159257"/>
                </a:lnTo>
                <a:lnTo>
                  <a:pt x="4069841" y="159257"/>
                </a:lnTo>
                <a:lnTo>
                  <a:pt x="4012691" y="4571"/>
                </a:lnTo>
                <a:lnTo>
                  <a:pt x="3988308" y="4571"/>
                </a:lnTo>
                <a:lnTo>
                  <a:pt x="3988308" y="229361"/>
                </a:lnTo>
                <a:lnTo>
                  <a:pt x="4015740" y="229361"/>
                </a:lnTo>
                <a:lnTo>
                  <a:pt x="4015740" y="75437"/>
                </a:lnTo>
                <a:lnTo>
                  <a:pt x="4016502" y="75437"/>
                </a:lnTo>
                <a:lnTo>
                  <a:pt x="4073652" y="229361"/>
                </a:lnTo>
                <a:lnTo>
                  <a:pt x="4097274" y="229361"/>
                </a:lnTo>
                <a:close/>
              </a:path>
              <a:path w="4674870" h="232410">
                <a:moveTo>
                  <a:pt x="3874770" y="229361"/>
                </a:moveTo>
                <a:lnTo>
                  <a:pt x="3956304" y="229361"/>
                </a:lnTo>
                <a:lnTo>
                  <a:pt x="3956304" y="204215"/>
                </a:lnTo>
                <a:lnTo>
                  <a:pt x="3904488" y="204215"/>
                </a:lnTo>
                <a:lnTo>
                  <a:pt x="3904488" y="127253"/>
                </a:lnTo>
                <a:lnTo>
                  <a:pt x="3950970" y="127253"/>
                </a:lnTo>
                <a:lnTo>
                  <a:pt x="3950970" y="101345"/>
                </a:lnTo>
                <a:lnTo>
                  <a:pt x="3904488" y="101345"/>
                </a:lnTo>
                <a:lnTo>
                  <a:pt x="3904488" y="30479"/>
                </a:lnTo>
                <a:lnTo>
                  <a:pt x="3954779" y="30479"/>
                </a:lnTo>
                <a:lnTo>
                  <a:pt x="3954779" y="4571"/>
                </a:lnTo>
                <a:lnTo>
                  <a:pt x="3874770" y="4571"/>
                </a:lnTo>
                <a:lnTo>
                  <a:pt x="3874770" y="229361"/>
                </a:lnTo>
                <a:close/>
              </a:path>
              <a:path w="4674870" h="232410">
                <a:moveTo>
                  <a:pt x="3761231" y="4571"/>
                </a:moveTo>
                <a:lnTo>
                  <a:pt x="3731514" y="4571"/>
                </a:lnTo>
                <a:lnTo>
                  <a:pt x="3731514" y="229361"/>
                </a:lnTo>
                <a:lnTo>
                  <a:pt x="3761231" y="229361"/>
                </a:lnTo>
                <a:lnTo>
                  <a:pt x="3761231" y="4571"/>
                </a:lnTo>
                <a:close/>
              </a:path>
              <a:path w="4674870" h="232410">
                <a:moveTo>
                  <a:pt x="3493008" y="115824"/>
                </a:moveTo>
                <a:lnTo>
                  <a:pt x="3541776" y="229362"/>
                </a:lnTo>
                <a:lnTo>
                  <a:pt x="3576066" y="229361"/>
                </a:lnTo>
                <a:lnTo>
                  <a:pt x="3521202" y="113538"/>
                </a:lnTo>
                <a:lnTo>
                  <a:pt x="3576066" y="4572"/>
                </a:lnTo>
                <a:lnTo>
                  <a:pt x="3544824" y="4572"/>
                </a:lnTo>
                <a:lnTo>
                  <a:pt x="3493008" y="115824"/>
                </a:lnTo>
                <a:close/>
              </a:path>
              <a:path w="4674870" h="232410">
                <a:moveTo>
                  <a:pt x="3461004" y="229362"/>
                </a:moveTo>
                <a:lnTo>
                  <a:pt x="3492246" y="229362"/>
                </a:lnTo>
                <a:lnTo>
                  <a:pt x="3492246" y="4572"/>
                </a:lnTo>
                <a:lnTo>
                  <a:pt x="3461004" y="4572"/>
                </a:lnTo>
                <a:lnTo>
                  <a:pt x="3461004" y="229362"/>
                </a:lnTo>
                <a:close/>
              </a:path>
              <a:path w="4674870" h="232410">
                <a:moveTo>
                  <a:pt x="2620518" y="4572"/>
                </a:moveTo>
                <a:lnTo>
                  <a:pt x="2590800" y="4572"/>
                </a:lnTo>
                <a:lnTo>
                  <a:pt x="2590800" y="229362"/>
                </a:lnTo>
                <a:lnTo>
                  <a:pt x="2620518" y="229362"/>
                </a:lnTo>
                <a:lnTo>
                  <a:pt x="2620518" y="4572"/>
                </a:lnTo>
                <a:close/>
              </a:path>
              <a:path w="4674870" h="232410">
                <a:moveTo>
                  <a:pt x="2353056" y="115824"/>
                </a:moveTo>
                <a:lnTo>
                  <a:pt x="2401824" y="229362"/>
                </a:lnTo>
                <a:lnTo>
                  <a:pt x="2436114" y="229362"/>
                </a:lnTo>
                <a:lnTo>
                  <a:pt x="2381250" y="113538"/>
                </a:lnTo>
                <a:lnTo>
                  <a:pt x="2436114" y="4572"/>
                </a:lnTo>
                <a:lnTo>
                  <a:pt x="2404872" y="4572"/>
                </a:lnTo>
                <a:lnTo>
                  <a:pt x="2353056" y="115824"/>
                </a:lnTo>
                <a:close/>
              </a:path>
              <a:path w="4674870" h="232410">
                <a:moveTo>
                  <a:pt x="2321052" y="229362"/>
                </a:moveTo>
                <a:lnTo>
                  <a:pt x="2352294" y="229362"/>
                </a:lnTo>
                <a:lnTo>
                  <a:pt x="2352294" y="4572"/>
                </a:lnTo>
                <a:lnTo>
                  <a:pt x="2321052" y="4572"/>
                </a:lnTo>
                <a:lnTo>
                  <a:pt x="2321052" y="229362"/>
                </a:lnTo>
                <a:close/>
              </a:path>
              <a:path w="4674870" h="232410">
                <a:moveTo>
                  <a:pt x="2010918" y="229362"/>
                </a:moveTo>
                <a:lnTo>
                  <a:pt x="2010918" y="4572"/>
                </a:lnTo>
                <a:lnTo>
                  <a:pt x="1984248" y="4572"/>
                </a:lnTo>
                <a:lnTo>
                  <a:pt x="1984248" y="159258"/>
                </a:lnTo>
                <a:lnTo>
                  <a:pt x="1983486" y="159258"/>
                </a:lnTo>
                <a:lnTo>
                  <a:pt x="1926336" y="4572"/>
                </a:lnTo>
                <a:lnTo>
                  <a:pt x="1901952" y="4572"/>
                </a:lnTo>
                <a:lnTo>
                  <a:pt x="1901952" y="229362"/>
                </a:lnTo>
                <a:lnTo>
                  <a:pt x="1929383" y="229362"/>
                </a:lnTo>
                <a:lnTo>
                  <a:pt x="1929383" y="75438"/>
                </a:lnTo>
                <a:lnTo>
                  <a:pt x="1930145" y="75438"/>
                </a:lnTo>
                <a:lnTo>
                  <a:pt x="1987295" y="229362"/>
                </a:lnTo>
                <a:lnTo>
                  <a:pt x="2010918" y="229362"/>
                </a:lnTo>
                <a:close/>
              </a:path>
              <a:path w="4674870" h="232410">
                <a:moveTo>
                  <a:pt x="1591818" y="4572"/>
                </a:moveTo>
                <a:lnTo>
                  <a:pt x="1492758" y="4572"/>
                </a:lnTo>
                <a:lnTo>
                  <a:pt x="1492758" y="30480"/>
                </a:lnTo>
                <a:lnTo>
                  <a:pt x="1527048" y="30480"/>
                </a:lnTo>
                <a:lnTo>
                  <a:pt x="1527048" y="229362"/>
                </a:lnTo>
                <a:lnTo>
                  <a:pt x="1557527" y="229362"/>
                </a:lnTo>
                <a:lnTo>
                  <a:pt x="1557527" y="30480"/>
                </a:lnTo>
                <a:lnTo>
                  <a:pt x="1591818" y="30480"/>
                </a:lnTo>
                <a:lnTo>
                  <a:pt x="1591818" y="4572"/>
                </a:lnTo>
                <a:close/>
              </a:path>
              <a:path w="4674870" h="232410">
                <a:moveTo>
                  <a:pt x="1271777" y="4572"/>
                </a:moveTo>
                <a:lnTo>
                  <a:pt x="1172717" y="4572"/>
                </a:lnTo>
                <a:lnTo>
                  <a:pt x="1172717" y="30480"/>
                </a:lnTo>
                <a:lnTo>
                  <a:pt x="1207008" y="30480"/>
                </a:lnTo>
                <a:lnTo>
                  <a:pt x="1207008" y="229362"/>
                </a:lnTo>
                <a:lnTo>
                  <a:pt x="1237488" y="229362"/>
                </a:lnTo>
                <a:lnTo>
                  <a:pt x="1237488" y="30480"/>
                </a:lnTo>
                <a:lnTo>
                  <a:pt x="1271777" y="30480"/>
                </a:lnTo>
                <a:lnTo>
                  <a:pt x="1271777" y="4572"/>
                </a:lnTo>
                <a:close/>
              </a:path>
              <a:path w="4674870" h="232410">
                <a:moveTo>
                  <a:pt x="819912" y="4572"/>
                </a:moveTo>
                <a:lnTo>
                  <a:pt x="720851" y="4572"/>
                </a:lnTo>
                <a:lnTo>
                  <a:pt x="720851" y="30480"/>
                </a:lnTo>
                <a:lnTo>
                  <a:pt x="755141" y="30480"/>
                </a:lnTo>
                <a:lnTo>
                  <a:pt x="755141" y="229362"/>
                </a:lnTo>
                <a:lnTo>
                  <a:pt x="785622" y="229362"/>
                </a:lnTo>
                <a:lnTo>
                  <a:pt x="785622" y="30480"/>
                </a:lnTo>
                <a:lnTo>
                  <a:pt x="819912" y="30480"/>
                </a:lnTo>
                <a:lnTo>
                  <a:pt x="819912" y="4572"/>
                </a:lnTo>
                <a:close/>
              </a:path>
              <a:path w="4674870" h="232410">
                <a:moveTo>
                  <a:pt x="30479" y="126492"/>
                </a:moveTo>
                <a:lnTo>
                  <a:pt x="76200" y="126492"/>
                </a:lnTo>
                <a:lnTo>
                  <a:pt x="76200" y="101346"/>
                </a:lnTo>
                <a:lnTo>
                  <a:pt x="30479" y="101346"/>
                </a:lnTo>
                <a:lnTo>
                  <a:pt x="30479" y="30480"/>
                </a:lnTo>
                <a:lnTo>
                  <a:pt x="82296" y="30480"/>
                </a:lnTo>
                <a:lnTo>
                  <a:pt x="82296" y="4572"/>
                </a:lnTo>
                <a:lnTo>
                  <a:pt x="0" y="4572"/>
                </a:lnTo>
                <a:lnTo>
                  <a:pt x="0" y="229362"/>
                </a:lnTo>
                <a:lnTo>
                  <a:pt x="30479" y="229362"/>
                </a:lnTo>
                <a:lnTo>
                  <a:pt x="30479" y="126492"/>
                </a:lnTo>
                <a:close/>
              </a:path>
              <a:path w="4674870" h="232410">
                <a:moveTo>
                  <a:pt x="4620006" y="34289"/>
                </a:moveTo>
                <a:lnTo>
                  <a:pt x="4625340" y="28193"/>
                </a:lnTo>
                <a:lnTo>
                  <a:pt x="4632198" y="25907"/>
                </a:lnTo>
                <a:lnTo>
                  <a:pt x="4641937" y="25957"/>
                </a:lnTo>
                <a:lnTo>
                  <a:pt x="4653693" y="28045"/>
                </a:lnTo>
                <a:lnTo>
                  <a:pt x="4666488" y="33527"/>
                </a:lnTo>
                <a:lnTo>
                  <a:pt x="4666488" y="9143"/>
                </a:lnTo>
                <a:lnTo>
                  <a:pt x="4659193" y="5962"/>
                </a:lnTo>
                <a:lnTo>
                  <a:pt x="4646838" y="2589"/>
                </a:lnTo>
                <a:lnTo>
                  <a:pt x="4634484" y="1523"/>
                </a:lnTo>
                <a:lnTo>
                  <a:pt x="4631985" y="1566"/>
                </a:lnTo>
                <a:lnTo>
                  <a:pt x="4618774" y="3480"/>
                </a:lnTo>
                <a:lnTo>
                  <a:pt x="4607208" y="8451"/>
                </a:lnTo>
                <a:lnTo>
                  <a:pt x="4597146" y="16763"/>
                </a:lnTo>
                <a:lnTo>
                  <a:pt x="4588463" y="30163"/>
                </a:lnTo>
                <a:lnTo>
                  <a:pt x="4584688" y="42519"/>
                </a:lnTo>
                <a:lnTo>
                  <a:pt x="4583430" y="56387"/>
                </a:lnTo>
                <a:lnTo>
                  <a:pt x="4583518" y="60971"/>
                </a:lnTo>
                <a:lnTo>
                  <a:pt x="4585048" y="73949"/>
                </a:lnTo>
                <a:lnTo>
                  <a:pt x="4588764" y="85343"/>
                </a:lnTo>
                <a:lnTo>
                  <a:pt x="4591149" y="89792"/>
                </a:lnTo>
                <a:lnTo>
                  <a:pt x="4597813" y="100216"/>
                </a:lnTo>
                <a:lnTo>
                  <a:pt x="4606290" y="111251"/>
                </a:lnTo>
                <a:lnTo>
                  <a:pt x="4626864" y="136397"/>
                </a:lnTo>
                <a:lnTo>
                  <a:pt x="4628067" y="137859"/>
                </a:lnTo>
                <a:lnTo>
                  <a:pt x="4636593" y="149470"/>
                </a:lnTo>
                <a:lnTo>
                  <a:pt x="4642104" y="158495"/>
                </a:lnTo>
                <a:lnTo>
                  <a:pt x="4645152" y="163829"/>
                </a:lnTo>
                <a:lnTo>
                  <a:pt x="4646676" y="169925"/>
                </a:lnTo>
                <a:lnTo>
                  <a:pt x="4646676" y="185165"/>
                </a:lnTo>
                <a:lnTo>
                  <a:pt x="4643628" y="192785"/>
                </a:lnTo>
                <a:lnTo>
                  <a:pt x="4638294" y="198881"/>
                </a:lnTo>
                <a:lnTo>
                  <a:pt x="4632198" y="204977"/>
                </a:lnTo>
                <a:lnTo>
                  <a:pt x="4625340" y="207263"/>
                </a:lnTo>
                <a:lnTo>
                  <a:pt x="4610862" y="207263"/>
                </a:lnTo>
                <a:lnTo>
                  <a:pt x="4605528" y="206501"/>
                </a:lnTo>
                <a:lnTo>
                  <a:pt x="4599432" y="203453"/>
                </a:lnTo>
                <a:lnTo>
                  <a:pt x="4594098" y="201167"/>
                </a:lnTo>
                <a:lnTo>
                  <a:pt x="4590288" y="198881"/>
                </a:lnTo>
                <a:lnTo>
                  <a:pt x="4587240" y="197357"/>
                </a:lnTo>
                <a:lnTo>
                  <a:pt x="4587240" y="224027"/>
                </a:lnTo>
                <a:lnTo>
                  <a:pt x="4596609" y="227575"/>
                </a:lnTo>
                <a:lnTo>
                  <a:pt x="4609354" y="231161"/>
                </a:lnTo>
                <a:lnTo>
                  <a:pt x="4620006" y="232409"/>
                </a:lnTo>
                <a:lnTo>
                  <a:pt x="4625325" y="232221"/>
                </a:lnTo>
                <a:lnTo>
                  <a:pt x="4638575" y="229777"/>
                </a:lnTo>
                <a:lnTo>
                  <a:pt x="4649970" y="224506"/>
                </a:lnTo>
                <a:lnTo>
                  <a:pt x="4659630" y="216407"/>
                </a:lnTo>
                <a:lnTo>
                  <a:pt x="4662927" y="212555"/>
                </a:lnTo>
                <a:lnTo>
                  <a:pt x="4669484" y="201968"/>
                </a:lnTo>
                <a:lnTo>
                  <a:pt x="4673504" y="189868"/>
                </a:lnTo>
                <a:lnTo>
                  <a:pt x="4674870" y="176021"/>
                </a:lnTo>
                <a:lnTo>
                  <a:pt x="4673975" y="163620"/>
                </a:lnTo>
                <a:lnTo>
                  <a:pt x="4670930" y="151197"/>
                </a:lnTo>
                <a:lnTo>
                  <a:pt x="4665726" y="140207"/>
                </a:lnTo>
                <a:lnTo>
                  <a:pt x="4662604" y="135026"/>
                </a:lnTo>
                <a:lnTo>
                  <a:pt x="4656002" y="125281"/>
                </a:lnTo>
                <a:lnTo>
                  <a:pt x="4648119" y="114816"/>
                </a:lnTo>
                <a:lnTo>
                  <a:pt x="4639056" y="103631"/>
                </a:lnTo>
                <a:lnTo>
                  <a:pt x="4638481" y="102948"/>
                </a:lnTo>
                <a:lnTo>
                  <a:pt x="4628277" y="90255"/>
                </a:lnTo>
                <a:lnTo>
                  <a:pt x="4621010" y="80177"/>
                </a:lnTo>
                <a:lnTo>
                  <a:pt x="4616196" y="72389"/>
                </a:lnTo>
                <a:lnTo>
                  <a:pt x="4613148" y="66293"/>
                </a:lnTo>
                <a:lnTo>
                  <a:pt x="4611624" y="60197"/>
                </a:lnTo>
                <a:lnTo>
                  <a:pt x="4611624" y="46481"/>
                </a:lnTo>
                <a:lnTo>
                  <a:pt x="4613910" y="39623"/>
                </a:lnTo>
                <a:lnTo>
                  <a:pt x="4620006" y="34289"/>
                </a:lnTo>
                <a:close/>
              </a:path>
              <a:path w="4674870" h="232410">
                <a:moveTo>
                  <a:pt x="3637788" y="34289"/>
                </a:moveTo>
                <a:lnTo>
                  <a:pt x="3643122" y="28193"/>
                </a:lnTo>
                <a:lnTo>
                  <a:pt x="3649979" y="25907"/>
                </a:lnTo>
                <a:lnTo>
                  <a:pt x="3659719" y="25957"/>
                </a:lnTo>
                <a:lnTo>
                  <a:pt x="3671475" y="28045"/>
                </a:lnTo>
                <a:lnTo>
                  <a:pt x="3684270" y="33527"/>
                </a:lnTo>
                <a:lnTo>
                  <a:pt x="3684270" y="9143"/>
                </a:lnTo>
                <a:lnTo>
                  <a:pt x="3676975" y="5962"/>
                </a:lnTo>
                <a:lnTo>
                  <a:pt x="3664620" y="2589"/>
                </a:lnTo>
                <a:lnTo>
                  <a:pt x="3652266" y="1524"/>
                </a:lnTo>
                <a:lnTo>
                  <a:pt x="3649767" y="1566"/>
                </a:lnTo>
                <a:lnTo>
                  <a:pt x="3636556" y="3480"/>
                </a:lnTo>
                <a:lnTo>
                  <a:pt x="3624990" y="8451"/>
                </a:lnTo>
                <a:lnTo>
                  <a:pt x="3614928" y="16763"/>
                </a:lnTo>
                <a:lnTo>
                  <a:pt x="3606245" y="30163"/>
                </a:lnTo>
                <a:lnTo>
                  <a:pt x="3602470" y="42519"/>
                </a:lnTo>
                <a:lnTo>
                  <a:pt x="3601212" y="56387"/>
                </a:lnTo>
                <a:lnTo>
                  <a:pt x="3601300" y="60971"/>
                </a:lnTo>
                <a:lnTo>
                  <a:pt x="3602830" y="73949"/>
                </a:lnTo>
                <a:lnTo>
                  <a:pt x="3606546" y="85344"/>
                </a:lnTo>
                <a:lnTo>
                  <a:pt x="3608931" y="89792"/>
                </a:lnTo>
                <a:lnTo>
                  <a:pt x="3615595" y="100216"/>
                </a:lnTo>
                <a:lnTo>
                  <a:pt x="3624072" y="111252"/>
                </a:lnTo>
                <a:lnTo>
                  <a:pt x="3644646" y="136398"/>
                </a:lnTo>
                <a:lnTo>
                  <a:pt x="3645849" y="137859"/>
                </a:lnTo>
                <a:lnTo>
                  <a:pt x="3654375" y="149470"/>
                </a:lnTo>
                <a:lnTo>
                  <a:pt x="3659886" y="158495"/>
                </a:lnTo>
                <a:lnTo>
                  <a:pt x="3662934" y="163829"/>
                </a:lnTo>
                <a:lnTo>
                  <a:pt x="3664458" y="169926"/>
                </a:lnTo>
                <a:lnTo>
                  <a:pt x="3664458" y="185165"/>
                </a:lnTo>
                <a:lnTo>
                  <a:pt x="3661410" y="192786"/>
                </a:lnTo>
                <a:lnTo>
                  <a:pt x="3656076" y="198881"/>
                </a:lnTo>
                <a:lnTo>
                  <a:pt x="3649979" y="204978"/>
                </a:lnTo>
                <a:lnTo>
                  <a:pt x="3643122" y="207264"/>
                </a:lnTo>
                <a:lnTo>
                  <a:pt x="3628644" y="207264"/>
                </a:lnTo>
                <a:lnTo>
                  <a:pt x="3623310" y="206501"/>
                </a:lnTo>
                <a:lnTo>
                  <a:pt x="3617214" y="203454"/>
                </a:lnTo>
                <a:lnTo>
                  <a:pt x="3611879" y="201168"/>
                </a:lnTo>
                <a:lnTo>
                  <a:pt x="3608070" y="198881"/>
                </a:lnTo>
                <a:lnTo>
                  <a:pt x="3605022" y="197358"/>
                </a:lnTo>
                <a:lnTo>
                  <a:pt x="3605022" y="224028"/>
                </a:lnTo>
                <a:lnTo>
                  <a:pt x="3614391" y="227575"/>
                </a:lnTo>
                <a:lnTo>
                  <a:pt x="3627136" y="231161"/>
                </a:lnTo>
                <a:lnTo>
                  <a:pt x="3637788" y="232409"/>
                </a:lnTo>
                <a:lnTo>
                  <a:pt x="3643107" y="232221"/>
                </a:lnTo>
                <a:lnTo>
                  <a:pt x="3656357" y="229777"/>
                </a:lnTo>
                <a:lnTo>
                  <a:pt x="3667752" y="224506"/>
                </a:lnTo>
                <a:lnTo>
                  <a:pt x="3677412" y="216408"/>
                </a:lnTo>
                <a:lnTo>
                  <a:pt x="3680709" y="212555"/>
                </a:lnTo>
                <a:lnTo>
                  <a:pt x="3687266" y="201968"/>
                </a:lnTo>
                <a:lnTo>
                  <a:pt x="3691286" y="189868"/>
                </a:lnTo>
                <a:lnTo>
                  <a:pt x="3692652" y="176022"/>
                </a:lnTo>
                <a:lnTo>
                  <a:pt x="3691757" y="163620"/>
                </a:lnTo>
                <a:lnTo>
                  <a:pt x="3688712" y="151197"/>
                </a:lnTo>
                <a:lnTo>
                  <a:pt x="3683508" y="140208"/>
                </a:lnTo>
                <a:lnTo>
                  <a:pt x="3680386" y="135026"/>
                </a:lnTo>
                <a:lnTo>
                  <a:pt x="3673784" y="125281"/>
                </a:lnTo>
                <a:lnTo>
                  <a:pt x="3665901" y="114816"/>
                </a:lnTo>
                <a:lnTo>
                  <a:pt x="3656838" y="103632"/>
                </a:lnTo>
                <a:lnTo>
                  <a:pt x="3656263" y="102948"/>
                </a:lnTo>
                <a:lnTo>
                  <a:pt x="3646059" y="90255"/>
                </a:lnTo>
                <a:lnTo>
                  <a:pt x="3638792" y="80177"/>
                </a:lnTo>
                <a:lnTo>
                  <a:pt x="3633978" y="72389"/>
                </a:lnTo>
                <a:lnTo>
                  <a:pt x="3630929" y="66294"/>
                </a:lnTo>
                <a:lnTo>
                  <a:pt x="3629405" y="60197"/>
                </a:lnTo>
                <a:lnTo>
                  <a:pt x="3629405" y="46481"/>
                </a:lnTo>
                <a:lnTo>
                  <a:pt x="3631691" y="39623"/>
                </a:lnTo>
                <a:lnTo>
                  <a:pt x="3637788" y="34289"/>
                </a:lnTo>
                <a:close/>
              </a:path>
              <a:path w="4674870" h="232410">
                <a:moveTo>
                  <a:pt x="2497074" y="34290"/>
                </a:moveTo>
                <a:lnTo>
                  <a:pt x="2502408" y="28194"/>
                </a:lnTo>
                <a:lnTo>
                  <a:pt x="2509266" y="25908"/>
                </a:lnTo>
                <a:lnTo>
                  <a:pt x="2519005" y="25957"/>
                </a:lnTo>
                <a:lnTo>
                  <a:pt x="2530761" y="28045"/>
                </a:lnTo>
                <a:lnTo>
                  <a:pt x="2543556" y="33528"/>
                </a:lnTo>
                <a:lnTo>
                  <a:pt x="2543556" y="9144"/>
                </a:lnTo>
                <a:lnTo>
                  <a:pt x="2536261" y="5962"/>
                </a:lnTo>
                <a:lnTo>
                  <a:pt x="2523906" y="2589"/>
                </a:lnTo>
                <a:lnTo>
                  <a:pt x="2511552" y="1524"/>
                </a:lnTo>
                <a:lnTo>
                  <a:pt x="2509053" y="1566"/>
                </a:lnTo>
                <a:lnTo>
                  <a:pt x="2495842" y="3480"/>
                </a:lnTo>
                <a:lnTo>
                  <a:pt x="2484276" y="8451"/>
                </a:lnTo>
                <a:lnTo>
                  <a:pt x="2474214" y="16764"/>
                </a:lnTo>
                <a:lnTo>
                  <a:pt x="2465531" y="30163"/>
                </a:lnTo>
                <a:lnTo>
                  <a:pt x="2461756" y="42519"/>
                </a:lnTo>
                <a:lnTo>
                  <a:pt x="2460498" y="56388"/>
                </a:lnTo>
                <a:lnTo>
                  <a:pt x="2460586" y="60971"/>
                </a:lnTo>
                <a:lnTo>
                  <a:pt x="2462116" y="73949"/>
                </a:lnTo>
                <a:lnTo>
                  <a:pt x="2465832" y="85344"/>
                </a:lnTo>
                <a:lnTo>
                  <a:pt x="2468217" y="89792"/>
                </a:lnTo>
                <a:lnTo>
                  <a:pt x="2474881" y="100216"/>
                </a:lnTo>
                <a:lnTo>
                  <a:pt x="2483358" y="111252"/>
                </a:lnTo>
                <a:lnTo>
                  <a:pt x="2503932" y="136398"/>
                </a:lnTo>
                <a:lnTo>
                  <a:pt x="2505135" y="137859"/>
                </a:lnTo>
                <a:lnTo>
                  <a:pt x="2513661" y="149470"/>
                </a:lnTo>
                <a:lnTo>
                  <a:pt x="2519172" y="158496"/>
                </a:lnTo>
                <a:lnTo>
                  <a:pt x="2522220" y="163830"/>
                </a:lnTo>
                <a:lnTo>
                  <a:pt x="2523744" y="169926"/>
                </a:lnTo>
                <a:lnTo>
                  <a:pt x="2523744" y="185166"/>
                </a:lnTo>
                <a:lnTo>
                  <a:pt x="2520696" y="192786"/>
                </a:lnTo>
                <a:lnTo>
                  <a:pt x="2515362" y="198882"/>
                </a:lnTo>
                <a:lnTo>
                  <a:pt x="2509266" y="204978"/>
                </a:lnTo>
                <a:lnTo>
                  <a:pt x="2502408" y="207264"/>
                </a:lnTo>
                <a:lnTo>
                  <a:pt x="2487930" y="207264"/>
                </a:lnTo>
                <a:lnTo>
                  <a:pt x="2482596" y="206502"/>
                </a:lnTo>
                <a:lnTo>
                  <a:pt x="2476500" y="203454"/>
                </a:lnTo>
                <a:lnTo>
                  <a:pt x="2471166" y="201168"/>
                </a:lnTo>
                <a:lnTo>
                  <a:pt x="2467356" y="198882"/>
                </a:lnTo>
                <a:lnTo>
                  <a:pt x="2464308" y="197358"/>
                </a:lnTo>
                <a:lnTo>
                  <a:pt x="2464308" y="224028"/>
                </a:lnTo>
                <a:lnTo>
                  <a:pt x="2473677" y="227575"/>
                </a:lnTo>
                <a:lnTo>
                  <a:pt x="2486422" y="231161"/>
                </a:lnTo>
                <a:lnTo>
                  <a:pt x="2497074" y="232410"/>
                </a:lnTo>
                <a:lnTo>
                  <a:pt x="2502393" y="232221"/>
                </a:lnTo>
                <a:lnTo>
                  <a:pt x="2515643" y="229777"/>
                </a:lnTo>
                <a:lnTo>
                  <a:pt x="2527038" y="224506"/>
                </a:lnTo>
                <a:lnTo>
                  <a:pt x="2536698" y="216408"/>
                </a:lnTo>
                <a:lnTo>
                  <a:pt x="2539995" y="212555"/>
                </a:lnTo>
                <a:lnTo>
                  <a:pt x="2546552" y="201968"/>
                </a:lnTo>
                <a:lnTo>
                  <a:pt x="2550572" y="189868"/>
                </a:lnTo>
                <a:lnTo>
                  <a:pt x="2551938" y="176022"/>
                </a:lnTo>
                <a:lnTo>
                  <a:pt x="2551043" y="163620"/>
                </a:lnTo>
                <a:lnTo>
                  <a:pt x="2547998" y="151197"/>
                </a:lnTo>
                <a:lnTo>
                  <a:pt x="2542794" y="140208"/>
                </a:lnTo>
                <a:lnTo>
                  <a:pt x="2539672" y="135026"/>
                </a:lnTo>
                <a:lnTo>
                  <a:pt x="2533070" y="125281"/>
                </a:lnTo>
                <a:lnTo>
                  <a:pt x="2525187" y="114816"/>
                </a:lnTo>
                <a:lnTo>
                  <a:pt x="2516124" y="103632"/>
                </a:lnTo>
                <a:lnTo>
                  <a:pt x="2515549" y="102948"/>
                </a:lnTo>
                <a:lnTo>
                  <a:pt x="2505345" y="90255"/>
                </a:lnTo>
                <a:lnTo>
                  <a:pt x="2498078" y="80177"/>
                </a:lnTo>
                <a:lnTo>
                  <a:pt x="2493264" y="72390"/>
                </a:lnTo>
                <a:lnTo>
                  <a:pt x="2490216" y="66294"/>
                </a:lnTo>
                <a:lnTo>
                  <a:pt x="2488692" y="60198"/>
                </a:lnTo>
                <a:lnTo>
                  <a:pt x="2488692" y="46482"/>
                </a:lnTo>
                <a:lnTo>
                  <a:pt x="2490978" y="39624"/>
                </a:lnTo>
                <a:lnTo>
                  <a:pt x="2497074" y="34290"/>
                </a:lnTo>
                <a:close/>
              </a:path>
              <a:path w="4674870" h="232410">
                <a:moveTo>
                  <a:pt x="2081783" y="34290"/>
                </a:moveTo>
                <a:lnTo>
                  <a:pt x="2087118" y="28194"/>
                </a:lnTo>
                <a:lnTo>
                  <a:pt x="2093976" y="25908"/>
                </a:lnTo>
                <a:lnTo>
                  <a:pt x="2103715" y="25957"/>
                </a:lnTo>
                <a:lnTo>
                  <a:pt x="2115471" y="28045"/>
                </a:lnTo>
                <a:lnTo>
                  <a:pt x="2128266" y="33528"/>
                </a:lnTo>
                <a:lnTo>
                  <a:pt x="2128266" y="9144"/>
                </a:lnTo>
                <a:lnTo>
                  <a:pt x="2120971" y="5962"/>
                </a:lnTo>
                <a:lnTo>
                  <a:pt x="2108616" y="2589"/>
                </a:lnTo>
                <a:lnTo>
                  <a:pt x="2096262" y="1524"/>
                </a:lnTo>
                <a:lnTo>
                  <a:pt x="2093763" y="1566"/>
                </a:lnTo>
                <a:lnTo>
                  <a:pt x="2080552" y="3480"/>
                </a:lnTo>
                <a:lnTo>
                  <a:pt x="2068986" y="8451"/>
                </a:lnTo>
                <a:lnTo>
                  <a:pt x="2058924" y="16764"/>
                </a:lnTo>
                <a:lnTo>
                  <a:pt x="2050241" y="30163"/>
                </a:lnTo>
                <a:lnTo>
                  <a:pt x="2046466" y="42519"/>
                </a:lnTo>
                <a:lnTo>
                  <a:pt x="2045208" y="56388"/>
                </a:lnTo>
                <a:lnTo>
                  <a:pt x="2045296" y="60971"/>
                </a:lnTo>
                <a:lnTo>
                  <a:pt x="2046826" y="73949"/>
                </a:lnTo>
                <a:lnTo>
                  <a:pt x="2050542" y="85344"/>
                </a:lnTo>
                <a:lnTo>
                  <a:pt x="2052927" y="89792"/>
                </a:lnTo>
                <a:lnTo>
                  <a:pt x="2059591" y="100216"/>
                </a:lnTo>
                <a:lnTo>
                  <a:pt x="2068068" y="111252"/>
                </a:lnTo>
                <a:lnTo>
                  <a:pt x="2088642" y="136398"/>
                </a:lnTo>
                <a:lnTo>
                  <a:pt x="2089845" y="137859"/>
                </a:lnTo>
                <a:lnTo>
                  <a:pt x="2098371" y="149470"/>
                </a:lnTo>
                <a:lnTo>
                  <a:pt x="2103882" y="158496"/>
                </a:lnTo>
                <a:lnTo>
                  <a:pt x="2106930" y="163830"/>
                </a:lnTo>
                <a:lnTo>
                  <a:pt x="2108454" y="169926"/>
                </a:lnTo>
                <a:lnTo>
                  <a:pt x="2108454" y="185166"/>
                </a:lnTo>
                <a:lnTo>
                  <a:pt x="2105406" y="192786"/>
                </a:lnTo>
                <a:lnTo>
                  <a:pt x="2100072" y="198882"/>
                </a:lnTo>
                <a:lnTo>
                  <a:pt x="2093976" y="204978"/>
                </a:lnTo>
                <a:lnTo>
                  <a:pt x="2087118" y="207264"/>
                </a:lnTo>
                <a:lnTo>
                  <a:pt x="2072639" y="207264"/>
                </a:lnTo>
                <a:lnTo>
                  <a:pt x="2067306" y="206502"/>
                </a:lnTo>
                <a:lnTo>
                  <a:pt x="2061210" y="203454"/>
                </a:lnTo>
                <a:lnTo>
                  <a:pt x="2055876" y="201168"/>
                </a:lnTo>
                <a:lnTo>
                  <a:pt x="2052066" y="198882"/>
                </a:lnTo>
                <a:lnTo>
                  <a:pt x="2049018" y="197358"/>
                </a:lnTo>
                <a:lnTo>
                  <a:pt x="2049018" y="224028"/>
                </a:lnTo>
                <a:lnTo>
                  <a:pt x="2058387" y="227575"/>
                </a:lnTo>
                <a:lnTo>
                  <a:pt x="2071132" y="231161"/>
                </a:lnTo>
                <a:lnTo>
                  <a:pt x="2081783" y="232410"/>
                </a:lnTo>
                <a:lnTo>
                  <a:pt x="2087103" y="232221"/>
                </a:lnTo>
                <a:lnTo>
                  <a:pt x="2100353" y="229777"/>
                </a:lnTo>
                <a:lnTo>
                  <a:pt x="2111748" y="224506"/>
                </a:lnTo>
                <a:lnTo>
                  <a:pt x="2121408" y="216408"/>
                </a:lnTo>
                <a:lnTo>
                  <a:pt x="2124705" y="212555"/>
                </a:lnTo>
                <a:lnTo>
                  <a:pt x="2131262" y="201968"/>
                </a:lnTo>
                <a:lnTo>
                  <a:pt x="2135282" y="189868"/>
                </a:lnTo>
                <a:lnTo>
                  <a:pt x="2136648" y="176022"/>
                </a:lnTo>
                <a:lnTo>
                  <a:pt x="2135753" y="163620"/>
                </a:lnTo>
                <a:lnTo>
                  <a:pt x="2132708" y="151197"/>
                </a:lnTo>
                <a:lnTo>
                  <a:pt x="2127504" y="140208"/>
                </a:lnTo>
                <a:lnTo>
                  <a:pt x="2124382" y="135026"/>
                </a:lnTo>
                <a:lnTo>
                  <a:pt x="2117780" y="125281"/>
                </a:lnTo>
                <a:lnTo>
                  <a:pt x="2109897" y="114816"/>
                </a:lnTo>
                <a:lnTo>
                  <a:pt x="2100834" y="103632"/>
                </a:lnTo>
                <a:lnTo>
                  <a:pt x="2100259" y="102948"/>
                </a:lnTo>
                <a:lnTo>
                  <a:pt x="2090055" y="90255"/>
                </a:lnTo>
                <a:lnTo>
                  <a:pt x="2082788" y="80177"/>
                </a:lnTo>
                <a:lnTo>
                  <a:pt x="2077974" y="72390"/>
                </a:lnTo>
                <a:lnTo>
                  <a:pt x="2074926" y="66294"/>
                </a:lnTo>
                <a:lnTo>
                  <a:pt x="2073402" y="60198"/>
                </a:lnTo>
                <a:lnTo>
                  <a:pt x="2073402" y="46482"/>
                </a:lnTo>
                <a:lnTo>
                  <a:pt x="2075688" y="39624"/>
                </a:lnTo>
                <a:lnTo>
                  <a:pt x="2081783" y="34290"/>
                </a:lnTo>
                <a:close/>
              </a:path>
              <a:path w="4674870" h="232410">
                <a:moveTo>
                  <a:pt x="3024592" y="131580"/>
                </a:moveTo>
                <a:lnTo>
                  <a:pt x="3024378" y="115062"/>
                </a:lnTo>
                <a:lnTo>
                  <a:pt x="3024378" y="102870"/>
                </a:lnTo>
                <a:lnTo>
                  <a:pt x="3024580" y="89010"/>
                </a:lnTo>
                <a:lnTo>
                  <a:pt x="3025362" y="74144"/>
                </a:lnTo>
                <a:lnTo>
                  <a:pt x="3026732" y="61311"/>
                </a:lnTo>
                <a:lnTo>
                  <a:pt x="3028690" y="50553"/>
                </a:lnTo>
                <a:lnTo>
                  <a:pt x="3031236" y="41910"/>
                </a:lnTo>
                <a:lnTo>
                  <a:pt x="2999202" y="41976"/>
                </a:lnTo>
                <a:lnTo>
                  <a:pt x="2997018" y="53210"/>
                </a:lnTo>
                <a:lnTo>
                  <a:pt x="2995320" y="66309"/>
                </a:lnTo>
                <a:lnTo>
                  <a:pt x="2994106" y="81252"/>
                </a:lnTo>
                <a:lnTo>
                  <a:pt x="2993378" y="98018"/>
                </a:lnTo>
                <a:lnTo>
                  <a:pt x="2993136" y="116586"/>
                </a:lnTo>
                <a:lnTo>
                  <a:pt x="2993235" y="131088"/>
                </a:lnTo>
                <a:lnTo>
                  <a:pt x="2993637" y="146717"/>
                </a:lnTo>
                <a:lnTo>
                  <a:pt x="2994392" y="160518"/>
                </a:lnTo>
                <a:lnTo>
                  <a:pt x="2995545" y="172446"/>
                </a:lnTo>
                <a:lnTo>
                  <a:pt x="2997143" y="182455"/>
                </a:lnTo>
                <a:lnTo>
                  <a:pt x="2999232" y="190500"/>
                </a:lnTo>
                <a:lnTo>
                  <a:pt x="3003539" y="202545"/>
                </a:lnTo>
                <a:lnTo>
                  <a:pt x="3010168" y="213436"/>
                </a:lnTo>
                <a:lnTo>
                  <a:pt x="3018282" y="221742"/>
                </a:lnTo>
                <a:lnTo>
                  <a:pt x="3027703" y="226735"/>
                </a:lnTo>
                <a:lnTo>
                  <a:pt x="3039983" y="229848"/>
                </a:lnTo>
                <a:lnTo>
                  <a:pt x="3054858" y="230886"/>
                </a:lnTo>
                <a:lnTo>
                  <a:pt x="3055514" y="230883"/>
                </a:lnTo>
                <a:lnTo>
                  <a:pt x="3069988" y="229606"/>
                </a:lnTo>
                <a:lnTo>
                  <a:pt x="3082161" y="226197"/>
                </a:lnTo>
                <a:lnTo>
                  <a:pt x="3092196" y="220980"/>
                </a:lnTo>
                <a:lnTo>
                  <a:pt x="3100177" y="213281"/>
                </a:lnTo>
                <a:lnTo>
                  <a:pt x="3106859" y="202457"/>
                </a:lnTo>
                <a:lnTo>
                  <a:pt x="3111246" y="188976"/>
                </a:lnTo>
                <a:lnTo>
                  <a:pt x="3113204" y="179738"/>
                </a:lnTo>
                <a:lnTo>
                  <a:pt x="3114641" y="169680"/>
                </a:lnTo>
                <a:lnTo>
                  <a:pt x="3115793" y="157803"/>
                </a:lnTo>
                <a:lnTo>
                  <a:pt x="3116640" y="144106"/>
                </a:lnTo>
                <a:lnTo>
                  <a:pt x="3117163" y="128588"/>
                </a:lnTo>
                <a:lnTo>
                  <a:pt x="3117341" y="111252"/>
                </a:lnTo>
                <a:lnTo>
                  <a:pt x="3117103" y="95286"/>
                </a:lnTo>
                <a:lnTo>
                  <a:pt x="3116305" y="79406"/>
                </a:lnTo>
                <a:lnTo>
                  <a:pt x="3114961" y="65151"/>
                </a:lnTo>
                <a:lnTo>
                  <a:pt x="3113083" y="52522"/>
                </a:lnTo>
                <a:lnTo>
                  <a:pt x="3110685" y="41517"/>
                </a:lnTo>
                <a:lnTo>
                  <a:pt x="3107782" y="32138"/>
                </a:lnTo>
                <a:lnTo>
                  <a:pt x="3104388" y="24384"/>
                </a:lnTo>
                <a:lnTo>
                  <a:pt x="3094355" y="11726"/>
                </a:lnTo>
                <a:lnTo>
                  <a:pt x="3083907" y="5248"/>
                </a:lnTo>
                <a:lnTo>
                  <a:pt x="3070778" y="1321"/>
                </a:lnTo>
                <a:lnTo>
                  <a:pt x="3054858" y="0"/>
                </a:lnTo>
                <a:lnTo>
                  <a:pt x="3052316" y="34"/>
                </a:lnTo>
                <a:lnTo>
                  <a:pt x="3037782" y="1763"/>
                </a:lnTo>
                <a:lnTo>
                  <a:pt x="3025359" y="6059"/>
                </a:lnTo>
                <a:lnTo>
                  <a:pt x="3015049" y="12858"/>
                </a:lnTo>
                <a:lnTo>
                  <a:pt x="3006852" y="22098"/>
                </a:lnTo>
                <a:lnTo>
                  <a:pt x="3055620" y="24384"/>
                </a:lnTo>
                <a:lnTo>
                  <a:pt x="3056755" y="24404"/>
                </a:lnTo>
                <a:lnTo>
                  <a:pt x="3069095" y="28189"/>
                </a:lnTo>
                <a:lnTo>
                  <a:pt x="3077718" y="38862"/>
                </a:lnTo>
                <a:lnTo>
                  <a:pt x="3080588" y="47225"/>
                </a:lnTo>
                <a:lnTo>
                  <a:pt x="3082347" y="56505"/>
                </a:lnTo>
                <a:lnTo>
                  <a:pt x="3083683" y="68197"/>
                </a:lnTo>
                <a:lnTo>
                  <a:pt x="3084615" y="82337"/>
                </a:lnTo>
                <a:lnTo>
                  <a:pt x="3085160" y="98962"/>
                </a:lnTo>
                <a:lnTo>
                  <a:pt x="3085338" y="118110"/>
                </a:lnTo>
                <a:lnTo>
                  <a:pt x="3085276" y="135405"/>
                </a:lnTo>
                <a:lnTo>
                  <a:pt x="3084692" y="153192"/>
                </a:lnTo>
                <a:lnTo>
                  <a:pt x="3083491" y="168053"/>
                </a:lnTo>
                <a:lnTo>
                  <a:pt x="3081675" y="179986"/>
                </a:lnTo>
                <a:lnTo>
                  <a:pt x="3079242" y="188992"/>
                </a:lnTo>
                <a:lnTo>
                  <a:pt x="3076194" y="195072"/>
                </a:lnTo>
                <a:lnTo>
                  <a:pt x="3070860" y="202692"/>
                </a:lnTo>
                <a:lnTo>
                  <a:pt x="3063240" y="207264"/>
                </a:lnTo>
                <a:lnTo>
                  <a:pt x="3055620" y="207264"/>
                </a:lnTo>
                <a:lnTo>
                  <a:pt x="3046185" y="205800"/>
                </a:lnTo>
                <a:lnTo>
                  <a:pt x="3035922" y="198463"/>
                </a:lnTo>
                <a:lnTo>
                  <a:pt x="3029712" y="185166"/>
                </a:lnTo>
                <a:lnTo>
                  <a:pt x="3027383" y="171019"/>
                </a:lnTo>
                <a:lnTo>
                  <a:pt x="3026149" y="159586"/>
                </a:lnTo>
                <a:lnTo>
                  <a:pt x="3025201" y="146430"/>
                </a:lnTo>
                <a:lnTo>
                  <a:pt x="3024592" y="131580"/>
                </a:lnTo>
                <a:close/>
              </a:path>
              <a:path w="4674870" h="232410">
                <a:moveTo>
                  <a:pt x="3055620" y="24384"/>
                </a:moveTo>
                <a:lnTo>
                  <a:pt x="3005027" y="25192"/>
                </a:lnTo>
                <a:lnTo>
                  <a:pt x="3001872" y="32630"/>
                </a:lnTo>
                <a:lnTo>
                  <a:pt x="2999202" y="41976"/>
                </a:lnTo>
                <a:lnTo>
                  <a:pt x="3031236" y="41910"/>
                </a:lnTo>
                <a:lnTo>
                  <a:pt x="3033321" y="37007"/>
                </a:lnTo>
                <a:lnTo>
                  <a:pt x="3042253" y="27597"/>
                </a:lnTo>
                <a:lnTo>
                  <a:pt x="3055620" y="24384"/>
                </a:lnTo>
                <a:close/>
              </a:path>
              <a:path w="4674870" h="232410">
                <a:moveTo>
                  <a:pt x="147280" y="131580"/>
                </a:moveTo>
                <a:lnTo>
                  <a:pt x="147065" y="115062"/>
                </a:lnTo>
                <a:lnTo>
                  <a:pt x="147065" y="102870"/>
                </a:lnTo>
                <a:lnTo>
                  <a:pt x="147268" y="89010"/>
                </a:lnTo>
                <a:lnTo>
                  <a:pt x="148050" y="74144"/>
                </a:lnTo>
                <a:lnTo>
                  <a:pt x="149420" y="61311"/>
                </a:lnTo>
                <a:lnTo>
                  <a:pt x="151378" y="50553"/>
                </a:lnTo>
                <a:lnTo>
                  <a:pt x="153924" y="41910"/>
                </a:lnTo>
                <a:lnTo>
                  <a:pt x="121890" y="41976"/>
                </a:lnTo>
                <a:lnTo>
                  <a:pt x="119706" y="53210"/>
                </a:lnTo>
                <a:lnTo>
                  <a:pt x="118008" y="66309"/>
                </a:lnTo>
                <a:lnTo>
                  <a:pt x="116794" y="81252"/>
                </a:lnTo>
                <a:lnTo>
                  <a:pt x="116066" y="98018"/>
                </a:lnTo>
                <a:lnTo>
                  <a:pt x="115824" y="116586"/>
                </a:lnTo>
                <a:lnTo>
                  <a:pt x="115923" y="131088"/>
                </a:lnTo>
                <a:lnTo>
                  <a:pt x="116325" y="146717"/>
                </a:lnTo>
                <a:lnTo>
                  <a:pt x="117080" y="160518"/>
                </a:lnTo>
                <a:lnTo>
                  <a:pt x="118233" y="172446"/>
                </a:lnTo>
                <a:lnTo>
                  <a:pt x="119831" y="182455"/>
                </a:lnTo>
                <a:lnTo>
                  <a:pt x="121920" y="190500"/>
                </a:lnTo>
                <a:lnTo>
                  <a:pt x="126227" y="202545"/>
                </a:lnTo>
                <a:lnTo>
                  <a:pt x="132856" y="213436"/>
                </a:lnTo>
                <a:lnTo>
                  <a:pt x="140970" y="221742"/>
                </a:lnTo>
                <a:lnTo>
                  <a:pt x="150391" y="226735"/>
                </a:lnTo>
                <a:lnTo>
                  <a:pt x="162671" y="229848"/>
                </a:lnTo>
                <a:lnTo>
                  <a:pt x="177546" y="230886"/>
                </a:lnTo>
                <a:lnTo>
                  <a:pt x="178202" y="230883"/>
                </a:lnTo>
                <a:lnTo>
                  <a:pt x="192676" y="229606"/>
                </a:lnTo>
                <a:lnTo>
                  <a:pt x="204849" y="226197"/>
                </a:lnTo>
                <a:lnTo>
                  <a:pt x="214884" y="220980"/>
                </a:lnTo>
                <a:lnTo>
                  <a:pt x="222865" y="213281"/>
                </a:lnTo>
                <a:lnTo>
                  <a:pt x="229547" y="202457"/>
                </a:lnTo>
                <a:lnTo>
                  <a:pt x="233934" y="188976"/>
                </a:lnTo>
                <a:lnTo>
                  <a:pt x="235892" y="179738"/>
                </a:lnTo>
                <a:lnTo>
                  <a:pt x="237329" y="169680"/>
                </a:lnTo>
                <a:lnTo>
                  <a:pt x="238481" y="157803"/>
                </a:lnTo>
                <a:lnTo>
                  <a:pt x="239328" y="144106"/>
                </a:lnTo>
                <a:lnTo>
                  <a:pt x="239851" y="128588"/>
                </a:lnTo>
                <a:lnTo>
                  <a:pt x="240029" y="111252"/>
                </a:lnTo>
                <a:lnTo>
                  <a:pt x="239791" y="95286"/>
                </a:lnTo>
                <a:lnTo>
                  <a:pt x="238993" y="79406"/>
                </a:lnTo>
                <a:lnTo>
                  <a:pt x="237649" y="65151"/>
                </a:lnTo>
                <a:lnTo>
                  <a:pt x="235771" y="52522"/>
                </a:lnTo>
                <a:lnTo>
                  <a:pt x="233373" y="41517"/>
                </a:lnTo>
                <a:lnTo>
                  <a:pt x="230470" y="32138"/>
                </a:lnTo>
                <a:lnTo>
                  <a:pt x="227075" y="24384"/>
                </a:lnTo>
                <a:lnTo>
                  <a:pt x="217043" y="11726"/>
                </a:lnTo>
                <a:lnTo>
                  <a:pt x="206595" y="5248"/>
                </a:lnTo>
                <a:lnTo>
                  <a:pt x="193466" y="1321"/>
                </a:lnTo>
                <a:lnTo>
                  <a:pt x="177546" y="0"/>
                </a:lnTo>
                <a:lnTo>
                  <a:pt x="175004" y="34"/>
                </a:lnTo>
                <a:lnTo>
                  <a:pt x="160470" y="1763"/>
                </a:lnTo>
                <a:lnTo>
                  <a:pt x="148047" y="6059"/>
                </a:lnTo>
                <a:lnTo>
                  <a:pt x="137737" y="12858"/>
                </a:lnTo>
                <a:lnTo>
                  <a:pt x="129539" y="22098"/>
                </a:lnTo>
                <a:lnTo>
                  <a:pt x="178308" y="24384"/>
                </a:lnTo>
                <a:lnTo>
                  <a:pt x="179443" y="24404"/>
                </a:lnTo>
                <a:lnTo>
                  <a:pt x="191783" y="28189"/>
                </a:lnTo>
                <a:lnTo>
                  <a:pt x="200405" y="38862"/>
                </a:lnTo>
                <a:lnTo>
                  <a:pt x="203276" y="47225"/>
                </a:lnTo>
                <a:lnTo>
                  <a:pt x="205035" y="56505"/>
                </a:lnTo>
                <a:lnTo>
                  <a:pt x="206371" y="68197"/>
                </a:lnTo>
                <a:lnTo>
                  <a:pt x="207303" y="82337"/>
                </a:lnTo>
                <a:lnTo>
                  <a:pt x="207848" y="98962"/>
                </a:lnTo>
                <a:lnTo>
                  <a:pt x="208025" y="118110"/>
                </a:lnTo>
                <a:lnTo>
                  <a:pt x="207964" y="135405"/>
                </a:lnTo>
                <a:lnTo>
                  <a:pt x="207380" y="153192"/>
                </a:lnTo>
                <a:lnTo>
                  <a:pt x="206179" y="168053"/>
                </a:lnTo>
                <a:lnTo>
                  <a:pt x="204363" y="179986"/>
                </a:lnTo>
                <a:lnTo>
                  <a:pt x="201930" y="188992"/>
                </a:lnTo>
                <a:lnTo>
                  <a:pt x="198882" y="195072"/>
                </a:lnTo>
                <a:lnTo>
                  <a:pt x="193548" y="202692"/>
                </a:lnTo>
                <a:lnTo>
                  <a:pt x="185927" y="207264"/>
                </a:lnTo>
                <a:lnTo>
                  <a:pt x="178308" y="207264"/>
                </a:lnTo>
                <a:lnTo>
                  <a:pt x="168873" y="205800"/>
                </a:lnTo>
                <a:lnTo>
                  <a:pt x="158610" y="198463"/>
                </a:lnTo>
                <a:lnTo>
                  <a:pt x="152400" y="185166"/>
                </a:lnTo>
                <a:lnTo>
                  <a:pt x="150071" y="171019"/>
                </a:lnTo>
                <a:lnTo>
                  <a:pt x="148837" y="159586"/>
                </a:lnTo>
                <a:lnTo>
                  <a:pt x="147889" y="146430"/>
                </a:lnTo>
                <a:lnTo>
                  <a:pt x="147280" y="131580"/>
                </a:lnTo>
                <a:close/>
              </a:path>
              <a:path w="4674870" h="232410">
                <a:moveTo>
                  <a:pt x="178308" y="24384"/>
                </a:moveTo>
                <a:lnTo>
                  <a:pt x="127715" y="25192"/>
                </a:lnTo>
                <a:lnTo>
                  <a:pt x="124560" y="32630"/>
                </a:lnTo>
                <a:lnTo>
                  <a:pt x="121890" y="41976"/>
                </a:lnTo>
                <a:lnTo>
                  <a:pt x="153924" y="41910"/>
                </a:lnTo>
                <a:lnTo>
                  <a:pt x="156009" y="37007"/>
                </a:lnTo>
                <a:lnTo>
                  <a:pt x="164941" y="27597"/>
                </a:lnTo>
                <a:lnTo>
                  <a:pt x="178308" y="24384"/>
                </a:lnTo>
                <a:close/>
              </a:path>
              <a:path w="4674870" h="232410">
                <a:moveTo>
                  <a:pt x="486155" y="162306"/>
                </a:moveTo>
                <a:lnTo>
                  <a:pt x="485394" y="162306"/>
                </a:lnTo>
                <a:lnTo>
                  <a:pt x="454151" y="4572"/>
                </a:lnTo>
                <a:lnTo>
                  <a:pt x="427482" y="4572"/>
                </a:lnTo>
                <a:lnTo>
                  <a:pt x="405384" y="229362"/>
                </a:lnTo>
                <a:lnTo>
                  <a:pt x="434339" y="229362"/>
                </a:lnTo>
                <a:lnTo>
                  <a:pt x="445770" y="85344"/>
                </a:lnTo>
                <a:lnTo>
                  <a:pt x="446532" y="85344"/>
                </a:lnTo>
                <a:lnTo>
                  <a:pt x="475488" y="229362"/>
                </a:lnTo>
                <a:lnTo>
                  <a:pt x="494538" y="229362"/>
                </a:lnTo>
                <a:lnTo>
                  <a:pt x="525017" y="85344"/>
                </a:lnTo>
                <a:lnTo>
                  <a:pt x="525779" y="85344"/>
                </a:lnTo>
                <a:lnTo>
                  <a:pt x="537210" y="229362"/>
                </a:lnTo>
                <a:lnTo>
                  <a:pt x="565403" y="229362"/>
                </a:lnTo>
                <a:lnTo>
                  <a:pt x="544067" y="4572"/>
                </a:lnTo>
                <a:lnTo>
                  <a:pt x="518160" y="4572"/>
                </a:lnTo>
                <a:lnTo>
                  <a:pt x="486155" y="162306"/>
                </a:lnTo>
                <a:close/>
              </a:path>
              <a:path w="4674870" h="232410">
                <a:moveTo>
                  <a:pt x="4516374" y="162305"/>
                </a:moveTo>
                <a:lnTo>
                  <a:pt x="4558284" y="229361"/>
                </a:lnTo>
                <a:lnTo>
                  <a:pt x="4509516" y="4571"/>
                </a:lnTo>
                <a:lnTo>
                  <a:pt x="4484370" y="4571"/>
                </a:lnTo>
                <a:lnTo>
                  <a:pt x="4435602" y="229361"/>
                </a:lnTo>
                <a:lnTo>
                  <a:pt x="4464558" y="229361"/>
                </a:lnTo>
                <a:lnTo>
                  <a:pt x="4472940" y="185165"/>
                </a:lnTo>
                <a:lnTo>
                  <a:pt x="4520946" y="185165"/>
                </a:lnTo>
                <a:lnTo>
                  <a:pt x="4528566" y="229361"/>
                </a:lnTo>
                <a:lnTo>
                  <a:pt x="4558284" y="229361"/>
                </a:lnTo>
                <a:lnTo>
                  <a:pt x="4516374" y="162305"/>
                </a:lnTo>
                <a:lnTo>
                  <a:pt x="4477512" y="162305"/>
                </a:lnTo>
                <a:lnTo>
                  <a:pt x="4495800" y="55625"/>
                </a:lnTo>
                <a:lnTo>
                  <a:pt x="4496562" y="55625"/>
                </a:lnTo>
                <a:lnTo>
                  <a:pt x="4516374" y="162305"/>
                </a:lnTo>
                <a:close/>
              </a:path>
              <a:path w="4674870" h="232410">
                <a:moveTo>
                  <a:pt x="2244090" y="162306"/>
                </a:moveTo>
                <a:lnTo>
                  <a:pt x="2286000" y="229362"/>
                </a:lnTo>
                <a:lnTo>
                  <a:pt x="2237232" y="4572"/>
                </a:lnTo>
                <a:lnTo>
                  <a:pt x="2212086" y="4572"/>
                </a:lnTo>
                <a:lnTo>
                  <a:pt x="2163318" y="229362"/>
                </a:lnTo>
                <a:lnTo>
                  <a:pt x="2192274" y="229362"/>
                </a:lnTo>
                <a:lnTo>
                  <a:pt x="2200656" y="185166"/>
                </a:lnTo>
                <a:lnTo>
                  <a:pt x="2248662" y="185166"/>
                </a:lnTo>
                <a:lnTo>
                  <a:pt x="2256282" y="229362"/>
                </a:lnTo>
                <a:lnTo>
                  <a:pt x="2286000" y="229362"/>
                </a:lnTo>
                <a:lnTo>
                  <a:pt x="2244090" y="162306"/>
                </a:lnTo>
                <a:lnTo>
                  <a:pt x="2205228" y="162306"/>
                </a:lnTo>
                <a:lnTo>
                  <a:pt x="2223516" y="55626"/>
                </a:lnTo>
                <a:lnTo>
                  <a:pt x="2224278" y="55626"/>
                </a:lnTo>
                <a:lnTo>
                  <a:pt x="2244090" y="162306"/>
                </a:lnTo>
                <a:close/>
              </a:path>
              <a:path w="4674870" h="232410">
                <a:moveTo>
                  <a:pt x="1828038" y="162306"/>
                </a:moveTo>
                <a:lnTo>
                  <a:pt x="1869948" y="229362"/>
                </a:lnTo>
                <a:lnTo>
                  <a:pt x="1821180" y="4572"/>
                </a:lnTo>
                <a:lnTo>
                  <a:pt x="1796033" y="4572"/>
                </a:lnTo>
                <a:lnTo>
                  <a:pt x="1747266" y="229362"/>
                </a:lnTo>
                <a:lnTo>
                  <a:pt x="1776222" y="229362"/>
                </a:lnTo>
                <a:lnTo>
                  <a:pt x="1784604" y="185166"/>
                </a:lnTo>
                <a:lnTo>
                  <a:pt x="1832610" y="185166"/>
                </a:lnTo>
                <a:lnTo>
                  <a:pt x="1840230" y="229362"/>
                </a:lnTo>
                <a:lnTo>
                  <a:pt x="1869948" y="229362"/>
                </a:lnTo>
                <a:lnTo>
                  <a:pt x="1828038" y="162306"/>
                </a:lnTo>
                <a:lnTo>
                  <a:pt x="1789176" y="162306"/>
                </a:lnTo>
                <a:lnTo>
                  <a:pt x="1807464" y="55626"/>
                </a:lnTo>
                <a:lnTo>
                  <a:pt x="1808226" y="55626"/>
                </a:lnTo>
                <a:lnTo>
                  <a:pt x="1828038" y="162306"/>
                </a:lnTo>
                <a:close/>
              </a:path>
              <a:path w="4674870" h="232410">
                <a:moveTo>
                  <a:pt x="1363980" y="162306"/>
                </a:moveTo>
                <a:lnTo>
                  <a:pt x="1405889" y="229362"/>
                </a:lnTo>
                <a:lnTo>
                  <a:pt x="1357122" y="4572"/>
                </a:lnTo>
                <a:lnTo>
                  <a:pt x="1331976" y="4572"/>
                </a:lnTo>
                <a:lnTo>
                  <a:pt x="1283208" y="229362"/>
                </a:lnTo>
                <a:lnTo>
                  <a:pt x="1312164" y="229362"/>
                </a:lnTo>
                <a:lnTo>
                  <a:pt x="1320545" y="185166"/>
                </a:lnTo>
                <a:lnTo>
                  <a:pt x="1368552" y="185166"/>
                </a:lnTo>
                <a:lnTo>
                  <a:pt x="1376172" y="229362"/>
                </a:lnTo>
                <a:lnTo>
                  <a:pt x="1405889" y="229362"/>
                </a:lnTo>
                <a:lnTo>
                  <a:pt x="1363980" y="162306"/>
                </a:lnTo>
                <a:lnTo>
                  <a:pt x="1325118" y="162306"/>
                </a:lnTo>
                <a:lnTo>
                  <a:pt x="1343406" y="55626"/>
                </a:lnTo>
                <a:lnTo>
                  <a:pt x="1344168" y="55626"/>
                </a:lnTo>
                <a:lnTo>
                  <a:pt x="1363980" y="162306"/>
                </a:lnTo>
                <a:close/>
              </a:path>
              <a:path w="4674870" h="232410">
                <a:moveTo>
                  <a:pt x="1123950" y="162306"/>
                </a:moveTo>
                <a:lnTo>
                  <a:pt x="1165860" y="229362"/>
                </a:lnTo>
                <a:lnTo>
                  <a:pt x="1117091" y="4572"/>
                </a:lnTo>
                <a:lnTo>
                  <a:pt x="1091946" y="4572"/>
                </a:lnTo>
                <a:lnTo>
                  <a:pt x="1043177" y="229362"/>
                </a:lnTo>
                <a:lnTo>
                  <a:pt x="1072134" y="229362"/>
                </a:lnTo>
                <a:lnTo>
                  <a:pt x="1080515" y="185166"/>
                </a:lnTo>
                <a:lnTo>
                  <a:pt x="1128522" y="185166"/>
                </a:lnTo>
                <a:lnTo>
                  <a:pt x="1136141" y="229362"/>
                </a:lnTo>
                <a:lnTo>
                  <a:pt x="1165860" y="229362"/>
                </a:lnTo>
                <a:lnTo>
                  <a:pt x="1123950" y="162306"/>
                </a:lnTo>
                <a:lnTo>
                  <a:pt x="1085088" y="162306"/>
                </a:lnTo>
                <a:lnTo>
                  <a:pt x="1103376" y="55626"/>
                </a:lnTo>
                <a:lnTo>
                  <a:pt x="1104138" y="55626"/>
                </a:lnTo>
                <a:lnTo>
                  <a:pt x="1123950" y="162306"/>
                </a:lnTo>
                <a:close/>
              </a:path>
              <a:path w="4674870" h="232410">
                <a:moveTo>
                  <a:pt x="672084" y="162306"/>
                </a:moveTo>
                <a:lnTo>
                  <a:pt x="713994" y="229362"/>
                </a:lnTo>
                <a:lnTo>
                  <a:pt x="665226" y="4572"/>
                </a:lnTo>
                <a:lnTo>
                  <a:pt x="640079" y="4572"/>
                </a:lnTo>
                <a:lnTo>
                  <a:pt x="591312" y="229362"/>
                </a:lnTo>
                <a:lnTo>
                  <a:pt x="620267" y="229362"/>
                </a:lnTo>
                <a:lnTo>
                  <a:pt x="628650" y="185166"/>
                </a:lnTo>
                <a:lnTo>
                  <a:pt x="676655" y="185166"/>
                </a:lnTo>
                <a:lnTo>
                  <a:pt x="684276" y="229362"/>
                </a:lnTo>
                <a:lnTo>
                  <a:pt x="713994" y="229362"/>
                </a:lnTo>
                <a:lnTo>
                  <a:pt x="672084" y="162306"/>
                </a:lnTo>
                <a:lnTo>
                  <a:pt x="633222" y="162306"/>
                </a:lnTo>
                <a:lnTo>
                  <a:pt x="651510" y="55626"/>
                </a:lnTo>
                <a:lnTo>
                  <a:pt x="652272" y="55626"/>
                </a:lnTo>
                <a:lnTo>
                  <a:pt x="672084" y="162306"/>
                </a:lnTo>
                <a:close/>
              </a:path>
              <a:path w="4674870" h="232410">
                <a:moveTo>
                  <a:pt x="2921508" y="36576"/>
                </a:moveTo>
                <a:lnTo>
                  <a:pt x="2923369" y="39496"/>
                </a:lnTo>
                <a:lnTo>
                  <a:pt x="2927116" y="50670"/>
                </a:lnTo>
                <a:lnTo>
                  <a:pt x="2928366" y="65532"/>
                </a:lnTo>
                <a:lnTo>
                  <a:pt x="2928159" y="72600"/>
                </a:lnTo>
                <a:lnTo>
                  <a:pt x="2925857" y="86275"/>
                </a:lnTo>
                <a:lnTo>
                  <a:pt x="2920746" y="95250"/>
                </a:lnTo>
                <a:lnTo>
                  <a:pt x="2909930" y="101319"/>
                </a:lnTo>
                <a:lnTo>
                  <a:pt x="2895600" y="103632"/>
                </a:lnTo>
                <a:lnTo>
                  <a:pt x="2895600" y="28194"/>
                </a:lnTo>
                <a:lnTo>
                  <a:pt x="2865120" y="4572"/>
                </a:lnTo>
                <a:lnTo>
                  <a:pt x="2865120" y="229362"/>
                </a:lnTo>
                <a:lnTo>
                  <a:pt x="2895600" y="229362"/>
                </a:lnTo>
                <a:lnTo>
                  <a:pt x="2895600" y="124206"/>
                </a:lnTo>
                <a:lnTo>
                  <a:pt x="2897886" y="124206"/>
                </a:lnTo>
                <a:lnTo>
                  <a:pt x="2932938" y="229362"/>
                </a:lnTo>
                <a:lnTo>
                  <a:pt x="2964941" y="229362"/>
                </a:lnTo>
                <a:lnTo>
                  <a:pt x="2926080" y="121158"/>
                </a:lnTo>
                <a:lnTo>
                  <a:pt x="2932307" y="118638"/>
                </a:lnTo>
                <a:lnTo>
                  <a:pt x="2943102" y="111263"/>
                </a:lnTo>
                <a:lnTo>
                  <a:pt x="2950464" y="101346"/>
                </a:lnTo>
                <a:lnTo>
                  <a:pt x="2955061" y="90564"/>
                </a:lnTo>
                <a:lnTo>
                  <a:pt x="2957353" y="77934"/>
                </a:lnTo>
                <a:lnTo>
                  <a:pt x="2958084" y="62484"/>
                </a:lnTo>
                <a:lnTo>
                  <a:pt x="2958075" y="60979"/>
                </a:lnTo>
                <a:lnTo>
                  <a:pt x="2956495" y="43658"/>
                </a:lnTo>
                <a:lnTo>
                  <a:pt x="2921508" y="36576"/>
                </a:lnTo>
                <a:close/>
              </a:path>
              <a:path w="4674870" h="232410">
                <a:moveTo>
                  <a:pt x="2921508" y="36576"/>
                </a:moveTo>
                <a:lnTo>
                  <a:pt x="2956495" y="43658"/>
                </a:lnTo>
                <a:lnTo>
                  <a:pt x="2952171" y="29533"/>
                </a:lnTo>
                <a:lnTo>
                  <a:pt x="2945083" y="18582"/>
                </a:lnTo>
                <a:lnTo>
                  <a:pt x="2935210" y="10785"/>
                </a:lnTo>
                <a:lnTo>
                  <a:pt x="2922532" y="6121"/>
                </a:lnTo>
                <a:lnTo>
                  <a:pt x="2907030" y="4572"/>
                </a:lnTo>
                <a:lnTo>
                  <a:pt x="2865120" y="4572"/>
                </a:lnTo>
                <a:lnTo>
                  <a:pt x="2895600" y="28194"/>
                </a:lnTo>
                <a:lnTo>
                  <a:pt x="2897633" y="28196"/>
                </a:lnTo>
                <a:lnTo>
                  <a:pt x="2912070" y="30449"/>
                </a:lnTo>
                <a:lnTo>
                  <a:pt x="2921508" y="36576"/>
                </a:lnTo>
                <a:close/>
              </a:path>
              <a:path w="4674870" h="232410">
                <a:moveTo>
                  <a:pt x="1678686" y="36576"/>
                </a:moveTo>
                <a:lnTo>
                  <a:pt x="1680547" y="39496"/>
                </a:lnTo>
                <a:lnTo>
                  <a:pt x="1684294" y="50670"/>
                </a:lnTo>
                <a:lnTo>
                  <a:pt x="1685544" y="65532"/>
                </a:lnTo>
                <a:lnTo>
                  <a:pt x="1685337" y="72600"/>
                </a:lnTo>
                <a:lnTo>
                  <a:pt x="1683035" y="86275"/>
                </a:lnTo>
                <a:lnTo>
                  <a:pt x="1677924" y="95250"/>
                </a:lnTo>
                <a:lnTo>
                  <a:pt x="1667108" y="101319"/>
                </a:lnTo>
                <a:lnTo>
                  <a:pt x="1652777" y="103632"/>
                </a:lnTo>
                <a:lnTo>
                  <a:pt x="1652777" y="28194"/>
                </a:lnTo>
                <a:lnTo>
                  <a:pt x="1622298" y="4572"/>
                </a:lnTo>
                <a:lnTo>
                  <a:pt x="1622298" y="229362"/>
                </a:lnTo>
                <a:lnTo>
                  <a:pt x="1652777" y="229362"/>
                </a:lnTo>
                <a:lnTo>
                  <a:pt x="1652777" y="124206"/>
                </a:lnTo>
                <a:lnTo>
                  <a:pt x="1655064" y="124206"/>
                </a:lnTo>
                <a:lnTo>
                  <a:pt x="1690116" y="229362"/>
                </a:lnTo>
                <a:lnTo>
                  <a:pt x="1722120" y="229362"/>
                </a:lnTo>
                <a:lnTo>
                  <a:pt x="1683258" y="121158"/>
                </a:lnTo>
                <a:lnTo>
                  <a:pt x="1689485" y="118638"/>
                </a:lnTo>
                <a:lnTo>
                  <a:pt x="1700280" y="111263"/>
                </a:lnTo>
                <a:lnTo>
                  <a:pt x="1707642" y="101346"/>
                </a:lnTo>
                <a:lnTo>
                  <a:pt x="1712239" y="90564"/>
                </a:lnTo>
                <a:lnTo>
                  <a:pt x="1714531" y="77934"/>
                </a:lnTo>
                <a:lnTo>
                  <a:pt x="1715262" y="62484"/>
                </a:lnTo>
                <a:lnTo>
                  <a:pt x="1715253" y="60979"/>
                </a:lnTo>
                <a:lnTo>
                  <a:pt x="1713673" y="43658"/>
                </a:lnTo>
                <a:lnTo>
                  <a:pt x="1678686" y="36576"/>
                </a:lnTo>
                <a:close/>
              </a:path>
              <a:path w="4674870" h="232410">
                <a:moveTo>
                  <a:pt x="1678686" y="36576"/>
                </a:moveTo>
                <a:lnTo>
                  <a:pt x="1713673" y="43658"/>
                </a:lnTo>
                <a:lnTo>
                  <a:pt x="1709349" y="29533"/>
                </a:lnTo>
                <a:lnTo>
                  <a:pt x="1702261" y="18582"/>
                </a:lnTo>
                <a:lnTo>
                  <a:pt x="1692388" y="10785"/>
                </a:lnTo>
                <a:lnTo>
                  <a:pt x="1679710" y="6121"/>
                </a:lnTo>
                <a:lnTo>
                  <a:pt x="1664208" y="4572"/>
                </a:lnTo>
                <a:lnTo>
                  <a:pt x="1622298" y="4572"/>
                </a:lnTo>
                <a:lnTo>
                  <a:pt x="1652777" y="28194"/>
                </a:lnTo>
                <a:lnTo>
                  <a:pt x="1654811" y="28196"/>
                </a:lnTo>
                <a:lnTo>
                  <a:pt x="1669248" y="30449"/>
                </a:lnTo>
                <a:lnTo>
                  <a:pt x="1678686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2361" y="646938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2009" y="646938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09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1295" y="646938"/>
            <a:ext cx="0" cy="224789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3148" y="697992"/>
            <a:ext cx="38862" cy="106680"/>
          </a:xfrm>
          <a:custGeom>
            <a:avLst/>
            <a:gdLst/>
            <a:ahLst/>
            <a:cxnLst/>
            <a:rect l="l" t="t" r="r" b="b"/>
            <a:pathLst>
              <a:path w="38862" h="106679">
                <a:moveTo>
                  <a:pt x="18287" y="0"/>
                </a:moveTo>
                <a:lnTo>
                  <a:pt x="0" y="106680"/>
                </a:lnTo>
                <a:lnTo>
                  <a:pt x="38861" y="10668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0864" y="697992"/>
            <a:ext cx="38862" cy="106680"/>
          </a:xfrm>
          <a:custGeom>
            <a:avLst/>
            <a:gdLst/>
            <a:ahLst/>
            <a:cxnLst/>
            <a:rect l="l" t="t" r="r" b="b"/>
            <a:pathLst>
              <a:path w="38862" h="106679">
                <a:moveTo>
                  <a:pt x="18287" y="0"/>
                </a:moveTo>
                <a:lnTo>
                  <a:pt x="0" y="106680"/>
                </a:lnTo>
                <a:lnTo>
                  <a:pt x="38861" y="10668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4812" y="697992"/>
            <a:ext cx="38862" cy="106680"/>
          </a:xfrm>
          <a:custGeom>
            <a:avLst/>
            <a:gdLst/>
            <a:ahLst/>
            <a:cxnLst/>
            <a:rect l="l" t="t" r="r" b="b"/>
            <a:pathLst>
              <a:path w="38862" h="106679">
                <a:moveTo>
                  <a:pt x="18287" y="0"/>
                </a:moveTo>
                <a:lnTo>
                  <a:pt x="0" y="106680"/>
                </a:lnTo>
                <a:lnTo>
                  <a:pt x="38861" y="10668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0754" y="697992"/>
            <a:ext cx="38862" cy="106680"/>
          </a:xfrm>
          <a:custGeom>
            <a:avLst/>
            <a:gdLst/>
            <a:ahLst/>
            <a:cxnLst/>
            <a:rect l="l" t="t" r="r" b="b"/>
            <a:pathLst>
              <a:path w="38862" h="106679">
                <a:moveTo>
                  <a:pt x="18287" y="0"/>
                </a:moveTo>
                <a:lnTo>
                  <a:pt x="0" y="106680"/>
                </a:lnTo>
                <a:lnTo>
                  <a:pt x="38861" y="10668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0724" y="697992"/>
            <a:ext cx="38862" cy="106680"/>
          </a:xfrm>
          <a:custGeom>
            <a:avLst/>
            <a:gdLst/>
            <a:ahLst/>
            <a:cxnLst/>
            <a:rect l="l" t="t" r="r" b="b"/>
            <a:pathLst>
              <a:path w="38862" h="106679">
                <a:moveTo>
                  <a:pt x="18287" y="0"/>
                </a:moveTo>
                <a:lnTo>
                  <a:pt x="0" y="106680"/>
                </a:lnTo>
                <a:lnTo>
                  <a:pt x="38861" y="10668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858" y="697992"/>
            <a:ext cx="38862" cy="106680"/>
          </a:xfrm>
          <a:custGeom>
            <a:avLst/>
            <a:gdLst/>
            <a:ahLst/>
            <a:cxnLst/>
            <a:rect l="l" t="t" r="r" b="b"/>
            <a:pathLst>
              <a:path w="38862" h="106679">
                <a:moveTo>
                  <a:pt x="18287" y="0"/>
                </a:moveTo>
                <a:lnTo>
                  <a:pt x="0" y="106680"/>
                </a:lnTo>
                <a:lnTo>
                  <a:pt x="38861" y="106680"/>
                </a:lnTo>
                <a:lnTo>
                  <a:pt x="19049" y="0"/>
                </a:lnTo>
                <a:lnTo>
                  <a:pt x="18287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31236" y="670560"/>
            <a:ext cx="32766" cy="75438"/>
          </a:xfrm>
          <a:custGeom>
            <a:avLst/>
            <a:gdLst/>
            <a:ahLst/>
            <a:cxnLst/>
            <a:rect l="l" t="t" r="r" b="b"/>
            <a:pathLst>
              <a:path w="32766" h="75437">
                <a:moveTo>
                  <a:pt x="0" y="0"/>
                </a:moveTo>
                <a:lnTo>
                  <a:pt x="0" y="75438"/>
                </a:lnTo>
                <a:lnTo>
                  <a:pt x="14330" y="73125"/>
                </a:lnTo>
                <a:lnTo>
                  <a:pt x="24462" y="67708"/>
                </a:lnTo>
                <a:lnTo>
                  <a:pt x="25146" y="67056"/>
                </a:lnTo>
                <a:lnTo>
                  <a:pt x="30257" y="58081"/>
                </a:lnTo>
                <a:lnTo>
                  <a:pt x="32559" y="44406"/>
                </a:lnTo>
                <a:lnTo>
                  <a:pt x="32766" y="37338"/>
                </a:lnTo>
                <a:lnTo>
                  <a:pt x="31516" y="22476"/>
                </a:lnTo>
                <a:lnTo>
                  <a:pt x="27769" y="11302"/>
                </a:lnTo>
                <a:lnTo>
                  <a:pt x="25908" y="8381"/>
                </a:lnTo>
                <a:lnTo>
                  <a:pt x="16470" y="2255"/>
                </a:lnTo>
                <a:lnTo>
                  <a:pt x="2033" y="2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8414" y="670560"/>
            <a:ext cx="32766" cy="75438"/>
          </a:xfrm>
          <a:custGeom>
            <a:avLst/>
            <a:gdLst/>
            <a:ahLst/>
            <a:cxnLst/>
            <a:rect l="l" t="t" r="r" b="b"/>
            <a:pathLst>
              <a:path w="32766" h="75437">
                <a:moveTo>
                  <a:pt x="0" y="0"/>
                </a:moveTo>
                <a:lnTo>
                  <a:pt x="0" y="75438"/>
                </a:lnTo>
                <a:lnTo>
                  <a:pt x="14330" y="73125"/>
                </a:lnTo>
                <a:lnTo>
                  <a:pt x="24462" y="67708"/>
                </a:lnTo>
                <a:lnTo>
                  <a:pt x="25146" y="67056"/>
                </a:lnTo>
                <a:lnTo>
                  <a:pt x="30257" y="58081"/>
                </a:lnTo>
                <a:lnTo>
                  <a:pt x="32559" y="44406"/>
                </a:lnTo>
                <a:lnTo>
                  <a:pt x="32766" y="37338"/>
                </a:lnTo>
                <a:lnTo>
                  <a:pt x="31516" y="22476"/>
                </a:lnTo>
                <a:lnTo>
                  <a:pt x="27769" y="11302"/>
                </a:lnTo>
                <a:lnTo>
                  <a:pt x="25908" y="8381"/>
                </a:lnTo>
                <a:lnTo>
                  <a:pt x="16470" y="2255"/>
                </a:lnTo>
                <a:lnTo>
                  <a:pt x="2033" y="2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055" y="670560"/>
            <a:ext cx="32766" cy="75438"/>
          </a:xfrm>
          <a:custGeom>
            <a:avLst/>
            <a:gdLst/>
            <a:ahLst/>
            <a:cxnLst/>
            <a:rect l="l" t="t" r="r" b="b"/>
            <a:pathLst>
              <a:path w="32765" h="75437">
                <a:moveTo>
                  <a:pt x="0" y="0"/>
                </a:moveTo>
                <a:lnTo>
                  <a:pt x="0" y="75438"/>
                </a:lnTo>
                <a:lnTo>
                  <a:pt x="14330" y="73125"/>
                </a:lnTo>
                <a:lnTo>
                  <a:pt x="24462" y="67708"/>
                </a:lnTo>
                <a:lnTo>
                  <a:pt x="25146" y="67056"/>
                </a:lnTo>
                <a:lnTo>
                  <a:pt x="30257" y="58081"/>
                </a:lnTo>
                <a:lnTo>
                  <a:pt x="32559" y="44406"/>
                </a:lnTo>
                <a:lnTo>
                  <a:pt x="32766" y="37338"/>
                </a:lnTo>
                <a:lnTo>
                  <a:pt x="31516" y="22476"/>
                </a:lnTo>
                <a:lnTo>
                  <a:pt x="27769" y="11302"/>
                </a:lnTo>
                <a:lnTo>
                  <a:pt x="25908" y="8381"/>
                </a:lnTo>
                <a:lnTo>
                  <a:pt x="16470" y="2255"/>
                </a:lnTo>
                <a:lnTo>
                  <a:pt x="2033" y="2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6891" y="670560"/>
            <a:ext cx="48768" cy="178308"/>
          </a:xfrm>
          <a:custGeom>
            <a:avLst/>
            <a:gdLst/>
            <a:ahLst/>
            <a:cxnLst/>
            <a:rect l="l" t="t" r="r" b="b"/>
            <a:pathLst>
              <a:path w="48767" h="178307">
                <a:moveTo>
                  <a:pt x="0" y="0"/>
                </a:moveTo>
                <a:lnTo>
                  <a:pt x="0" y="178308"/>
                </a:lnTo>
                <a:lnTo>
                  <a:pt x="14622" y="177058"/>
                </a:lnTo>
                <a:lnTo>
                  <a:pt x="25791" y="173311"/>
                </a:lnTo>
                <a:lnTo>
                  <a:pt x="36420" y="163363"/>
                </a:lnTo>
                <a:lnTo>
                  <a:pt x="41818" y="150807"/>
                </a:lnTo>
                <a:lnTo>
                  <a:pt x="43434" y="144780"/>
                </a:lnTo>
                <a:lnTo>
                  <a:pt x="45635" y="135592"/>
                </a:lnTo>
                <a:lnTo>
                  <a:pt x="47215" y="124315"/>
                </a:lnTo>
                <a:lnTo>
                  <a:pt x="48222" y="111097"/>
                </a:lnTo>
                <a:lnTo>
                  <a:pt x="48706" y="96087"/>
                </a:lnTo>
                <a:lnTo>
                  <a:pt x="48768" y="87630"/>
                </a:lnTo>
                <a:lnTo>
                  <a:pt x="48459" y="70587"/>
                </a:lnTo>
                <a:lnTo>
                  <a:pt x="47535" y="55548"/>
                </a:lnTo>
                <a:lnTo>
                  <a:pt x="45995" y="42511"/>
                </a:lnTo>
                <a:lnTo>
                  <a:pt x="43838" y="31476"/>
                </a:lnTo>
                <a:lnTo>
                  <a:pt x="41065" y="22445"/>
                </a:lnTo>
                <a:lnTo>
                  <a:pt x="32129" y="8876"/>
                </a:lnTo>
                <a:lnTo>
                  <a:pt x="21189" y="2595"/>
                </a:lnTo>
                <a:lnTo>
                  <a:pt x="6946" y="67"/>
                </a:lnTo>
                <a:lnTo>
                  <a:pt x="3810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7885" y="670560"/>
            <a:ext cx="35814" cy="79248"/>
          </a:xfrm>
          <a:custGeom>
            <a:avLst/>
            <a:gdLst/>
            <a:ahLst/>
            <a:cxnLst/>
            <a:rect l="l" t="t" r="r" b="b"/>
            <a:pathLst>
              <a:path w="35813" h="79248">
                <a:moveTo>
                  <a:pt x="0" y="0"/>
                </a:moveTo>
                <a:lnTo>
                  <a:pt x="0" y="79248"/>
                </a:lnTo>
                <a:lnTo>
                  <a:pt x="15060" y="77815"/>
                </a:lnTo>
                <a:lnTo>
                  <a:pt x="25573" y="73248"/>
                </a:lnTo>
                <a:lnTo>
                  <a:pt x="27432" y="71628"/>
                </a:lnTo>
                <a:lnTo>
                  <a:pt x="32942" y="62924"/>
                </a:lnTo>
                <a:lnTo>
                  <a:pt x="35482" y="49564"/>
                </a:lnTo>
                <a:lnTo>
                  <a:pt x="35814" y="40386"/>
                </a:lnTo>
                <a:lnTo>
                  <a:pt x="34781" y="24168"/>
                </a:lnTo>
                <a:lnTo>
                  <a:pt x="31683" y="12768"/>
                </a:lnTo>
                <a:lnTo>
                  <a:pt x="28956" y="8381"/>
                </a:lnTo>
                <a:lnTo>
                  <a:pt x="20394" y="2592"/>
                </a:lnTo>
                <a:lnTo>
                  <a:pt x="6493" y="175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2039" y="670560"/>
            <a:ext cx="48768" cy="178308"/>
          </a:xfrm>
          <a:custGeom>
            <a:avLst/>
            <a:gdLst/>
            <a:ahLst/>
            <a:cxnLst/>
            <a:rect l="l" t="t" r="r" b="b"/>
            <a:pathLst>
              <a:path w="48768" h="178307">
                <a:moveTo>
                  <a:pt x="0" y="0"/>
                </a:moveTo>
                <a:lnTo>
                  <a:pt x="0" y="178308"/>
                </a:lnTo>
                <a:lnTo>
                  <a:pt x="14622" y="177058"/>
                </a:lnTo>
                <a:lnTo>
                  <a:pt x="25791" y="173311"/>
                </a:lnTo>
                <a:lnTo>
                  <a:pt x="36420" y="163363"/>
                </a:lnTo>
                <a:lnTo>
                  <a:pt x="41818" y="150807"/>
                </a:lnTo>
                <a:lnTo>
                  <a:pt x="43434" y="144780"/>
                </a:lnTo>
                <a:lnTo>
                  <a:pt x="45635" y="135592"/>
                </a:lnTo>
                <a:lnTo>
                  <a:pt x="47215" y="124315"/>
                </a:lnTo>
                <a:lnTo>
                  <a:pt x="48222" y="111097"/>
                </a:lnTo>
                <a:lnTo>
                  <a:pt x="48706" y="96087"/>
                </a:lnTo>
                <a:lnTo>
                  <a:pt x="48768" y="87630"/>
                </a:lnTo>
                <a:lnTo>
                  <a:pt x="48459" y="70587"/>
                </a:lnTo>
                <a:lnTo>
                  <a:pt x="47535" y="55548"/>
                </a:lnTo>
                <a:lnTo>
                  <a:pt x="45995" y="42511"/>
                </a:lnTo>
                <a:lnTo>
                  <a:pt x="43838" y="31476"/>
                </a:lnTo>
                <a:lnTo>
                  <a:pt x="41065" y="22445"/>
                </a:lnTo>
                <a:lnTo>
                  <a:pt x="32129" y="8876"/>
                </a:lnTo>
                <a:lnTo>
                  <a:pt x="21189" y="2595"/>
                </a:lnTo>
                <a:lnTo>
                  <a:pt x="6946" y="67"/>
                </a:lnTo>
                <a:lnTo>
                  <a:pt x="3810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0014" y="666750"/>
            <a:ext cx="60959" cy="182880"/>
          </a:xfrm>
          <a:custGeom>
            <a:avLst/>
            <a:gdLst/>
            <a:ahLst/>
            <a:cxnLst/>
            <a:rect l="l" t="t" r="r" b="b"/>
            <a:pathLst>
              <a:path w="60960" h="182880">
                <a:moveTo>
                  <a:pt x="31242" y="0"/>
                </a:moveTo>
                <a:lnTo>
                  <a:pt x="17875" y="3213"/>
                </a:lnTo>
                <a:lnTo>
                  <a:pt x="8943" y="12623"/>
                </a:lnTo>
                <a:lnTo>
                  <a:pt x="4312" y="26169"/>
                </a:lnTo>
                <a:lnTo>
                  <a:pt x="2354" y="36927"/>
                </a:lnTo>
                <a:lnTo>
                  <a:pt x="984" y="49760"/>
                </a:lnTo>
                <a:lnTo>
                  <a:pt x="202" y="64626"/>
                </a:lnTo>
                <a:lnTo>
                  <a:pt x="0" y="78486"/>
                </a:lnTo>
                <a:lnTo>
                  <a:pt x="0" y="90678"/>
                </a:lnTo>
                <a:lnTo>
                  <a:pt x="214" y="107196"/>
                </a:lnTo>
                <a:lnTo>
                  <a:pt x="823" y="122046"/>
                </a:lnTo>
                <a:lnTo>
                  <a:pt x="1771" y="135202"/>
                </a:lnTo>
                <a:lnTo>
                  <a:pt x="3005" y="146635"/>
                </a:lnTo>
                <a:lnTo>
                  <a:pt x="4471" y="156320"/>
                </a:lnTo>
                <a:lnTo>
                  <a:pt x="11544" y="174079"/>
                </a:lnTo>
                <a:lnTo>
                  <a:pt x="21807" y="181416"/>
                </a:lnTo>
                <a:lnTo>
                  <a:pt x="31242" y="182880"/>
                </a:lnTo>
                <a:lnTo>
                  <a:pt x="38862" y="182880"/>
                </a:lnTo>
                <a:lnTo>
                  <a:pt x="46482" y="178308"/>
                </a:lnTo>
                <a:lnTo>
                  <a:pt x="51816" y="170688"/>
                </a:lnTo>
                <a:lnTo>
                  <a:pt x="54864" y="164608"/>
                </a:lnTo>
                <a:lnTo>
                  <a:pt x="57297" y="155602"/>
                </a:lnTo>
                <a:lnTo>
                  <a:pt x="59113" y="143669"/>
                </a:lnTo>
                <a:lnTo>
                  <a:pt x="60314" y="128808"/>
                </a:lnTo>
                <a:lnTo>
                  <a:pt x="60898" y="111021"/>
                </a:lnTo>
                <a:lnTo>
                  <a:pt x="60960" y="102107"/>
                </a:lnTo>
                <a:lnTo>
                  <a:pt x="60960" y="93726"/>
                </a:lnTo>
                <a:lnTo>
                  <a:pt x="60782" y="74578"/>
                </a:lnTo>
                <a:lnTo>
                  <a:pt x="60237" y="57953"/>
                </a:lnTo>
                <a:lnTo>
                  <a:pt x="59305" y="43813"/>
                </a:lnTo>
                <a:lnTo>
                  <a:pt x="57969" y="32121"/>
                </a:lnTo>
                <a:lnTo>
                  <a:pt x="56210" y="22841"/>
                </a:lnTo>
                <a:lnTo>
                  <a:pt x="54009" y="15934"/>
                </a:lnTo>
                <a:lnTo>
                  <a:pt x="44717" y="3805"/>
                </a:lnTo>
                <a:lnTo>
                  <a:pt x="32377" y="20"/>
                </a:lnTo>
                <a:lnTo>
                  <a:pt x="3124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702" y="666750"/>
            <a:ext cx="60959" cy="182880"/>
          </a:xfrm>
          <a:custGeom>
            <a:avLst/>
            <a:gdLst/>
            <a:ahLst/>
            <a:cxnLst/>
            <a:rect l="l" t="t" r="r" b="b"/>
            <a:pathLst>
              <a:path w="60959" h="182880">
                <a:moveTo>
                  <a:pt x="31242" y="0"/>
                </a:moveTo>
                <a:lnTo>
                  <a:pt x="17875" y="3213"/>
                </a:lnTo>
                <a:lnTo>
                  <a:pt x="8943" y="12623"/>
                </a:lnTo>
                <a:lnTo>
                  <a:pt x="4312" y="26169"/>
                </a:lnTo>
                <a:lnTo>
                  <a:pt x="2354" y="36927"/>
                </a:lnTo>
                <a:lnTo>
                  <a:pt x="984" y="49760"/>
                </a:lnTo>
                <a:lnTo>
                  <a:pt x="202" y="64626"/>
                </a:lnTo>
                <a:lnTo>
                  <a:pt x="0" y="78486"/>
                </a:lnTo>
                <a:lnTo>
                  <a:pt x="0" y="90678"/>
                </a:lnTo>
                <a:lnTo>
                  <a:pt x="214" y="107196"/>
                </a:lnTo>
                <a:lnTo>
                  <a:pt x="823" y="122046"/>
                </a:lnTo>
                <a:lnTo>
                  <a:pt x="1771" y="135202"/>
                </a:lnTo>
                <a:lnTo>
                  <a:pt x="3005" y="146635"/>
                </a:lnTo>
                <a:lnTo>
                  <a:pt x="4471" y="156320"/>
                </a:lnTo>
                <a:lnTo>
                  <a:pt x="11544" y="174079"/>
                </a:lnTo>
                <a:lnTo>
                  <a:pt x="21807" y="181416"/>
                </a:lnTo>
                <a:lnTo>
                  <a:pt x="31242" y="182880"/>
                </a:lnTo>
                <a:lnTo>
                  <a:pt x="38862" y="182880"/>
                </a:lnTo>
                <a:lnTo>
                  <a:pt x="46482" y="178308"/>
                </a:lnTo>
                <a:lnTo>
                  <a:pt x="51816" y="170688"/>
                </a:lnTo>
                <a:lnTo>
                  <a:pt x="54864" y="164608"/>
                </a:lnTo>
                <a:lnTo>
                  <a:pt x="57297" y="155602"/>
                </a:lnTo>
                <a:lnTo>
                  <a:pt x="59113" y="143669"/>
                </a:lnTo>
                <a:lnTo>
                  <a:pt x="60314" y="128808"/>
                </a:lnTo>
                <a:lnTo>
                  <a:pt x="60898" y="111021"/>
                </a:lnTo>
                <a:lnTo>
                  <a:pt x="60960" y="102107"/>
                </a:lnTo>
                <a:lnTo>
                  <a:pt x="60960" y="93726"/>
                </a:lnTo>
                <a:lnTo>
                  <a:pt x="60782" y="74578"/>
                </a:lnTo>
                <a:lnTo>
                  <a:pt x="60237" y="57953"/>
                </a:lnTo>
                <a:lnTo>
                  <a:pt x="59305" y="43813"/>
                </a:lnTo>
                <a:lnTo>
                  <a:pt x="57969" y="32121"/>
                </a:lnTo>
                <a:lnTo>
                  <a:pt x="56210" y="22841"/>
                </a:lnTo>
                <a:lnTo>
                  <a:pt x="54009" y="15934"/>
                </a:lnTo>
                <a:lnTo>
                  <a:pt x="44717" y="3805"/>
                </a:lnTo>
                <a:lnTo>
                  <a:pt x="32377" y="20"/>
                </a:lnTo>
                <a:lnTo>
                  <a:pt x="3124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7288" y="647700"/>
            <a:ext cx="105918" cy="227076"/>
          </a:xfrm>
          <a:custGeom>
            <a:avLst/>
            <a:gdLst/>
            <a:ahLst/>
            <a:cxnLst/>
            <a:rect l="l" t="t" r="r" b="b"/>
            <a:pathLst>
              <a:path w="105917" h="227075">
                <a:moveTo>
                  <a:pt x="0" y="0"/>
                </a:moveTo>
                <a:lnTo>
                  <a:pt x="29718" y="0"/>
                </a:lnTo>
                <a:lnTo>
                  <a:pt x="29718" y="158496"/>
                </a:lnTo>
                <a:lnTo>
                  <a:pt x="30283" y="174794"/>
                </a:lnTo>
                <a:lnTo>
                  <a:pt x="31980" y="186964"/>
                </a:lnTo>
                <a:lnTo>
                  <a:pt x="34290" y="194310"/>
                </a:lnTo>
                <a:lnTo>
                  <a:pt x="37338" y="200406"/>
                </a:lnTo>
                <a:lnTo>
                  <a:pt x="43434" y="203454"/>
                </a:lnTo>
                <a:lnTo>
                  <a:pt x="53340" y="203454"/>
                </a:lnTo>
                <a:lnTo>
                  <a:pt x="63246" y="203454"/>
                </a:lnTo>
                <a:lnTo>
                  <a:pt x="69342" y="200406"/>
                </a:lnTo>
                <a:lnTo>
                  <a:pt x="71628" y="193548"/>
                </a:lnTo>
                <a:lnTo>
                  <a:pt x="74030" y="184534"/>
                </a:lnTo>
                <a:lnTo>
                  <a:pt x="75174" y="171703"/>
                </a:lnTo>
                <a:lnTo>
                  <a:pt x="75438" y="156972"/>
                </a:lnTo>
                <a:lnTo>
                  <a:pt x="75438" y="0"/>
                </a:lnTo>
                <a:lnTo>
                  <a:pt x="105918" y="0"/>
                </a:lnTo>
                <a:lnTo>
                  <a:pt x="105918" y="170688"/>
                </a:lnTo>
                <a:lnTo>
                  <a:pt x="104512" y="188121"/>
                </a:lnTo>
                <a:lnTo>
                  <a:pt x="100282" y="202284"/>
                </a:lnTo>
                <a:lnTo>
                  <a:pt x="93205" y="213218"/>
                </a:lnTo>
                <a:lnTo>
                  <a:pt x="83260" y="220966"/>
                </a:lnTo>
                <a:lnTo>
                  <a:pt x="70427" y="225571"/>
                </a:lnTo>
                <a:lnTo>
                  <a:pt x="54864" y="227076"/>
                </a:lnTo>
                <a:lnTo>
                  <a:pt x="38477" y="225623"/>
                </a:lnTo>
                <a:lnTo>
                  <a:pt x="24990" y="221251"/>
                </a:lnTo>
                <a:lnTo>
                  <a:pt x="14402" y="213940"/>
                </a:lnTo>
                <a:lnTo>
                  <a:pt x="6713" y="203672"/>
                </a:lnTo>
                <a:lnTo>
                  <a:pt x="1923" y="190426"/>
                </a:lnTo>
                <a:lnTo>
                  <a:pt x="33" y="174182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238" y="646938"/>
            <a:ext cx="122682" cy="224790"/>
          </a:xfrm>
          <a:custGeom>
            <a:avLst/>
            <a:gdLst/>
            <a:ahLst/>
            <a:cxnLst/>
            <a:rect l="l" t="t" r="r" b="b"/>
            <a:pathLst>
              <a:path w="122682" h="224790">
                <a:moveTo>
                  <a:pt x="48767" y="0"/>
                </a:moveTo>
                <a:lnTo>
                  <a:pt x="73913" y="0"/>
                </a:lnTo>
                <a:lnTo>
                  <a:pt x="122681" y="224790"/>
                </a:lnTo>
                <a:lnTo>
                  <a:pt x="92963" y="224790"/>
                </a:lnTo>
                <a:lnTo>
                  <a:pt x="85343" y="180594"/>
                </a:lnTo>
                <a:lnTo>
                  <a:pt x="37337" y="180594"/>
                </a:lnTo>
                <a:lnTo>
                  <a:pt x="28955" y="224790"/>
                </a:lnTo>
                <a:lnTo>
                  <a:pt x="0" y="224790"/>
                </a:lnTo>
                <a:lnTo>
                  <a:pt x="4876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1509" y="646938"/>
            <a:ext cx="99060" cy="224790"/>
          </a:xfrm>
          <a:custGeom>
            <a:avLst/>
            <a:gdLst/>
            <a:ahLst/>
            <a:cxnLst/>
            <a:rect l="l" t="t" r="r" b="b"/>
            <a:pathLst>
              <a:path w="99060" h="224790">
                <a:moveTo>
                  <a:pt x="0" y="0"/>
                </a:moveTo>
                <a:lnTo>
                  <a:pt x="99060" y="0"/>
                </a:lnTo>
                <a:lnTo>
                  <a:pt x="99060" y="25907"/>
                </a:lnTo>
                <a:lnTo>
                  <a:pt x="64769" y="25907"/>
                </a:lnTo>
                <a:lnTo>
                  <a:pt x="64770" y="224790"/>
                </a:lnTo>
                <a:lnTo>
                  <a:pt x="34290" y="224790"/>
                </a:lnTo>
                <a:lnTo>
                  <a:pt x="34290" y="25908"/>
                </a:lnTo>
                <a:lnTo>
                  <a:pt x="0" y="2590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7501" y="646938"/>
            <a:ext cx="29718" cy="224790"/>
          </a:xfrm>
          <a:custGeom>
            <a:avLst/>
            <a:gdLst/>
            <a:ahLst/>
            <a:cxnLst/>
            <a:rect l="l" t="t" r="r" b="b"/>
            <a:pathLst>
              <a:path w="29717" h="224790">
                <a:moveTo>
                  <a:pt x="0" y="224790"/>
                </a:moveTo>
                <a:lnTo>
                  <a:pt x="0" y="0"/>
                </a:lnTo>
                <a:lnTo>
                  <a:pt x="29718" y="0"/>
                </a:lnTo>
                <a:lnTo>
                  <a:pt x="29718" y="224790"/>
                </a:lnTo>
                <a:lnTo>
                  <a:pt x="0" y="22479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3389" y="646938"/>
            <a:ext cx="99060" cy="224790"/>
          </a:xfrm>
          <a:custGeom>
            <a:avLst/>
            <a:gdLst/>
            <a:ahLst/>
            <a:cxnLst/>
            <a:rect l="l" t="t" r="r" b="b"/>
            <a:pathLst>
              <a:path w="99060" h="224790">
                <a:moveTo>
                  <a:pt x="0" y="0"/>
                </a:moveTo>
                <a:lnTo>
                  <a:pt x="99060" y="0"/>
                </a:lnTo>
                <a:lnTo>
                  <a:pt x="99060" y="25907"/>
                </a:lnTo>
                <a:lnTo>
                  <a:pt x="64769" y="25907"/>
                </a:lnTo>
                <a:lnTo>
                  <a:pt x="64770" y="224790"/>
                </a:lnTo>
                <a:lnTo>
                  <a:pt x="34290" y="224790"/>
                </a:lnTo>
                <a:lnTo>
                  <a:pt x="34290" y="25908"/>
                </a:lnTo>
                <a:lnTo>
                  <a:pt x="0" y="2590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3943" y="646938"/>
            <a:ext cx="108966" cy="224790"/>
          </a:xfrm>
          <a:custGeom>
            <a:avLst/>
            <a:gdLst/>
            <a:ahLst/>
            <a:cxnLst/>
            <a:rect l="l" t="t" r="r" b="b"/>
            <a:pathLst>
              <a:path w="108965" h="224790">
                <a:moveTo>
                  <a:pt x="0" y="0"/>
                </a:moveTo>
                <a:lnTo>
                  <a:pt x="24384" y="0"/>
                </a:lnTo>
                <a:lnTo>
                  <a:pt x="81534" y="154686"/>
                </a:lnTo>
                <a:lnTo>
                  <a:pt x="82296" y="154686"/>
                </a:lnTo>
                <a:lnTo>
                  <a:pt x="82296" y="0"/>
                </a:lnTo>
                <a:lnTo>
                  <a:pt x="108966" y="0"/>
                </a:lnTo>
                <a:lnTo>
                  <a:pt x="108966" y="224790"/>
                </a:lnTo>
                <a:lnTo>
                  <a:pt x="85344" y="224790"/>
                </a:lnTo>
                <a:lnTo>
                  <a:pt x="28194" y="70866"/>
                </a:lnTo>
                <a:lnTo>
                  <a:pt x="27432" y="70866"/>
                </a:lnTo>
                <a:lnTo>
                  <a:pt x="27432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10405" y="646938"/>
            <a:ext cx="81534" cy="224790"/>
          </a:xfrm>
          <a:custGeom>
            <a:avLst/>
            <a:gdLst/>
            <a:ahLst/>
            <a:cxnLst/>
            <a:rect l="l" t="t" r="r" b="b"/>
            <a:pathLst>
              <a:path w="81534" h="224790">
                <a:moveTo>
                  <a:pt x="0" y="0"/>
                </a:moveTo>
                <a:lnTo>
                  <a:pt x="80010" y="0"/>
                </a:lnTo>
                <a:lnTo>
                  <a:pt x="80010" y="25907"/>
                </a:lnTo>
                <a:lnTo>
                  <a:pt x="29718" y="25908"/>
                </a:lnTo>
                <a:lnTo>
                  <a:pt x="29718" y="96774"/>
                </a:lnTo>
                <a:lnTo>
                  <a:pt x="76200" y="96774"/>
                </a:lnTo>
                <a:lnTo>
                  <a:pt x="76200" y="122682"/>
                </a:lnTo>
                <a:lnTo>
                  <a:pt x="29718" y="122682"/>
                </a:lnTo>
                <a:lnTo>
                  <a:pt x="29718" y="199644"/>
                </a:lnTo>
                <a:lnTo>
                  <a:pt x="81534" y="199644"/>
                </a:lnTo>
                <a:lnTo>
                  <a:pt x="81534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7149" y="646938"/>
            <a:ext cx="29718" cy="224790"/>
          </a:xfrm>
          <a:custGeom>
            <a:avLst/>
            <a:gdLst/>
            <a:ahLst/>
            <a:cxnLst/>
            <a:rect l="l" t="t" r="r" b="b"/>
            <a:pathLst>
              <a:path w="29717" h="224790">
                <a:moveTo>
                  <a:pt x="0" y="224790"/>
                </a:moveTo>
                <a:lnTo>
                  <a:pt x="0" y="0"/>
                </a:lnTo>
                <a:lnTo>
                  <a:pt x="29717" y="0"/>
                </a:lnTo>
                <a:lnTo>
                  <a:pt x="29717" y="224790"/>
                </a:lnTo>
                <a:lnTo>
                  <a:pt x="0" y="22479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8643" y="646938"/>
            <a:ext cx="83058" cy="224790"/>
          </a:xfrm>
          <a:custGeom>
            <a:avLst/>
            <a:gdLst/>
            <a:ahLst/>
            <a:cxnLst/>
            <a:rect l="l" t="t" r="r" b="b"/>
            <a:pathLst>
              <a:path w="83058" h="224790">
                <a:moveTo>
                  <a:pt x="51815" y="0"/>
                </a:moveTo>
                <a:lnTo>
                  <a:pt x="83057" y="0"/>
                </a:lnTo>
                <a:lnTo>
                  <a:pt x="28193" y="108966"/>
                </a:lnTo>
                <a:lnTo>
                  <a:pt x="83057" y="224790"/>
                </a:lnTo>
                <a:lnTo>
                  <a:pt x="48767" y="224790"/>
                </a:lnTo>
                <a:lnTo>
                  <a:pt x="0" y="111252"/>
                </a:lnTo>
                <a:lnTo>
                  <a:pt x="51815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6639" y="646938"/>
            <a:ext cx="32004" cy="224790"/>
          </a:xfrm>
          <a:custGeom>
            <a:avLst/>
            <a:gdLst/>
            <a:ahLst/>
            <a:cxnLst/>
            <a:rect l="l" t="t" r="r" b="b"/>
            <a:pathLst>
              <a:path w="32003" h="224790">
                <a:moveTo>
                  <a:pt x="0" y="0"/>
                </a:moveTo>
                <a:lnTo>
                  <a:pt x="31242" y="0"/>
                </a:lnTo>
                <a:lnTo>
                  <a:pt x="31242" y="110489"/>
                </a:lnTo>
                <a:lnTo>
                  <a:pt x="32004" y="110489"/>
                </a:lnTo>
                <a:lnTo>
                  <a:pt x="32004" y="111252"/>
                </a:lnTo>
                <a:lnTo>
                  <a:pt x="31242" y="111252"/>
                </a:lnTo>
                <a:lnTo>
                  <a:pt x="31242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6411" y="646938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89" h="224790">
                <a:moveTo>
                  <a:pt x="0" y="0"/>
                </a:moveTo>
                <a:lnTo>
                  <a:pt x="44196" y="0"/>
                </a:lnTo>
                <a:lnTo>
                  <a:pt x="57918" y="1265"/>
                </a:lnTo>
                <a:lnTo>
                  <a:pt x="70192" y="5101"/>
                </a:lnTo>
                <a:lnTo>
                  <a:pt x="81077" y="11566"/>
                </a:lnTo>
                <a:lnTo>
                  <a:pt x="90632" y="20718"/>
                </a:lnTo>
                <a:lnTo>
                  <a:pt x="97750" y="30992"/>
                </a:lnTo>
                <a:lnTo>
                  <a:pt x="101732" y="40090"/>
                </a:lnTo>
                <a:lnTo>
                  <a:pt x="104936" y="50890"/>
                </a:lnTo>
                <a:lnTo>
                  <a:pt x="107387" y="63366"/>
                </a:lnTo>
                <a:lnTo>
                  <a:pt x="109112" y="77492"/>
                </a:lnTo>
                <a:lnTo>
                  <a:pt x="110137" y="93240"/>
                </a:lnTo>
                <a:lnTo>
                  <a:pt x="110489" y="110586"/>
                </a:lnTo>
                <a:lnTo>
                  <a:pt x="110489" y="111252"/>
                </a:lnTo>
                <a:lnTo>
                  <a:pt x="110171" y="128279"/>
                </a:lnTo>
                <a:lnTo>
                  <a:pt x="109224" y="143774"/>
                </a:lnTo>
                <a:lnTo>
                  <a:pt x="107661" y="157763"/>
                </a:lnTo>
                <a:lnTo>
                  <a:pt x="105495" y="170271"/>
                </a:lnTo>
                <a:lnTo>
                  <a:pt x="102740" y="181325"/>
                </a:lnTo>
                <a:lnTo>
                  <a:pt x="99408" y="190951"/>
                </a:lnTo>
                <a:lnTo>
                  <a:pt x="95512" y="199174"/>
                </a:lnTo>
                <a:lnTo>
                  <a:pt x="87609" y="208925"/>
                </a:lnTo>
                <a:lnTo>
                  <a:pt x="77880" y="216078"/>
                </a:lnTo>
                <a:lnTo>
                  <a:pt x="66103" y="221103"/>
                </a:lnTo>
                <a:lnTo>
                  <a:pt x="52318" y="224000"/>
                </a:lnTo>
                <a:lnTo>
                  <a:pt x="38862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0755" y="646938"/>
            <a:ext cx="99822" cy="224790"/>
          </a:xfrm>
          <a:custGeom>
            <a:avLst/>
            <a:gdLst/>
            <a:ahLst/>
            <a:cxnLst/>
            <a:rect l="l" t="t" r="r" b="b"/>
            <a:pathLst>
              <a:path w="99822" h="224790">
                <a:moveTo>
                  <a:pt x="0" y="0"/>
                </a:moveTo>
                <a:lnTo>
                  <a:pt x="41910" y="0"/>
                </a:lnTo>
                <a:lnTo>
                  <a:pt x="57412" y="1549"/>
                </a:lnTo>
                <a:lnTo>
                  <a:pt x="70090" y="6213"/>
                </a:lnTo>
                <a:lnTo>
                  <a:pt x="79963" y="14010"/>
                </a:lnTo>
                <a:lnTo>
                  <a:pt x="87051" y="24961"/>
                </a:lnTo>
                <a:lnTo>
                  <a:pt x="91375" y="39086"/>
                </a:lnTo>
                <a:lnTo>
                  <a:pt x="92955" y="56407"/>
                </a:lnTo>
                <a:lnTo>
                  <a:pt x="92964" y="57911"/>
                </a:lnTo>
                <a:lnTo>
                  <a:pt x="92233" y="73362"/>
                </a:lnTo>
                <a:lnTo>
                  <a:pt x="89941" y="85992"/>
                </a:lnTo>
                <a:lnTo>
                  <a:pt x="85937" y="95800"/>
                </a:lnTo>
                <a:lnTo>
                  <a:pt x="77982" y="106691"/>
                </a:lnTo>
                <a:lnTo>
                  <a:pt x="67187" y="114066"/>
                </a:lnTo>
                <a:lnTo>
                  <a:pt x="60960" y="116586"/>
                </a:lnTo>
                <a:lnTo>
                  <a:pt x="99822" y="224790"/>
                </a:lnTo>
                <a:lnTo>
                  <a:pt x="67818" y="224790"/>
                </a:lnTo>
                <a:lnTo>
                  <a:pt x="32766" y="119634"/>
                </a:lnTo>
                <a:lnTo>
                  <a:pt x="30480" y="119634"/>
                </a:lnTo>
                <a:lnTo>
                  <a:pt x="30480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8167" y="646938"/>
            <a:ext cx="97536" cy="224790"/>
          </a:xfrm>
          <a:custGeom>
            <a:avLst/>
            <a:gdLst/>
            <a:ahLst/>
            <a:cxnLst/>
            <a:rect l="l" t="t" r="r" b="b"/>
            <a:pathLst>
              <a:path w="97536" h="224790">
                <a:moveTo>
                  <a:pt x="0" y="0"/>
                </a:moveTo>
                <a:lnTo>
                  <a:pt x="49530" y="0"/>
                </a:lnTo>
                <a:lnTo>
                  <a:pt x="63560" y="1612"/>
                </a:lnTo>
                <a:lnTo>
                  <a:pt x="75171" y="6450"/>
                </a:lnTo>
                <a:lnTo>
                  <a:pt x="84364" y="14514"/>
                </a:lnTo>
                <a:lnTo>
                  <a:pt x="91137" y="25803"/>
                </a:lnTo>
                <a:lnTo>
                  <a:pt x="95491" y="40317"/>
                </a:lnTo>
                <a:lnTo>
                  <a:pt x="97427" y="58057"/>
                </a:lnTo>
                <a:lnTo>
                  <a:pt x="97536" y="64007"/>
                </a:lnTo>
                <a:lnTo>
                  <a:pt x="96660" y="78677"/>
                </a:lnTo>
                <a:lnTo>
                  <a:pt x="94127" y="91240"/>
                </a:lnTo>
                <a:lnTo>
                  <a:pt x="90078" y="101838"/>
                </a:lnTo>
                <a:lnTo>
                  <a:pt x="80351" y="114728"/>
                </a:lnTo>
                <a:lnTo>
                  <a:pt x="70193" y="121155"/>
                </a:lnTo>
                <a:lnTo>
                  <a:pt x="58020" y="124277"/>
                </a:lnTo>
                <a:lnTo>
                  <a:pt x="45384" y="125630"/>
                </a:lnTo>
                <a:lnTo>
                  <a:pt x="30075" y="126475"/>
                </a:lnTo>
                <a:lnTo>
                  <a:pt x="29718" y="126492"/>
                </a:lnTo>
                <a:lnTo>
                  <a:pt x="29718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6435" y="646938"/>
            <a:ext cx="29718" cy="224790"/>
          </a:xfrm>
          <a:custGeom>
            <a:avLst/>
            <a:gdLst/>
            <a:ahLst/>
            <a:cxnLst/>
            <a:rect l="l" t="t" r="r" b="b"/>
            <a:pathLst>
              <a:path w="29718" h="224790">
                <a:moveTo>
                  <a:pt x="0" y="224790"/>
                </a:moveTo>
                <a:lnTo>
                  <a:pt x="0" y="0"/>
                </a:lnTo>
                <a:lnTo>
                  <a:pt x="29717" y="0"/>
                </a:lnTo>
                <a:lnTo>
                  <a:pt x="29717" y="224790"/>
                </a:lnTo>
                <a:lnTo>
                  <a:pt x="0" y="22479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88691" y="646938"/>
            <a:ext cx="83058" cy="224790"/>
          </a:xfrm>
          <a:custGeom>
            <a:avLst/>
            <a:gdLst/>
            <a:ahLst/>
            <a:cxnLst/>
            <a:rect l="l" t="t" r="r" b="b"/>
            <a:pathLst>
              <a:path w="83057" h="224790">
                <a:moveTo>
                  <a:pt x="51816" y="0"/>
                </a:moveTo>
                <a:lnTo>
                  <a:pt x="83058" y="0"/>
                </a:lnTo>
                <a:lnTo>
                  <a:pt x="28194" y="108966"/>
                </a:lnTo>
                <a:lnTo>
                  <a:pt x="83058" y="224790"/>
                </a:lnTo>
                <a:lnTo>
                  <a:pt x="48768" y="224790"/>
                </a:lnTo>
                <a:lnTo>
                  <a:pt x="0" y="111252"/>
                </a:lnTo>
                <a:lnTo>
                  <a:pt x="51816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56687" y="646938"/>
            <a:ext cx="32004" cy="224790"/>
          </a:xfrm>
          <a:custGeom>
            <a:avLst/>
            <a:gdLst/>
            <a:ahLst/>
            <a:cxnLst/>
            <a:rect l="l" t="t" r="r" b="b"/>
            <a:pathLst>
              <a:path w="32004" h="224790">
                <a:moveTo>
                  <a:pt x="0" y="0"/>
                </a:moveTo>
                <a:lnTo>
                  <a:pt x="31242" y="0"/>
                </a:lnTo>
                <a:lnTo>
                  <a:pt x="31242" y="110489"/>
                </a:lnTo>
                <a:lnTo>
                  <a:pt x="32004" y="110489"/>
                </a:lnTo>
                <a:lnTo>
                  <a:pt x="32004" y="111252"/>
                </a:lnTo>
                <a:lnTo>
                  <a:pt x="31242" y="111252"/>
                </a:lnTo>
                <a:lnTo>
                  <a:pt x="31242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98953" y="646938"/>
            <a:ext cx="122682" cy="224790"/>
          </a:xfrm>
          <a:custGeom>
            <a:avLst/>
            <a:gdLst/>
            <a:ahLst/>
            <a:cxnLst/>
            <a:rect l="l" t="t" r="r" b="b"/>
            <a:pathLst>
              <a:path w="122681" h="224790">
                <a:moveTo>
                  <a:pt x="48768" y="0"/>
                </a:moveTo>
                <a:lnTo>
                  <a:pt x="73914" y="0"/>
                </a:lnTo>
                <a:lnTo>
                  <a:pt x="122682" y="224790"/>
                </a:lnTo>
                <a:lnTo>
                  <a:pt x="92964" y="224790"/>
                </a:lnTo>
                <a:lnTo>
                  <a:pt x="85344" y="180594"/>
                </a:lnTo>
                <a:lnTo>
                  <a:pt x="37338" y="180594"/>
                </a:lnTo>
                <a:lnTo>
                  <a:pt x="28956" y="224790"/>
                </a:lnTo>
                <a:lnTo>
                  <a:pt x="0" y="224790"/>
                </a:lnTo>
                <a:lnTo>
                  <a:pt x="4876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37587" y="646938"/>
            <a:ext cx="108966" cy="224790"/>
          </a:xfrm>
          <a:custGeom>
            <a:avLst/>
            <a:gdLst/>
            <a:ahLst/>
            <a:cxnLst/>
            <a:rect l="l" t="t" r="r" b="b"/>
            <a:pathLst>
              <a:path w="108966" h="224790">
                <a:moveTo>
                  <a:pt x="0" y="0"/>
                </a:moveTo>
                <a:lnTo>
                  <a:pt x="24384" y="0"/>
                </a:lnTo>
                <a:lnTo>
                  <a:pt x="81534" y="154686"/>
                </a:lnTo>
                <a:lnTo>
                  <a:pt x="82296" y="154686"/>
                </a:lnTo>
                <a:lnTo>
                  <a:pt x="82296" y="0"/>
                </a:lnTo>
                <a:lnTo>
                  <a:pt x="108966" y="0"/>
                </a:lnTo>
                <a:lnTo>
                  <a:pt x="108966" y="224790"/>
                </a:lnTo>
                <a:lnTo>
                  <a:pt x="85344" y="224790"/>
                </a:lnTo>
                <a:lnTo>
                  <a:pt x="28194" y="70866"/>
                </a:lnTo>
                <a:lnTo>
                  <a:pt x="27432" y="70866"/>
                </a:lnTo>
                <a:lnTo>
                  <a:pt x="27432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82901" y="646938"/>
            <a:ext cx="122682" cy="224790"/>
          </a:xfrm>
          <a:custGeom>
            <a:avLst/>
            <a:gdLst/>
            <a:ahLst/>
            <a:cxnLst/>
            <a:rect l="l" t="t" r="r" b="b"/>
            <a:pathLst>
              <a:path w="122681" h="224790">
                <a:moveTo>
                  <a:pt x="48768" y="0"/>
                </a:moveTo>
                <a:lnTo>
                  <a:pt x="73914" y="0"/>
                </a:lnTo>
                <a:lnTo>
                  <a:pt x="122682" y="224790"/>
                </a:lnTo>
                <a:lnTo>
                  <a:pt x="92964" y="224790"/>
                </a:lnTo>
                <a:lnTo>
                  <a:pt x="85344" y="180594"/>
                </a:lnTo>
                <a:lnTo>
                  <a:pt x="37338" y="180594"/>
                </a:lnTo>
                <a:lnTo>
                  <a:pt x="28956" y="224790"/>
                </a:lnTo>
                <a:lnTo>
                  <a:pt x="0" y="224790"/>
                </a:lnTo>
                <a:lnTo>
                  <a:pt x="4876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57933" y="646938"/>
            <a:ext cx="99822" cy="224790"/>
          </a:xfrm>
          <a:custGeom>
            <a:avLst/>
            <a:gdLst/>
            <a:ahLst/>
            <a:cxnLst/>
            <a:rect l="l" t="t" r="r" b="b"/>
            <a:pathLst>
              <a:path w="99822" h="224790">
                <a:moveTo>
                  <a:pt x="0" y="0"/>
                </a:moveTo>
                <a:lnTo>
                  <a:pt x="41910" y="0"/>
                </a:lnTo>
                <a:lnTo>
                  <a:pt x="57412" y="1549"/>
                </a:lnTo>
                <a:lnTo>
                  <a:pt x="70090" y="6213"/>
                </a:lnTo>
                <a:lnTo>
                  <a:pt x="79963" y="14010"/>
                </a:lnTo>
                <a:lnTo>
                  <a:pt x="87051" y="24961"/>
                </a:lnTo>
                <a:lnTo>
                  <a:pt x="91375" y="39086"/>
                </a:lnTo>
                <a:lnTo>
                  <a:pt x="92955" y="56407"/>
                </a:lnTo>
                <a:lnTo>
                  <a:pt x="92964" y="57911"/>
                </a:lnTo>
                <a:lnTo>
                  <a:pt x="92233" y="73362"/>
                </a:lnTo>
                <a:lnTo>
                  <a:pt x="89941" y="85992"/>
                </a:lnTo>
                <a:lnTo>
                  <a:pt x="85937" y="95800"/>
                </a:lnTo>
                <a:lnTo>
                  <a:pt x="77982" y="106691"/>
                </a:lnTo>
                <a:lnTo>
                  <a:pt x="67187" y="114066"/>
                </a:lnTo>
                <a:lnTo>
                  <a:pt x="60960" y="116586"/>
                </a:lnTo>
                <a:lnTo>
                  <a:pt x="99822" y="224790"/>
                </a:lnTo>
                <a:lnTo>
                  <a:pt x="67818" y="224790"/>
                </a:lnTo>
                <a:lnTo>
                  <a:pt x="32766" y="119634"/>
                </a:lnTo>
                <a:lnTo>
                  <a:pt x="30480" y="119634"/>
                </a:lnTo>
                <a:lnTo>
                  <a:pt x="30480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8393" y="646938"/>
            <a:ext cx="99060" cy="224790"/>
          </a:xfrm>
          <a:custGeom>
            <a:avLst/>
            <a:gdLst/>
            <a:ahLst/>
            <a:cxnLst/>
            <a:rect l="l" t="t" r="r" b="b"/>
            <a:pathLst>
              <a:path w="99060" h="224790">
                <a:moveTo>
                  <a:pt x="0" y="0"/>
                </a:moveTo>
                <a:lnTo>
                  <a:pt x="99060" y="0"/>
                </a:lnTo>
                <a:lnTo>
                  <a:pt x="99060" y="25907"/>
                </a:lnTo>
                <a:lnTo>
                  <a:pt x="64769" y="25907"/>
                </a:lnTo>
                <a:lnTo>
                  <a:pt x="64770" y="224790"/>
                </a:lnTo>
                <a:lnTo>
                  <a:pt x="34290" y="224790"/>
                </a:lnTo>
                <a:lnTo>
                  <a:pt x="34290" y="25908"/>
                </a:lnTo>
                <a:lnTo>
                  <a:pt x="0" y="2590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18843" y="646938"/>
            <a:ext cx="122682" cy="224790"/>
          </a:xfrm>
          <a:custGeom>
            <a:avLst/>
            <a:gdLst/>
            <a:ahLst/>
            <a:cxnLst/>
            <a:rect l="l" t="t" r="r" b="b"/>
            <a:pathLst>
              <a:path w="122681" h="224790">
                <a:moveTo>
                  <a:pt x="48768" y="0"/>
                </a:moveTo>
                <a:lnTo>
                  <a:pt x="73914" y="0"/>
                </a:lnTo>
                <a:lnTo>
                  <a:pt x="122682" y="224790"/>
                </a:lnTo>
                <a:lnTo>
                  <a:pt x="92964" y="224790"/>
                </a:lnTo>
                <a:lnTo>
                  <a:pt x="85344" y="180594"/>
                </a:lnTo>
                <a:lnTo>
                  <a:pt x="37338" y="180594"/>
                </a:lnTo>
                <a:lnTo>
                  <a:pt x="28956" y="224790"/>
                </a:lnTo>
                <a:lnTo>
                  <a:pt x="0" y="224790"/>
                </a:lnTo>
                <a:lnTo>
                  <a:pt x="4876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08353" y="646938"/>
            <a:ext cx="99060" cy="224790"/>
          </a:xfrm>
          <a:custGeom>
            <a:avLst/>
            <a:gdLst/>
            <a:ahLst/>
            <a:cxnLst/>
            <a:rect l="l" t="t" r="r" b="b"/>
            <a:pathLst>
              <a:path w="99059" h="224790">
                <a:moveTo>
                  <a:pt x="0" y="0"/>
                </a:moveTo>
                <a:lnTo>
                  <a:pt x="99060" y="0"/>
                </a:lnTo>
                <a:lnTo>
                  <a:pt x="99060" y="25907"/>
                </a:lnTo>
                <a:lnTo>
                  <a:pt x="64769" y="25907"/>
                </a:lnTo>
                <a:lnTo>
                  <a:pt x="64770" y="224790"/>
                </a:lnTo>
                <a:lnTo>
                  <a:pt x="34290" y="224790"/>
                </a:lnTo>
                <a:lnTo>
                  <a:pt x="34290" y="25908"/>
                </a:lnTo>
                <a:lnTo>
                  <a:pt x="0" y="2590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8813" y="646938"/>
            <a:ext cx="122682" cy="224790"/>
          </a:xfrm>
          <a:custGeom>
            <a:avLst/>
            <a:gdLst/>
            <a:ahLst/>
            <a:cxnLst/>
            <a:rect l="l" t="t" r="r" b="b"/>
            <a:pathLst>
              <a:path w="122681" h="224790">
                <a:moveTo>
                  <a:pt x="48768" y="0"/>
                </a:moveTo>
                <a:lnTo>
                  <a:pt x="73914" y="0"/>
                </a:lnTo>
                <a:lnTo>
                  <a:pt x="122682" y="224790"/>
                </a:lnTo>
                <a:lnTo>
                  <a:pt x="92964" y="224790"/>
                </a:lnTo>
                <a:lnTo>
                  <a:pt x="85344" y="180594"/>
                </a:lnTo>
                <a:lnTo>
                  <a:pt x="37338" y="180594"/>
                </a:lnTo>
                <a:lnTo>
                  <a:pt x="28956" y="224790"/>
                </a:lnTo>
                <a:lnTo>
                  <a:pt x="0" y="224790"/>
                </a:lnTo>
                <a:lnTo>
                  <a:pt x="4876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1559" y="646938"/>
            <a:ext cx="110489" cy="224790"/>
          </a:xfrm>
          <a:custGeom>
            <a:avLst/>
            <a:gdLst/>
            <a:ahLst/>
            <a:cxnLst/>
            <a:rect l="l" t="t" r="r" b="b"/>
            <a:pathLst>
              <a:path w="110490" h="224790">
                <a:moveTo>
                  <a:pt x="0" y="0"/>
                </a:moveTo>
                <a:lnTo>
                  <a:pt x="44196" y="0"/>
                </a:lnTo>
                <a:lnTo>
                  <a:pt x="57918" y="1265"/>
                </a:lnTo>
                <a:lnTo>
                  <a:pt x="70192" y="5101"/>
                </a:lnTo>
                <a:lnTo>
                  <a:pt x="81077" y="11566"/>
                </a:lnTo>
                <a:lnTo>
                  <a:pt x="90632" y="20718"/>
                </a:lnTo>
                <a:lnTo>
                  <a:pt x="97750" y="30992"/>
                </a:lnTo>
                <a:lnTo>
                  <a:pt x="101732" y="40090"/>
                </a:lnTo>
                <a:lnTo>
                  <a:pt x="104936" y="50890"/>
                </a:lnTo>
                <a:lnTo>
                  <a:pt x="107387" y="63366"/>
                </a:lnTo>
                <a:lnTo>
                  <a:pt x="109112" y="77492"/>
                </a:lnTo>
                <a:lnTo>
                  <a:pt x="110137" y="93240"/>
                </a:lnTo>
                <a:lnTo>
                  <a:pt x="110489" y="110586"/>
                </a:lnTo>
                <a:lnTo>
                  <a:pt x="110489" y="111252"/>
                </a:lnTo>
                <a:lnTo>
                  <a:pt x="110171" y="128279"/>
                </a:lnTo>
                <a:lnTo>
                  <a:pt x="109224" y="143774"/>
                </a:lnTo>
                <a:lnTo>
                  <a:pt x="107661" y="157763"/>
                </a:lnTo>
                <a:lnTo>
                  <a:pt x="105495" y="170271"/>
                </a:lnTo>
                <a:lnTo>
                  <a:pt x="102740" y="181325"/>
                </a:lnTo>
                <a:lnTo>
                  <a:pt x="99408" y="190951"/>
                </a:lnTo>
                <a:lnTo>
                  <a:pt x="95512" y="199174"/>
                </a:lnTo>
                <a:lnTo>
                  <a:pt x="87609" y="208925"/>
                </a:lnTo>
                <a:lnTo>
                  <a:pt x="77880" y="216078"/>
                </a:lnTo>
                <a:lnTo>
                  <a:pt x="66103" y="221103"/>
                </a:lnTo>
                <a:lnTo>
                  <a:pt x="52318" y="224000"/>
                </a:lnTo>
                <a:lnTo>
                  <a:pt x="38862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6487" y="646938"/>
            <a:ext cx="99060" cy="224790"/>
          </a:xfrm>
          <a:custGeom>
            <a:avLst/>
            <a:gdLst/>
            <a:ahLst/>
            <a:cxnLst/>
            <a:rect l="l" t="t" r="r" b="b"/>
            <a:pathLst>
              <a:path w="99059" h="224790">
                <a:moveTo>
                  <a:pt x="0" y="0"/>
                </a:moveTo>
                <a:lnTo>
                  <a:pt x="99060" y="0"/>
                </a:lnTo>
                <a:lnTo>
                  <a:pt x="99060" y="25907"/>
                </a:lnTo>
                <a:lnTo>
                  <a:pt x="64769" y="25907"/>
                </a:lnTo>
                <a:lnTo>
                  <a:pt x="64770" y="224790"/>
                </a:lnTo>
                <a:lnTo>
                  <a:pt x="34290" y="224790"/>
                </a:lnTo>
                <a:lnTo>
                  <a:pt x="34290" y="25908"/>
                </a:lnTo>
                <a:lnTo>
                  <a:pt x="0" y="2590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947" y="646938"/>
            <a:ext cx="122682" cy="224790"/>
          </a:xfrm>
          <a:custGeom>
            <a:avLst/>
            <a:gdLst/>
            <a:ahLst/>
            <a:cxnLst/>
            <a:rect l="l" t="t" r="r" b="b"/>
            <a:pathLst>
              <a:path w="122682" h="224790">
                <a:moveTo>
                  <a:pt x="48767" y="0"/>
                </a:moveTo>
                <a:lnTo>
                  <a:pt x="73913" y="0"/>
                </a:lnTo>
                <a:lnTo>
                  <a:pt x="122681" y="224790"/>
                </a:lnTo>
                <a:lnTo>
                  <a:pt x="92963" y="224790"/>
                </a:lnTo>
                <a:lnTo>
                  <a:pt x="85343" y="180594"/>
                </a:lnTo>
                <a:lnTo>
                  <a:pt x="37337" y="180594"/>
                </a:lnTo>
                <a:lnTo>
                  <a:pt x="28955" y="224790"/>
                </a:lnTo>
                <a:lnTo>
                  <a:pt x="0" y="224790"/>
                </a:lnTo>
                <a:lnTo>
                  <a:pt x="4876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1019" y="646938"/>
            <a:ext cx="160020" cy="224790"/>
          </a:xfrm>
          <a:custGeom>
            <a:avLst/>
            <a:gdLst/>
            <a:ahLst/>
            <a:cxnLst/>
            <a:rect l="l" t="t" r="r" b="b"/>
            <a:pathLst>
              <a:path w="160020" h="224790">
                <a:moveTo>
                  <a:pt x="22098" y="0"/>
                </a:moveTo>
                <a:lnTo>
                  <a:pt x="48768" y="0"/>
                </a:lnTo>
                <a:lnTo>
                  <a:pt x="80010" y="157734"/>
                </a:lnTo>
                <a:lnTo>
                  <a:pt x="80772" y="157734"/>
                </a:lnTo>
                <a:lnTo>
                  <a:pt x="112776" y="0"/>
                </a:lnTo>
                <a:lnTo>
                  <a:pt x="138684" y="0"/>
                </a:lnTo>
                <a:lnTo>
                  <a:pt x="160020" y="224790"/>
                </a:lnTo>
                <a:lnTo>
                  <a:pt x="131826" y="224790"/>
                </a:lnTo>
                <a:lnTo>
                  <a:pt x="120396" y="80772"/>
                </a:lnTo>
                <a:lnTo>
                  <a:pt x="119634" y="80772"/>
                </a:lnTo>
                <a:lnTo>
                  <a:pt x="89154" y="224790"/>
                </a:lnTo>
                <a:lnTo>
                  <a:pt x="70104" y="224790"/>
                </a:lnTo>
                <a:lnTo>
                  <a:pt x="41148" y="80772"/>
                </a:lnTo>
                <a:lnTo>
                  <a:pt x="40386" y="80772"/>
                </a:lnTo>
                <a:lnTo>
                  <a:pt x="28956" y="224790"/>
                </a:lnTo>
                <a:lnTo>
                  <a:pt x="0" y="224790"/>
                </a:lnTo>
                <a:lnTo>
                  <a:pt x="2209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7575" y="646938"/>
            <a:ext cx="99822" cy="224790"/>
          </a:xfrm>
          <a:custGeom>
            <a:avLst/>
            <a:gdLst/>
            <a:ahLst/>
            <a:cxnLst/>
            <a:rect l="l" t="t" r="r" b="b"/>
            <a:pathLst>
              <a:path w="99822" h="224790">
                <a:moveTo>
                  <a:pt x="0" y="0"/>
                </a:moveTo>
                <a:lnTo>
                  <a:pt x="41910" y="0"/>
                </a:lnTo>
                <a:lnTo>
                  <a:pt x="57412" y="1549"/>
                </a:lnTo>
                <a:lnTo>
                  <a:pt x="70090" y="6213"/>
                </a:lnTo>
                <a:lnTo>
                  <a:pt x="79963" y="14010"/>
                </a:lnTo>
                <a:lnTo>
                  <a:pt x="87051" y="24961"/>
                </a:lnTo>
                <a:lnTo>
                  <a:pt x="91375" y="39086"/>
                </a:lnTo>
                <a:lnTo>
                  <a:pt x="92955" y="56407"/>
                </a:lnTo>
                <a:lnTo>
                  <a:pt x="92964" y="57911"/>
                </a:lnTo>
                <a:lnTo>
                  <a:pt x="92233" y="73362"/>
                </a:lnTo>
                <a:lnTo>
                  <a:pt x="89941" y="85992"/>
                </a:lnTo>
                <a:lnTo>
                  <a:pt x="85937" y="95800"/>
                </a:lnTo>
                <a:lnTo>
                  <a:pt x="77982" y="106691"/>
                </a:lnTo>
                <a:lnTo>
                  <a:pt x="67187" y="114066"/>
                </a:lnTo>
                <a:lnTo>
                  <a:pt x="60960" y="116586"/>
                </a:lnTo>
                <a:lnTo>
                  <a:pt x="99822" y="224790"/>
                </a:lnTo>
                <a:lnTo>
                  <a:pt x="67818" y="224790"/>
                </a:lnTo>
                <a:lnTo>
                  <a:pt x="32766" y="119634"/>
                </a:lnTo>
                <a:lnTo>
                  <a:pt x="30480" y="119634"/>
                </a:lnTo>
                <a:lnTo>
                  <a:pt x="30480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5635" y="646938"/>
            <a:ext cx="82296" cy="224790"/>
          </a:xfrm>
          <a:custGeom>
            <a:avLst/>
            <a:gdLst/>
            <a:ahLst/>
            <a:cxnLst/>
            <a:rect l="l" t="t" r="r" b="b"/>
            <a:pathLst>
              <a:path w="82296" h="224790">
                <a:moveTo>
                  <a:pt x="0" y="0"/>
                </a:moveTo>
                <a:lnTo>
                  <a:pt x="82296" y="0"/>
                </a:lnTo>
                <a:lnTo>
                  <a:pt x="82296" y="25907"/>
                </a:lnTo>
                <a:lnTo>
                  <a:pt x="30480" y="25908"/>
                </a:lnTo>
                <a:lnTo>
                  <a:pt x="30480" y="96774"/>
                </a:lnTo>
                <a:lnTo>
                  <a:pt x="76200" y="96774"/>
                </a:lnTo>
                <a:lnTo>
                  <a:pt x="76200" y="121920"/>
                </a:lnTo>
                <a:lnTo>
                  <a:pt x="30480" y="121920"/>
                </a:lnTo>
                <a:lnTo>
                  <a:pt x="30480" y="224790"/>
                </a:lnTo>
                <a:lnTo>
                  <a:pt x="0" y="224790"/>
                </a:lnTo>
                <a:lnTo>
                  <a:pt x="0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19066" y="643890"/>
            <a:ext cx="91440" cy="230886"/>
          </a:xfrm>
          <a:custGeom>
            <a:avLst/>
            <a:gdLst/>
            <a:ahLst/>
            <a:cxnLst/>
            <a:rect l="l" t="t" r="r" b="b"/>
            <a:pathLst>
              <a:path w="91439" h="230886">
                <a:moveTo>
                  <a:pt x="51053" y="0"/>
                </a:moveTo>
                <a:lnTo>
                  <a:pt x="63408" y="1065"/>
                </a:lnTo>
                <a:lnTo>
                  <a:pt x="75763" y="4438"/>
                </a:lnTo>
                <a:lnTo>
                  <a:pt x="83057" y="7619"/>
                </a:lnTo>
                <a:lnTo>
                  <a:pt x="83057" y="32004"/>
                </a:lnTo>
                <a:lnTo>
                  <a:pt x="70263" y="26521"/>
                </a:lnTo>
                <a:lnTo>
                  <a:pt x="58507" y="24433"/>
                </a:lnTo>
                <a:lnTo>
                  <a:pt x="56387" y="24384"/>
                </a:lnTo>
                <a:lnTo>
                  <a:pt x="48767" y="24384"/>
                </a:lnTo>
                <a:lnTo>
                  <a:pt x="41909" y="26670"/>
                </a:lnTo>
                <a:lnTo>
                  <a:pt x="36575" y="32766"/>
                </a:lnTo>
                <a:lnTo>
                  <a:pt x="30479" y="38100"/>
                </a:lnTo>
                <a:lnTo>
                  <a:pt x="28193" y="44958"/>
                </a:lnTo>
                <a:lnTo>
                  <a:pt x="28193" y="53340"/>
                </a:lnTo>
                <a:lnTo>
                  <a:pt x="28193" y="58674"/>
                </a:lnTo>
                <a:lnTo>
                  <a:pt x="29717" y="64769"/>
                </a:lnTo>
                <a:lnTo>
                  <a:pt x="32765" y="70866"/>
                </a:lnTo>
                <a:lnTo>
                  <a:pt x="37580" y="78653"/>
                </a:lnTo>
                <a:lnTo>
                  <a:pt x="44847" y="88731"/>
                </a:lnTo>
                <a:lnTo>
                  <a:pt x="55051" y="101424"/>
                </a:lnTo>
                <a:lnTo>
                  <a:pt x="55625" y="102107"/>
                </a:lnTo>
                <a:lnTo>
                  <a:pt x="64689" y="113292"/>
                </a:lnTo>
                <a:lnTo>
                  <a:pt x="72572" y="123757"/>
                </a:lnTo>
                <a:lnTo>
                  <a:pt x="79174" y="133502"/>
                </a:lnTo>
                <a:lnTo>
                  <a:pt x="82295" y="138684"/>
                </a:lnTo>
                <a:lnTo>
                  <a:pt x="87500" y="149673"/>
                </a:lnTo>
                <a:lnTo>
                  <a:pt x="90545" y="162096"/>
                </a:lnTo>
                <a:lnTo>
                  <a:pt x="91439" y="174498"/>
                </a:lnTo>
                <a:lnTo>
                  <a:pt x="90074" y="188344"/>
                </a:lnTo>
                <a:lnTo>
                  <a:pt x="86054" y="200444"/>
                </a:lnTo>
                <a:lnTo>
                  <a:pt x="79497" y="211031"/>
                </a:lnTo>
                <a:lnTo>
                  <a:pt x="76199" y="214884"/>
                </a:lnTo>
                <a:lnTo>
                  <a:pt x="66540" y="222982"/>
                </a:lnTo>
                <a:lnTo>
                  <a:pt x="55145" y="228253"/>
                </a:lnTo>
                <a:lnTo>
                  <a:pt x="41895" y="230697"/>
                </a:lnTo>
                <a:lnTo>
                  <a:pt x="36575" y="230886"/>
                </a:lnTo>
                <a:lnTo>
                  <a:pt x="25924" y="229637"/>
                </a:lnTo>
                <a:lnTo>
                  <a:pt x="13179" y="226051"/>
                </a:lnTo>
                <a:lnTo>
                  <a:pt x="3809" y="222504"/>
                </a:lnTo>
                <a:lnTo>
                  <a:pt x="3809" y="195834"/>
                </a:lnTo>
                <a:lnTo>
                  <a:pt x="4571" y="195834"/>
                </a:lnTo>
                <a:lnTo>
                  <a:pt x="5333" y="195834"/>
                </a:lnTo>
                <a:lnTo>
                  <a:pt x="6857" y="197358"/>
                </a:lnTo>
                <a:lnTo>
                  <a:pt x="10667" y="199644"/>
                </a:lnTo>
                <a:lnTo>
                  <a:pt x="16001" y="201930"/>
                </a:lnTo>
                <a:lnTo>
                  <a:pt x="22097" y="204978"/>
                </a:lnTo>
                <a:lnTo>
                  <a:pt x="27431" y="205740"/>
                </a:lnTo>
                <a:lnTo>
                  <a:pt x="32765" y="205740"/>
                </a:lnTo>
                <a:lnTo>
                  <a:pt x="41909" y="205740"/>
                </a:lnTo>
                <a:lnTo>
                  <a:pt x="48767" y="203454"/>
                </a:lnTo>
                <a:lnTo>
                  <a:pt x="54863" y="197358"/>
                </a:lnTo>
                <a:lnTo>
                  <a:pt x="60197" y="191262"/>
                </a:lnTo>
                <a:lnTo>
                  <a:pt x="63245" y="183642"/>
                </a:lnTo>
                <a:lnTo>
                  <a:pt x="63245" y="174498"/>
                </a:lnTo>
                <a:lnTo>
                  <a:pt x="63245" y="168402"/>
                </a:lnTo>
                <a:lnTo>
                  <a:pt x="61721" y="162306"/>
                </a:lnTo>
                <a:lnTo>
                  <a:pt x="58673" y="156972"/>
                </a:lnTo>
                <a:lnTo>
                  <a:pt x="53163" y="147946"/>
                </a:lnTo>
                <a:lnTo>
                  <a:pt x="44637" y="136335"/>
                </a:lnTo>
                <a:lnTo>
                  <a:pt x="43433" y="134874"/>
                </a:lnTo>
                <a:lnTo>
                  <a:pt x="22859" y="109728"/>
                </a:lnTo>
                <a:lnTo>
                  <a:pt x="14383" y="98692"/>
                </a:lnTo>
                <a:lnTo>
                  <a:pt x="7719" y="88268"/>
                </a:lnTo>
                <a:lnTo>
                  <a:pt x="5333" y="83820"/>
                </a:lnTo>
                <a:lnTo>
                  <a:pt x="1618" y="72425"/>
                </a:lnTo>
                <a:lnTo>
                  <a:pt x="88" y="59447"/>
                </a:lnTo>
                <a:lnTo>
                  <a:pt x="0" y="54864"/>
                </a:lnTo>
                <a:lnTo>
                  <a:pt x="1258" y="40995"/>
                </a:lnTo>
                <a:lnTo>
                  <a:pt x="5033" y="28639"/>
                </a:lnTo>
                <a:lnTo>
                  <a:pt x="11324" y="18049"/>
                </a:lnTo>
                <a:lnTo>
                  <a:pt x="13715" y="15240"/>
                </a:lnTo>
                <a:lnTo>
                  <a:pt x="23778" y="6927"/>
                </a:lnTo>
                <a:lnTo>
                  <a:pt x="35344" y="1956"/>
                </a:lnTo>
                <a:lnTo>
                  <a:pt x="48555" y="42"/>
                </a:lnTo>
                <a:lnTo>
                  <a:pt x="51053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36848" y="643890"/>
            <a:ext cx="91440" cy="230886"/>
          </a:xfrm>
          <a:custGeom>
            <a:avLst/>
            <a:gdLst/>
            <a:ahLst/>
            <a:cxnLst/>
            <a:rect l="l" t="t" r="r" b="b"/>
            <a:pathLst>
              <a:path w="91439" h="230886">
                <a:moveTo>
                  <a:pt x="51053" y="0"/>
                </a:moveTo>
                <a:lnTo>
                  <a:pt x="63408" y="1065"/>
                </a:lnTo>
                <a:lnTo>
                  <a:pt x="75763" y="4438"/>
                </a:lnTo>
                <a:lnTo>
                  <a:pt x="83057" y="7619"/>
                </a:lnTo>
                <a:lnTo>
                  <a:pt x="83057" y="32004"/>
                </a:lnTo>
                <a:lnTo>
                  <a:pt x="70263" y="26521"/>
                </a:lnTo>
                <a:lnTo>
                  <a:pt x="58507" y="24433"/>
                </a:lnTo>
                <a:lnTo>
                  <a:pt x="56387" y="24384"/>
                </a:lnTo>
                <a:lnTo>
                  <a:pt x="48767" y="24384"/>
                </a:lnTo>
                <a:lnTo>
                  <a:pt x="41909" y="26670"/>
                </a:lnTo>
                <a:lnTo>
                  <a:pt x="36575" y="32766"/>
                </a:lnTo>
                <a:lnTo>
                  <a:pt x="30479" y="38100"/>
                </a:lnTo>
                <a:lnTo>
                  <a:pt x="28193" y="44958"/>
                </a:lnTo>
                <a:lnTo>
                  <a:pt x="28193" y="53340"/>
                </a:lnTo>
                <a:lnTo>
                  <a:pt x="28193" y="58674"/>
                </a:lnTo>
                <a:lnTo>
                  <a:pt x="29717" y="64769"/>
                </a:lnTo>
                <a:lnTo>
                  <a:pt x="32765" y="70866"/>
                </a:lnTo>
                <a:lnTo>
                  <a:pt x="37580" y="78653"/>
                </a:lnTo>
                <a:lnTo>
                  <a:pt x="44847" y="88731"/>
                </a:lnTo>
                <a:lnTo>
                  <a:pt x="55051" y="101424"/>
                </a:lnTo>
                <a:lnTo>
                  <a:pt x="55625" y="102107"/>
                </a:lnTo>
                <a:lnTo>
                  <a:pt x="64689" y="113292"/>
                </a:lnTo>
                <a:lnTo>
                  <a:pt x="72572" y="123757"/>
                </a:lnTo>
                <a:lnTo>
                  <a:pt x="79174" y="133502"/>
                </a:lnTo>
                <a:lnTo>
                  <a:pt x="82295" y="138684"/>
                </a:lnTo>
                <a:lnTo>
                  <a:pt x="87500" y="149673"/>
                </a:lnTo>
                <a:lnTo>
                  <a:pt x="90545" y="162096"/>
                </a:lnTo>
                <a:lnTo>
                  <a:pt x="91439" y="174498"/>
                </a:lnTo>
                <a:lnTo>
                  <a:pt x="90074" y="188344"/>
                </a:lnTo>
                <a:lnTo>
                  <a:pt x="86054" y="200444"/>
                </a:lnTo>
                <a:lnTo>
                  <a:pt x="79497" y="211031"/>
                </a:lnTo>
                <a:lnTo>
                  <a:pt x="76199" y="214884"/>
                </a:lnTo>
                <a:lnTo>
                  <a:pt x="66540" y="222982"/>
                </a:lnTo>
                <a:lnTo>
                  <a:pt x="55145" y="228253"/>
                </a:lnTo>
                <a:lnTo>
                  <a:pt x="41895" y="230697"/>
                </a:lnTo>
                <a:lnTo>
                  <a:pt x="36575" y="230886"/>
                </a:lnTo>
                <a:lnTo>
                  <a:pt x="25924" y="229637"/>
                </a:lnTo>
                <a:lnTo>
                  <a:pt x="13179" y="226051"/>
                </a:lnTo>
                <a:lnTo>
                  <a:pt x="3809" y="222504"/>
                </a:lnTo>
                <a:lnTo>
                  <a:pt x="3809" y="195834"/>
                </a:lnTo>
                <a:lnTo>
                  <a:pt x="4571" y="195834"/>
                </a:lnTo>
                <a:lnTo>
                  <a:pt x="5333" y="195834"/>
                </a:lnTo>
                <a:lnTo>
                  <a:pt x="6857" y="197358"/>
                </a:lnTo>
                <a:lnTo>
                  <a:pt x="10667" y="199644"/>
                </a:lnTo>
                <a:lnTo>
                  <a:pt x="16001" y="201930"/>
                </a:lnTo>
                <a:lnTo>
                  <a:pt x="22097" y="204978"/>
                </a:lnTo>
                <a:lnTo>
                  <a:pt x="27431" y="205740"/>
                </a:lnTo>
                <a:lnTo>
                  <a:pt x="32765" y="205740"/>
                </a:lnTo>
                <a:lnTo>
                  <a:pt x="41909" y="205740"/>
                </a:lnTo>
                <a:lnTo>
                  <a:pt x="48767" y="203454"/>
                </a:lnTo>
                <a:lnTo>
                  <a:pt x="54863" y="197358"/>
                </a:lnTo>
                <a:lnTo>
                  <a:pt x="60197" y="191262"/>
                </a:lnTo>
                <a:lnTo>
                  <a:pt x="63245" y="183642"/>
                </a:lnTo>
                <a:lnTo>
                  <a:pt x="63245" y="174498"/>
                </a:lnTo>
                <a:lnTo>
                  <a:pt x="63245" y="168402"/>
                </a:lnTo>
                <a:lnTo>
                  <a:pt x="61721" y="162306"/>
                </a:lnTo>
                <a:lnTo>
                  <a:pt x="58673" y="156972"/>
                </a:lnTo>
                <a:lnTo>
                  <a:pt x="53163" y="147946"/>
                </a:lnTo>
                <a:lnTo>
                  <a:pt x="44637" y="136335"/>
                </a:lnTo>
                <a:lnTo>
                  <a:pt x="43433" y="134874"/>
                </a:lnTo>
                <a:lnTo>
                  <a:pt x="22859" y="109728"/>
                </a:lnTo>
                <a:lnTo>
                  <a:pt x="14383" y="98692"/>
                </a:lnTo>
                <a:lnTo>
                  <a:pt x="7719" y="88268"/>
                </a:lnTo>
                <a:lnTo>
                  <a:pt x="5333" y="83820"/>
                </a:lnTo>
                <a:lnTo>
                  <a:pt x="1618" y="72425"/>
                </a:lnTo>
                <a:lnTo>
                  <a:pt x="88" y="59447"/>
                </a:lnTo>
                <a:lnTo>
                  <a:pt x="0" y="54864"/>
                </a:lnTo>
                <a:lnTo>
                  <a:pt x="1258" y="40995"/>
                </a:lnTo>
                <a:lnTo>
                  <a:pt x="5033" y="28639"/>
                </a:lnTo>
                <a:lnTo>
                  <a:pt x="11324" y="18049"/>
                </a:lnTo>
                <a:lnTo>
                  <a:pt x="13715" y="15240"/>
                </a:lnTo>
                <a:lnTo>
                  <a:pt x="23778" y="6927"/>
                </a:lnTo>
                <a:lnTo>
                  <a:pt x="35344" y="1956"/>
                </a:lnTo>
                <a:lnTo>
                  <a:pt x="48555" y="42"/>
                </a:lnTo>
                <a:lnTo>
                  <a:pt x="51053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6134" y="643890"/>
            <a:ext cx="91440" cy="230886"/>
          </a:xfrm>
          <a:custGeom>
            <a:avLst/>
            <a:gdLst/>
            <a:ahLst/>
            <a:cxnLst/>
            <a:rect l="l" t="t" r="r" b="b"/>
            <a:pathLst>
              <a:path w="91439" h="230886">
                <a:moveTo>
                  <a:pt x="51054" y="0"/>
                </a:moveTo>
                <a:lnTo>
                  <a:pt x="63408" y="1065"/>
                </a:lnTo>
                <a:lnTo>
                  <a:pt x="75763" y="4438"/>
                </a:lnTo>
                <a:lnTo>
                  <a:pt x="83058" y="7619"/>
                </a:lnTo>
                <a:lnTo>
                  <a:pt x="83058" y="32004"/>
                </a:lnTo>
                <a:lnTo>
                  <a:pt x="70263" y="26521"/>
                </a:lnTo>
                <a:lnTo>
                  <a:pt x="58507" y="24433"/>
                </a:lnTo>
                <a:lnTo>
                  <a:pt x="56388" y="24384"/>
                </a:lnTo>
                <a:lnTo>
                  <a:pt x="48768" y="24384"/>
                </a:lnTo>
                <a:lnTo>
                  <a:pt x="41910" y="26670"/>
                </a:lnTo>
                <a:lnTo>
                  <a:pt x="36576" y="32766"/>
                </a:lnTo>
                <a:lnTo>
                  <a:pt x="30480" y="38100"/>
                </a:lnTo>
                <a:lnTo>
                  <a:pt x="28194" y="44958"/>
                </a:lnTo>
                <a:lnTo>
                  <a:pt x="28194" y="53340"/>
                </a:lnTo>
                <a:lnTo>
                  <a:pt x="28194" y="58674"/>
                </a:lnTo>
                <a:lnTo>
                  <a:pt x="29718" y="64769"/>
                </a:lnTo>
                <a:lnTo>
                  <a:pt x="32766" y="70866"/>
                </a:lnTo>
                <a:lnTo>
                  <a:pt x="37580" y="78653"/>
                </a:lnTo>
                <a:lnTo>
                  <a:pt x="44847" y="88731"/>
                </a:lnTo>
                <a:lnTo>
                  <a:pt x="55051" y="101424"/>
                </a:lnTo>
                <a:lnTo>
                  <a:pt x="55626" y="102107"/>
                </a:lnTo>
                <a:lnTo>
                  <a:pt x="64689" y="113292"/>
                </a:lnTo>
                <a:lnTo>
                  <a:pt x="72572" y="123757"/>
                </a:lnTo>
                <a:lnTo>
                  <a:pt x="79174" y="133502"/>
                </a:lnTo>
                <a:lnTo>
                  <a:pt x="82296" y="138684"/>
                </a:lnTo>
                <a:lnTo>
                  <a:pt x="87500" y="149673"/>
                </a:lnTo>
                <a:lnTo>
                  <a:pt x="90545" y="162096"/>
                </a:lnTo>
                <a:lnTo>
                  <a:pt x="91440" y="174498"/>
                </a:lnTo>
                <a:lnTo>
                  <a:pt x="90074" y="188344"/>
                </a:lnTo>
                <a:lnTo>
                  <a:pt x="86054" y="200444"/>
                </a:lnTo>
                <a:lnTo>
                  <a:pt x="79497" y="211031"/>
                </a:lnTo>
                <a:lnTo>
                  <a:pt x="76200" y="214884"/>
                </a:lnTo>
                <a:lnTo>
                  <a:pt x="66540" y="222982"/>
                </a:lnTo>
                <a:lnTo>
                  <a:pt x="55145" y="228253"/>
                </a:lnTo>
                <a:lnTo>
                  <a:pt x="41895" y="230697"/>
                </a:lnTo>
                <a:lnTo>
                  <a:pt x="36576" y="230886"/>
                </a:lnTo>
                <a:lnTo>
                  <a:pt x="25924" y="229637"/>
                </a:lnTo>
                <a:lnTo>
                  <a:pt x="13179" y="226051"/>
                </a:lnTo>
                <a:lnTo>
                  <a:pt x="3810" y="222504"/>
                </a:lnTo>
                <a:lnTo>
                  <a:pt x="3810" y="195834"/>
                </a:lnTo>
                <a:lnTo>
                  <a:pt x="4572" y="195834"/>
                </a:lnTo>
                <a:lnTo>
                  <a:pt x="5334" y="195834"/>
                </a:lnTo>
                <a:lnTo>
                  <a:pt x="6858" y="197358"/>
                </a:lnTo>
                <a:lnTo>
                  <a:pt x="10668" y="199644"/>
                </a:lnTo>
                <a:lnTo>
                  <a:pt x="16002" y="201930"/>
                </a:lnTo>
                <a:lnTo>
                  <a:pt x="22098" y="204978"/>
                </a:lnTo>
                <a:lnTo>
                  <a:pt x="27432" y="205740"/>
                </a:lnTo>
                <a:lnTo>
                  <a:pt x="32766" y="205740"/>
                </a:lnTo>
                <a:lnTo>
                  <a:pt x="41910" y="205740"/>
                </a:lnTo>
                <a:lnTo>
                  <a:pt x="48768" y="203454"/>
                </a:lnTo>
                <a:lnTo>
                  <a:pt x="54864" y="197358"/>
                </a:lnTo>
                <a:lnTo>
                  <a:pt x="60198" y="191262"/>
                </a:lnTo>
                <a:lnTo>
                  <a:pt x="63246" y="183642"/>
                </a:lnTo>
                <a:lnTo>
                  <a:pt x="63246" y="174498"/>
                </a:lnTo>
                <a:lnTo>
                  <a:pt x="63246" y="168402"/>
                </a:lnTo>
                <a:lnTo>
                  <a:pt x="61722" y="162306"/>
                </a:lnTo>
                <a:lnTo>
                  <a:pt x="58674" y="156972"/>
                </a:lnTo>
                <a:lnTo>
                  <a:pt x="53163" y="147946"/>
                </a:lnTo>
                <a:lnTo>
                  <a:pt x="44637" y="136335"/>
                </a:lnTo>
                <a:lnTo>
                  <a:pt x="43434" y="134874"/>
                </a:lnTo>
                <a:lnTo>
                  <a:pt x="22860" y="109728"/>
                </a:lnTo>
                <a:lnTo>
                  <a:pt x="14383" y="98692"/>
                </a:lnTo>
                <a:lnTo>
                  <a:pt x="7719" y="88268"/>
                </a:lnTo>
                <a:lnTo>
                  <a:pt x="5334" y="83820"/>
                </a:lnTo>
                <a:lnTo>
                  <a:pt x="1618" y="72425"/>
                </a:lnTo>
                <a:lnTo>
                  <a:pt x="88" y="59447"/>
                </a:lnTo>
                <a:lnTo>
                  <a:pt x="0" y="54864"/>
                </a:lnTo>
                <a:lnTo>
                  <a:pt x="1258" y="40995"/>
                </a:lnTo>
                <a:lnTo>
                  <a:pt x="5033" y="28639"/>
                </a:lnTo>
                <a:lnTo>
                  <a:pt x="11324" y="18049"/>
                </a:lnTo>
                <a:lnTo>
                  <a:pt x="13716" y="15240"/>
                </a:lnTo>
                <a:lnTo>
                  <a:pt x="23778" y="6927"/>
                </a:lnTo>
                <a:lnTo>
                  <a:pt x="35344" y="1956"/>
                </a:lnTo>
                <a:lnTo>
                  <a:pt x="48555" y="42"/>
                </a:lnTo>
                <a:lnTo>
                  <a:pt x="51054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0844" y="643890"/>
            <a:ext cx="91440" cy="230886"/>
          </a:xfrm>
          <a:custGeom>
            <a:avLst/>
            <a:gdLst/>
            <a:ahLst/>
            <a:cxnLst/>
            <a:rect l="l" t="t" r="r" b="b"/>
            <a:pathLst>
              <a:path w="91439" h="230886">
                <a:moveTo>
                  <a:pt x="51054" y="0"/>
                </a:moveTo>
                <a:lnTo>
                  <a:pt x="63408" y="1065"/>
                </a:lnTo>
                <a:lnTo>
                  <a:pt x="75763" y="4438"/>
                </a:lnTo>
                <a:lnTo>
                  <a:pt x="83058" y="7619"/>
                </a:lnTo>
                <a:lnTo>
                  <a:pt x="83058" y="32004"/>
                </a:lnTo>
                <a:lnTo>
                  <a:pt x="70263" y="26521"/>
                </a:lnTo>
                <a:lnTo>
                  <a:pt x="58507" y="24433"/>
                </a:lnTo>
                <a:lnTo>
                  <a:pt x="56388" y="24384"/>
                </a:lnTo>
                <a:lnTo>
                  <a:pt x="48768" y="24384"/>
                </a:lnTo>
                <a:lnTo>
                  <a:pt x="41910" y="26670"/>
                </a:lnTo>
                <a:lnTo>
                  <a:pt x="36576" y="32766"/>
                </a:lnTo>
                <a:lnTo>
                  <a:pt x="30480" y="38100"/>
                </a:lnTo>
                <a:lnTo>
                  <a:pt x="28194" y="44958"/>
                </a:lnTo>
                <a:lnTo>
                  <a:pt x="28194" y="53340"/>
                </a:lnTo>
                <a:lnTo>
                  <a:pt x="28194" y="58674"/>
                </a:lnTo>
                <a:lnTo>
                  <a:pt x="29718" y="64769"/>
                </a:lnTo>
                <a:lnTo>
                  <a:pt x="32766" y="70866"/>
                </a:lnTo>
                <a:lnTo>
                  <a:pt x="37580" y="78653"/>
                </a:lnTo>
                <a:lnTo>
                  <a:pt x="44847" y="88731"/>
                </a:lnTo>
                <a:lnTo>
                  <a:pt x="55051" y="101424"/>
                </a:lnTo>
                <a:lnTo>
                  <a:pt x="55626" y="102107"/>
                </a:lnTo>
                <a:lnTo>
                  <a:pt x="64689" y="113292"/>
                </a:lnTo>
                <a:lnTo>
                  <a:pt x="72572" y="123757"/>
                </a:lnTo>
                <a:lnTo>
                  <a:pt x="79174" y="133502"/>
                </a:lnTo>
                <a:lnTo>
                  <a:pt x="82296" y="138684"/>
                </a:lnTo>
                <a:lnTo>
                  <a:pt x="87500" y="149673"/>
                </a:lnTo>
                <a:lnTo>
                  <a:pt x="90545" y="162096"/>
                </a:lnTo>
                <a:lnTo>
                  <a:pt x="91440" y="174498"/>
                </a:lnTo>
                <a:lnTo>
                  <a:pt x="90074" y="188344"/>
                </a:lnTo>
                <a:lnTo>
                  <a:pt x="86054" y="200444"/>
                </a:lnTo>
                <a:lnTo>
                  <a:pt x="79497" y="211031"/>
                </a:lnTo>
                <a:lnTo>
                  <a:pt x="76200" y="214884"/>
                </a:lnTo>
                <a:lnTo>
                  <a:pt x="66540" y="222982"/>
                </a:lnTo>
                <a:lnTo>
                  <a:pt x="55145" y="228253"/>
                </a:lnTo>
                <a:lnTo>
                  <a:pt x="41895" y="230697"/>
                </a:lnTo>
                <a:lnTo>
                  <a:pt x="36576" y="230886"/>
                </a:lnTo>
                <a:lnTo>
                  <a:pt x="25924" y="229637"/>
                </a:lnTo>
                <a:lnTo>
                  <a:pt x="13179" y="226051"/>
                </a:lnTo>
                <a:lnTo>
                  <a:pt x="3810" y="222504"/>
                </a:lnTo>
                <a:lnTo>
                  <a:pt x="3810" y="195834"/>
                </a:lnTo>
                <a:lnTo>
                  <a:pt x="4572" y="195834"/>
                </a:lnTo>
                <a:lnTo>
                  <a:pt x="5334" y="195834"/>
                </a:lnTo>
                <a:lnTo>
                  <a:pt x="6858" y="197358"/>
                </a:lnTo>
                <a:lnTo>
                  <a:pt x="10668" y="199644"/>
                </a:lnTo>
                <a:lnTo>
                  <a:pt x="16002" y="201930"/>
                </a:lnTo>
                <a:lnTo>
                  <a:pt x="22098" y="204978"/>
                </a:lnTo>
                <a:lnTo>
                  <a:pt x="27432" y="205740"/>
                </a:lnTo>
                <a:lnTo>
                  <a:pt x="32766" y="205740"/>
                </a:lnTo>
                <a:lnTo>
                  <a:pt x="41910" y="205740"/>
                </a:lnTo>
                <a:lnTo>
                  <a:pt x="48768" y="203454"/>
                </a:lnTo>
                <a:lnTo>
                  <a:pt x="54864" y="197358"/>
                </a:lnTo>
                <a:lnTo>
                  <a:pt x="60198" y="191262"/>
                </a:lnTo>
                <a:lnTo>
                  <a:pt x="63246" y="183642"/>
                </a:lnTo>
                <a:lnTo>
                  <a:pt x="63246" y="174498"/>
                </a:lnTo>
                <a:lnTo>
                  <a:pt x="63246" y="168402"/>
                </a:lnTo>
                <a:lnTo>
                  <a:pt x="61722" y="162306"/>
                </a:lnTo>
                <a:lnTo>
                  <a:pt x="58674" y="156972"/>
                </a:lnTo>
                <a:lnTo>
                  <a:pt x="53163" y="147946"/>
                </a:lnTo>
                <a:lnTo>
                  <a:pt x="44637" y="136335"/>
                </a:lnTo>
                <a:lnTo>
                  <a:pt x="43434" y="134874"/>
                </a:lnTo>
                <a:lnTo>
                  <a:pt x="22860" y="109728"/>
                </a:lnTo>
                <a:lnTo>
                  <a:pt x="14383" y="98692"/>
                </a:lnTo>
                <a:lnTo>
                  <a:pt x="7719" y="88268"/>
                </a:lnTo>
                <a:lnTo>
                  <a:pt x="5334" y="83820"/>
                </a:lnTo>
                <a:lnTo>
                  <a:pt x="1618" y="72425"/>
                </a:lnTo>
                <a:lnTo>
                  <a:pt x="88" y="59447"/>
                </a:lnTo>
                <a:lnTo>
                  <a:pt x="0" y="54864"/>
                </a:lnTo>
                <a:lnTo>
                  <a:pt x="1258" y="40995"/>
                </a:lnTo>
                <a:lnTo>
                  <a:pt x="5033" y="28639"/>
                </a:lnTo>
                <a:lnTo>
                  <a:pt x="11324" y="18049"/>
                </a:lnTo>
                <a:lnTo>
                  <a:pt x="13716" y="15240"/>
                </a:lnTo>
                <a:lnTo>
                  <a:pt x="23778" y="6927"/>
                </a:lnTo>
                <a:lnTo>
                  <a:pt x="35344" y="1956"/>
                </a:lnTo>
                <a:lnTo>
                  <a:pt x="48555" y="42"/>
                </a:lnTo>
                <a:lnTo>
                  <a:pt x="51054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8772" y="642366"/>
            <a:ext cx="124206" cy="230886"/>
          </a:xfrm>
          <a:custGeom>
            <a:avLst/>
            <a:gdLst/>
            <a:ahLst/>
            <a:cxnLst/>
            <a:rect l="l" t="t" r="r" b="b"/>
            <a:pathLst>
              <a:path w="124205" h="230886">
                <a:moveTo>
                  <a:pt x="61722" y="0"/>
                </a:moveTo>
                <a:lnTo>
                  <a:pt x="77642" y="1321"/>
                </a:lnTo>
                <a:lnTo>
                  <a:pt x="90771" y="5248"/>
                </a:lnTo>
                <a:lnTo>
                  <a:pt x="101219" y="11726"/>
                </a:lnTo>
                <a:lnTo>
                  <a:pt x="109098" y="20697"/>
                </a:lnTo>
                <a:lnTo>
                  <a:pt x="114646" y="32138"/>
                </a:lnTo>
                <a:lnTo>
                  <a:pt x="117549" y="41517"/>
                </a:lnTo>
                <a:lnTo>
                  <a:pt x="119947" y="52522"/>
                </a:lnTo>
                <a:lnTo>
                  <a:pt x="121825" y="65151"/>
                </a:lnTo>
                <a:lnTo>
                  <a:pt x="123169" y="79406"/>
                </a:lnTo>
                <a:lnTo>
                  <a:pt x="123967" y="95286"/>
                </a:lnTo>
                <a:lnTo>
                  <a:pt x="124206" y="111252"/>
                </a:lnTo>
                <a:lnTo>
                  <a:pt x="124027" y="128588"/>
                </a:lnTo>
                <a:lnTo>
                  <a:pt x="123504" y="144106"/>
                </a:lnTo>
                <a:lnTo>
                  <a:pt x="122657" y="157803"/>
                </a:lnTo>
                <a:lnTo>
                  <a:pt x="121505" y="169680"/>
                </a:lnTo>
                <a:lnTo>
                  <a:pt x="120068" y="179738"/>
                </a:lnTo>
                <a:lnTo>
                  <a:pt x="118366" y="187976"/>
                </a:lnTo>
                <a:lnTo>
                  <a:pt x="113723" y="202457"/>
                </a:lnTo>
                <a:lnTo>
                  <a:pt x="107041" y="213281"/>
                </a:lnTo>
                <a:lnTo>
                  <a:pt x="99060" y="220979"/>
                </a:lnTo>
                <a:lnTo>
                  <a:pt x="89025" y="226197"/>
                </a:lnTo>
                <a:lnTo>
                  <a:pt x="76852" y="229606"/>
                </a:lnTo>
                <a:lnTo>
                  <a:pt x="62378" y="230883"/>
                </a:lnTo>
                <a:lnTo>
                  <a:pt x="61722" y="230886"/>
                </a:lnTo>
                <a:lnTo>
                  <a:pt x="46847" y="229848"/>
                </a:lnTo>
                <a:lnTo>
                  <a:pt x="34567" y="226735"/>
                </a:lnTo>
                <a:lnTo>
                  <a:pt x="25146" y="221742"/>
                </a:lnTo>
                <a:lnTo>
                  <a:pt x="17032" y="213436"/>
                </a:lnTo>
                <a:lnTo>
                  <a:pt x="10403" y="202545"/>
                </a:lnTo>
                <a:lnTo>
                  <a:pt x="6096" y="190500"/>
                </a:lnTo>
                <a:lnTo>
                  <a:pt x="4007" y="182455"/>
                </a:lnTo>
                <a:lnTo>
                  <a:pt x="2409" y="172446"/>
                </a:lnTo>
                <a:lnTo>
                  <a:pt x="1256" y="160518"/>
                </a:lnTo>
                <a:lnTo>
                  <a:pt x="501" y="146717"/>
                </a:lnTo>
                <a:lnTo>
                  <a:pt x="99" y="131088"/>
                </a:lnTo>
                <a:lnTo>
                  <a:pt x="0" y="116586"/>
                </a:lnTo>
                <a:lnTo>
                  <a:pt x="242" y="98018"/>
                </a:lnTo>
                <a:lnTo>
                  <a:pt x="970" y="81252"/>
                </a:lnTo>
                <a:lnTo>
                  <a:pt x="2184" y="66309"/>
                </a:lnTo>
                <a:lnTo>
                  <a:pt x="3882" y="53210"/>
                </a:lnTo>
                <a:lnTo>
                  <a:pt x="6066" y="41976"/>
                </a:lnTo>
                <a:lnTo>
                  <a:pt x="8736" y="32630"/>
                </a:lnTo>
                <a:lnTo>
                  <a:pt x="11891" y="25192"/>
                </a:lnTo>
                <a:lnTo>
                  <a:pt x="21913" y="12858"/>
                </a:lnTo>
                <a:lnTo>
                  <a:pt x="32223" y="6059"/>
                </a:lnTo>
                <a:lnTo>
                  <a:pt x="44646" y="1763"/>
                </a:lnTo>
                <a:lnTo>
                  <a:pt x="59180" y="34"/>
                </a:lnTo>
                <a:lnTo>
                  <a:pt x="6172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1460" y="642366"/>
            <a:ext cx="124206" cy="230886"/>
          </a:xfrm>
          <a:custGeom>
            <a:avLst/>
            <a:gdLst/>
            <a:ahLst/>
            <a:cxnLst/>
            <a:rect l="l" t="t" r="r" b="b"/>
            <a:pathLst>
              <a:path w="124206" h="230886">
                <a:moveTo>
                  <a:pt x="61721" y="0"/>
                </a:moveTo>
                <a:lnTo>
                  <a:pt x="77642" y="1321"/>
                </a:lnTo>
                <a:lnTo>
                  <a:pt x="90771" y="5248"/>
                </a:lnTo>
                <a:lnTo>
                  <a:pt x="101219" y="11726"/>
                </a:lnTo>
                <a:lnTo>
                  <a:pt x="109098" y="20697"/>
                </a:lnTo>
                <a:lnTo>
                  <a:pt x="114646" y="32138"/>
                </a:lnTo>
                <a:lnTo>
                  <a:pt x="117549" y="41517"/>
                </a:lnTo>
                <a:lnTo>
                  <a:pt x="119947" y="52522"/>
                </a:lnTo>
                <a:lnTo>
                  <a:pt x="121825" y="65151"/>
                </a:lnTo>
                <a:lnTo>
                  <a:pt x="123169" y="79406"/>
                </a:lnTo>
                <a:lnTo>
                  <a:pt x="123967" y="95286"/>
                </a:lnTo>
                <a:lnTo>
                  <a:pt x="124206" y="111252"/>
                </a:lnTo>
                <a:lnTo>
                  <a:pt x="124027" y="128588"/>
                </a:lnTo>
                <a:lnTo>
                  <a:pt x="123504" y="144106"/>
                </a:lnTo>
                <a:lnTo>
                  <a:pt x="122657" y="157803"/>
                </a:lnTo>
                <a:lnTo>
                  <a:pt x="121505" y="169680"/>
                </a:lnTo>
                <a:lnTo>
                  <a:pt x="120068" y="179738"/>
                </a:lnTo>
                <a:lnTo>
                  <a:pt x="118366" y="187976"/>
                </a:lnTo>
                <a:lnTo>
                  <a:pt x="113723" y="202457"/>
                </a:lnTo>
                <a:lnTo>
                  <a:pt x="107041" y="213281"/>
                </a:lnTo>
                <a:lnTo>
                  <a:pt x="99060" y="220979"/>
                </a:lnTo>
                <a:lnTo>
                  <a:pt x="89025" y="226197"/>
                </a:lnTo>
                <a:lnTo>
                  <a:pt x="76852" y="229606"/>
                </a:lnTo>
                <a:lnTo>
                  <a:pt x="62378" y="230883"/>
                </a:lnTo>
                <a:lnTo>
                  <a:pt x="61722" y="230886"/>
                </a:lnTo>
                <a:lnTo>
                  <a:pt x="46847" y="229848"/>
                </a:lnTo>
                <a:lnTo>
                  <a:pt x="34567" y="226735"/>
                </a:lnTo>
                <a:lnTo>
                  <a:pt x="25146" y="221742"/>
                </a:lnTo>
                <a:lnTo>
                  <a:pt x="17032" y="213436"/>
                </a:lnTo>
                <a:lnTo>
                  <a:pt x="10403" y="202545"/>
                </a:lnTo>
                <a:lnTo>
                  <a:pt x="6096" y="190500"/>
                </a:lnTo>
                <a:lnTo>
                  <a:pt x="4007" y="182455"/>
                </a:lnTo>
                <a:lnTo>
                  <a:pt x="2409" y="172446"/>
                </a:lnTo>
                <a:lnTo>
                  <a:pt x="1256" y="160518"/>
                </a:lnTo>
                <a:lnTo>
                  <a:pt x="501" y="146717"/>
                </a:lnTo>
                <a:lnTo>
                  <a:pt x="99" y="131088"/>
                </a:lnTo>
                <a:lnTo>
                  <a:pt x="0" y="116586"/>
                </a:lnTo>
                <a:lnTo>
                  <a:pt x="242" y="98018"/>
                </a:lnTo>
                <a:lnTo>
                  <a:pt x="970" y="81252"/>
                </a:lnTo>
                <a:lnTo>
                  <a:pt x="2184" y="66309"/>
                </a:lnTo>
                <a:lnTo>
                  <a:pt x="3882" y="53210"/>
                </a:lnTo>
                <a:lnTo>
                  <a:pt x="6066" y="41976"/>
                </a:lnTo>
                <a:lnTo>
                  <a:pt x="8736" y="32630"/>
                </a:lnTo>
                <a:lnTo>
                  <a:pt x="11891" y="25192"/>
                </a:lnTo>
                <a:lnTo>
                  <a:pt x="21913" y="12858"/>
                </a:lnTo>
                <a:lnTo>
                  <a:pt x="32223" y="6059"/>
                </a:lnTo>
                <a:lnTo>
                  <a:pt x="44646" y="1763"/>
                </a:lnTo>
                <a:lnTo>
                  <a:pt x="59180" y="34"/>
                </a:lnTo>
                <a:lnTo>
                  <a:pt x="61721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674" y="1166255"/>
            <a:ext cx="8349073" cy="727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63">
              <a:lnSpc>
                <a:spcPct val="89029"/>
              </a:lnSpc>
              <a:spcBef>
                <a:spcPts val="35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Definisi:</a:t>
            </a:r>
            <a:endParaRPr sz="1600">
              <a:latin typeface="Tw Cen MT Condensed"/>
              <a:cs typeface="Tw Cen MT Condensed"/>
            </a:endParaRPr>
          </a:p>
          <a:p>
            <a:pPr marL="12700">
              <a:lnSpc>
                <a:spcPct val="101562"/>
              </a:lnSpc>
              <a:spcBef>
                <a:spcPts val="356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Data</a:t>
            </a:r>
            <a:r>
              <a:rPr sz="1600" spc="1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ansaksi</a:t>
            </a:r>
            <a:r>
              <a:rPr sz="1600" spc="3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balance</a:t>
            </a:r>
            <a:r>
              <a:rPr sz="1600" spc="46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v</a:t>
            </a:r>
            <a:r>
              <a:rPr sz="1600" spc="0" dirty="0" smtClean="0">
                <a:latin typeface="Tw Cen MT Condensed"/>
                <a:cs typeface="Tw Cen MT Condensed"/>
              </a:rPr>
              <a:t>olume</a:t>
            </a:r>
            <a:r>
              <a:rPr sz="1600" spc="4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setiap</a:t>
            </a:r>
            <a:r>
              <a:rPr sz="1600" spc="1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entitas</a:t>
            </a:r>
            <a:r>
              <a:rPr sz="1600" spc="22" dirty="0" smtClean="0">
                <a:latin typeface="Tw Cen MT Condensed"/>
                <a:cs typeface="Tw Cen MT Condensed"/>
              </a:rPr>
              <a:t> 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ang</a:t>
            </a:r>
            <a:r>
              <a:rPr sz="1600" spc="3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ada</a:t>
            </a:r>
            <a:r>
              <a:rPr sz="1600" spc="2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</a:t>
            </a:r>
            <a:r>
              <a:rPr sz="1600" spc="1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fasilitas</a:t>
            </a:r>
            <a:r>
              <a:rPr sz="1600" spc="1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setiap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KKKS</a:t>
            </a:r>
            <a:r>
              <a:rPr sz="1600" spc="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(untuk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ertian</a:t>
            </a:r>
            <a:r>
              <a:rPr sz="1600" spc="66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v</a:t>
            </a:r>
            <a:r>
              <a:rPr sz="1600" spc="0" dirty="0" smtClean="0">
                <a:latin typeface="Tw Cen MT Condensed"/>
                <a:cs typeface="Tw Cen MT Condensed"/>
              </a:rPr>
              <a:t>olume</a:t>
            </a:r>
            <a:r>
              <a:rPr sz="1600" spc="4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dapat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dilihat</a:t>
            </a:r>
            <a:r>
              <a:rPr sz="1600" spc="3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pada</a:t>
            </a:r>
            <a:r>
              <a:rPr sz="1600" spc="2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slide 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belumn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72" dirty="0" smtClean="0">
                <a:latin typeface="Tw Cen MT Condensed"/>
                <a:cs typeface="Tw Cen MT Condensed"/>
              </a:rPr>
              <a:t> </a:t>
            </a:r>
            <a:r>
              <a:rPr sz="1600" spc="4" dirty="0" smtClean="0">
                <a:latin typeface="Tw Cen MT Condensed"/>
                <a:cs typeface="Tw Cen MT Condensed"/>
              </a:rPr>
              <a:t>m</a:t>
            </a:r>
            <a:r>
              <a:rPr sz="1600" spc="0" dirty="0" smtClean="0">
                <a:latin typeface="Tw Cen MT Condensed"/>
                <a:cs typeface="Tw Cen MT Condensed"/>
              </a:rPr>
              <a:t>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enai</a:t>
            </a:r>
            <a:r>
              <a:rPr sz="1600" spc="6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“</a:t>
            </a:r>
            <a:r>
              <a:rPr sz="1600" spc="-64" dirty="0" smtClean="0">
                <a:latin typeface="Tw Cen MT Condensed"/>
                <a:cs typeface="Tw Cen MT Condensed"/>
              </a:rPr>
              <a:t>D</a:t>
            </a:r>
            <a:r>
              <a:rPr sz="1600" spc="-69" dirty="0" smtClean="0">
                <a:latin typeface="Tw Cen MT Condensed"/>
                <a:cs typeface="Tw Cen MT Condensed"/>
              </a:rPr>
              <a:t>A</a:t>
            </a:r>
            <a:r>
              <a:rPr sz="1600" spc="-59" dirty="0" smtClean="0">
                <a:latin typeface="Tw Cen MT Condensed"/>
                <a:cs typeface="Tw Cen MT Condensed"/>
              </a:rPr>
              <a:t>T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r>
              <a:rPr sz="1600" spc="1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ENTI</a:t>
            </a:r>
            <a:r>
              <a:rPr sz="1600" spc="-59" dirty="0" smtClean="0">
                <a:latin typeface="Tw Cen MT Condensed"/>
                <a:cs typeface="Tw Cen MT Condensed"/>
              </a:rPr>
              <a:t>T</a:t>
            </a:r>
            <a:r>
              <a:rPr sz="1600" spc="-4" dirty="0" smtClean="0">
                <a:latin typeface="Tw Cen MT Condensed"/>
                <a:cs typeface="Tw Cen MT Condensed"/>
              </a:rPr>
              <a:t>A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9" dirty="0" smtClean="0">
                <a:latin typeface="Tw Cen MT Condensed"/>
                <a:cs typeface="Tw Cen MT Condensed"/>
              </a:rPr>
              <a:t>”</a:t>
            </a:r>
            <a:r>
              <a:rPr sz="1600" spc="0" dirty="0" smtClean="0">
                <a:latin typeface="Tw Cen MT Condensed"/>
                <a:cs typeface="Tw Cen MT Condensed"/>
              </a:rPr>
              <a:t>)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74" y="2156866"/>
            <a:ext cx="8587466" cy="726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975">
              <a:lnSpc>
                <a:spcPct val="89029"/>
              </a:lnSpc>
              <a:spcBef>
                <a:spcPts val="35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Fungsi</a:t>
            </a:r>
            <a:r>
              <a:rPr sz="1600" b="1" spc="25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:</a:t>
            </a:r>
            <a:endParaRPr sz="16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234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Digunakan</a:t>
            </a:r>
            <a:r>
              <a:rPr sz="1600" spc="5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19" dirty="0" smtClean="0">
                <a:latin typeface="Tw Cen MT Condensed"/>
                <a:cs typeface="Tw Cen MT Condensed"/>
              </a:rPr>
              <a:t>e</a:t>
            </a:r>
            <a:r>
              <a:rPr sz="1600" spc="0" dirty="0" smtClean="0">
                <a:latin typeface="Tw Cen MT Condensed"/>
                <a:cs typeface="Tw Cen MT Condensed"/>
              </a:rPr>
              <a:t>b</a:t>
            </a:r>
            <a:r>
              <a:rPr sz="1600" spc="-25" dirty="0" smtClean="0">
                <a:latin typeface="Tw Cen MT Condensed"/>
                <a:cs typeface="Tw Cen MT Condensed"/>
              </a:rPr>
              <a:t>a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ai</a:t>
            </a:r>
            <a:r>
              <a:rPr sz="1600" spc="5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bahan</a:t>
            </a:r>
            <a:r>
              <a:rPr sz="1600" spc="4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melakukan</a:t>
            </a:r>
            <a:r>
              <a:rPr sz="1600" spc="7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oses</a:t>
            </a:r>
            <a:r>
              <a:rPr sz="1600" spc="2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utama</a:t>
            </a:r>
            <a:r>
              <a:rPr sz="1600" spc="3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back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allocation</a:t>
            </a:r>
            <a:r>
              <a:rPr sz="1600" spc="5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setiap</a:t>
            </a:r>
            <a:r>
              <a:rPr sz="1600" spc="1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entitas</a:t>
            </a:r>
            <a:r>
              <a:rPr sz="1600" spc="22" dirty="0" smtClean="0">
                <a:latin typeface="Tw Cen MT Condensed"/>
                <a:cs typeface="Tw Cen MT Condensed"/>
              </a:rPr>
              <a:t> 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ang</a:t>
            </a:r>
            <a:r>
              <a:rPr sz="1600" spc="3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ada</a:t>
            </a:r>
            <a:r>
              <a:rPr sz="1600" spc="2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di</a:t>
            </a:r>
            <a:r>
              <a:rPr sz="1600" spc="1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fasilitas</a:t>
            </a:r>
            <a:r>
              <a:rPr sz="1600" spc="1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KKKS</a:t>
            </a:r>
            <a:r>
              <a:rPr sz="1600" spc="1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serta</a:t>
            </a:r>
            <a:r>
              <a:rPr sz="1600" spc="1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menghitung</a:t>
            </a:r>
            <a:endParaRPr sz="1600">
              <a:latin typeface="Tw Cen MT Condensed"/>
              <a:cs typeface="Tw Cen MT Condensed"/>
            </a:endParaRPr>
          </a:p>
          <a:p>
            <a:pPr marL="12700" marR="30975">
              <a:lnSpc>
                <a:spcPct val="89029"/>
              </a:lnSpc>
              <a:spcBef>
                <a:spcPts val="240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nilai</a:t>
            </a:r>
            <a:r>
              <a:rPr sz="1600" spc="2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balance</a:t>
            </a:r>
            <a:r>
              <a:rPr sz="1600" spc="46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v</a:t>
            </a:r>
            <a:r>
              <a:rPr sz="1600" spc="0" dirty="0" smtClean="0">
                <a:latin typeface="Tw Cen MT Condensed"/>
                <a:cs typeface="Tw Cen MT Condensed"/>
              </a:rPr>
              <a:t>olume</a:t>
            </a:r>
            <a:r>
              <a:rPr sz="1600" spc="4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setiap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entitas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674" y="3146712"/>
            <a:ext cx="8339029" cy="726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863">
              <a:lnSpc>
                <a:spcPct val="89029"/>
              </a:lnSpc>
              <a:spcBef>
                <a:spcPts val="35"/>
              </a:spcBef>
            </a:pPr>
            <a:r>
              <a:rPr sz="1600" b="1" spc="-39" dirty="0" smtClean="0">
                <a:latin typeface="Tw Cen MT Condensed"/>
                <a:cs typeface="Tw Cen MT Condensed"/>
              </a:rPr>
              <a:t>K</a:t>
            </a:r>
            <a:r>
              <a:rPr sz="1600" b="1" spc="0" dirty="0" smtClean="0">
                <a:latin typeface="Tw Cen MT Condensed"/>
                <a:cs typeface="Tw Cen MT Condensed"/>
              </a:rPr>
              <a:t>ete</a:t>
            </a:r>
            <a:r>
              <a:rPr sz="1600" b="1" spc="-29" dirty="0" smtClean="0">
                <a:latin typeface="Tw Cen MT Condensed"/>
                <a:cs typeface="Tw Cen MT Condensed"/>
              </a:rPr>
              <a:t>r</a:t>
            </a:r>
            <a:r>
              <a:rPr sz="1600" b="1" spc="0" dirty="0" smtClean="0">
                <a:latin typeface="Tw Cen MT Condensed"/>
                <a:cs typeface="Tw Cen MT Condensed"/>
              </a:rPr>
              <a:t>kaitan</a:t>
            </a:r>
            <a:r>
              <a:rPr sz="1600" b="1" spc="66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Data</a:t>
            </a:r>
            <a:r>
              <a:rPr sz="1600" b="1" spc="21" dirty="0" smtClean="0">
                <a:latin typeface="Tw Cen MT Condensed"/>
                <a:cs typeface="Tw Cen MT Condensed"/>
              </a:rPr>
              <a:t> </a:t>
            </a:r>
            <a:r>
              <a:rPr sz="1600" b="1" spc="0" dirty="0" smtClean="0">
                <a:latin typeface="Tw Cen MT Condensed"/>
                <a:cs typeface="Tw Cen MT Condensed"/>
              </a:rPr>
              <a:t>:</a:t>
            </a:r>
            <a:endParaRPr sz="1600">
              <a:latin typeface="Tw Cen MT Condensed"/>
              <a:cs typeface="Tw Cen MT Condensed"/>
            </a:endParaRPr>
          </a:p>
          <a:p>
            <a:pPr marL="12700" indent="0">
              <a:lnSpc>
                <a:spcPct val="101562"/>
              </a:lnSpc>
              <a:spcBef>
                <a:spcPts val="356"/>
              </a:spcBef>
            </a:pPr>
            <a:r>
              <a:rPr sz="1600" spc="0" dirty="0" smtClean="0">
                <a:latin typeface="Tw Cen MT Condensed"/>
                <a:cs typeface="Tw Cen MT Condensed"/>
              </a:rPr>
              <a:t>Be</a:t>
            </a:r>
            <a:r>
              <a:rPr sz="1600" spc="-1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kaitan</a:t>
            </a:r>
            <a:r>
              <a:rPr sz="1600" spc="6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den</a:t>
            </a:r>
            <a:r>
              <a:rPr sz="1600" spc="-29" dirty="0" smtClean="0">
                <a:latin typeface="Tw Cen MT Condensed"/>
                <a:cs typeface="Tw Cen MT Condensed"/>
              </a:rPr>
              <a:t>g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4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tabel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-5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ell</a:t>
            </a:r>
            <a:r>
              <a:rPr sz="1600" spc="2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info</a:t>
            </a:r>
            <a:r>
              <a:rPr sz="1600" spc="13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31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field</a:t>
            </a:r>
            <a:r>
              <a:rPr sz="1600" spc="1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jenis</a:t>
            </a:r>
            <a:r>
              <a:rPr sz="1600" spc="1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</a:t>
            </a:r>
            <a:r>
              <a:rPr sz="1600" spc="-4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oduk,</a:t>
            </a:r>
            <a:r>
              <a:rPr sz="1600" spc="56" dirty="0" smtClean="0">
                <a:latin typeface="Tw Cen MT Condensed"/>
                <a:cs typeface="Tw Cen MT Condensed"/>
              </a:rPr>
              <a:t> </a:t>
            </a:r>
            <a:r>
              <a:rPr sz="1600" spc="-5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ell</a:t>
            </a:r>
            <a:r>
              <a:rPr sz="1600" spc="2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net</a:t>
            </a:r>
            <a:r>
              <a:rPr sz="1600" spc="-44" dirty="0" smtClean="0">
                <a:latin typeface="Tw Cen MT Condensed"/>
                <a:cs typeface="Tw Cen MT Condensed"/>
              </a:rPr>
              <a:t>w</a:t>
            </a:r>
            <a:r>
              <a:rPr sz="1600" spc="0" dirty="0" smtClean="0">
                <a:latin typeface="Tw Cen MT Condensed"/>
                <a:cs typeface="Tw Cen MT Condensed"/>
              </a:rPr>
              <a:t>o</a:t>
            </a:r>
            <a:r>
              <a:rPr sz="1600" spc="-1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k</a:t>
            </a:r>
            <a:r>
              <a:rPr sz="1600" spc="49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history</a:t>
            </a:r>
            <a:r>
              <a:rPr sz="1600" spc="28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untuk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field</a:t>
            </a:r>
            <a:r>
              <a:rPr sz="1600" spc="1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ali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an</a:t>
            </a:r>
            <a:r>
              <a:rPr sz="1600" spc="4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S</a:t>
            </a:r>
            <a:r>
              <a:rPr sz="1600" spc="-259" dirty="0" smtClean="0">
                <a:latin typeface="Tw Cen MT Condensed"/>
                <a:cs typeface="Tw Cen MT Condensed"/>
              </a:rPr>
              <a:t>P</a:t>
            </a:r>
            <a:r>
              <a:rPr sz="1600" spc="0" dirty="0" smtClean="0">
                <a:latin typeface="Tw Cen MT Condensed"/>
                <a:cs typeface="Tw Cen MT Condensed"/>
              </a:rPr>
              <a:t>,</a:t>
            </a:r>
            <a:r>
              <a:rPr sz="1600" spc="11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v</a:t>
            </a:r>
            <a:r>
              <a:rPr sz="1600" spc="0" dirty="0" smtClean="0">
                <a:latin typeface="Tw Cen MT Condensed"/>
                <a:cs typeface="Tw Cen MT Condensed"/>
              </a:rPr>
              <a:t>olume</a:t>
            </a:r>
            <a:r>
              <a:rPr sz="1600" spc="45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lifting</a:t>
            </a:r>
            <a:r>
              <a:rPr sz="1600" spc="2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per</a:t>
            </a:r>
            <a:r>
              <a:rPr sz="1600" spc="30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CTP/BL</a:t>
            </a:r>
            <a:r>
              <a:rPr sz="1600" spc="2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teru</a:t>
            </a:r>
            <a:r>
              <a:rPr sz="1600" spc="20" dirty="0" smtClean="0">
                <a:latin typeface="Tw Cen MT Condensed"/>
                <a:cs typeface="Tw Cen MT Condensed"/>
              </a:rPr>
              <a:t>t</a:t>
            </a:r>
            <a:r>
              <a:rPr sz="1600" spc="0" dirty="0" smtClean="0">
                <a:latin typeface="Tw Cen MT Condensed"/>
                <a:cs typeface="Tw Cen MT Condensed"/>
              </a:rPr>
              <a:t>ama untuk</a:t>
            </a:r>
            <a:r>
              <a:rPr sz="1600" spc="26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entitas</a:t>
            </a:r>
            <a:r>
              <a:rPr sz="1600" spc="22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Custo</a:t>
            </a:r>
            <a:r>
              <a:rPr sz="1600" spc="-14" dirty="0" smtClean="0">
                <a:latin typeface="Tw Cen MT Condensed"/>
                <a:cs typeface="Tw Cen MT Condensed"/>
              </a:rPr>
              <a:t>d</a:t>
            </a:r>
            <a:r>
              <a:rPr sz="1600" spc="0" dirty="0" smtClean="0">
                <a:latin typeface="Tw Cen MT Condensed"/>
                <a:cs typeface="Tw Cen MT Condensed"/>
              </a:rPr>
              <a:t>y</a:t>
            </a:r>
            <a:r>
              <a:rPr sz="1600" spc="32" dirty="0" smtClean="0">
                <a:latin typeface="Tw Cen MT Condensed"/>
                <a:cs typeface="Tw Cen MT Condensed"/>
              </a:rPr>
              <a:t> </a:t>
            </a:r>
            <a:r>
              <a:rPr sz="1600" spc="-64" dirty="0" smtClean="0">
                <a:latin typeface="Tw Cen MT Condensed"/>
                <a:cs typeface="Tw Cen MT Condensed"/>
              </a:rPr>
              <a:t>T</a:t>
            </a:r>
            <a:r>
              <a:rPr sz="1600" spc="-34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ans</a:t>
            </a:r>
            <a:r>
              <a:rPr sz="1600" spc="-14" dirty="0" smtClean="0">
                <a:latin typeface="Tw Cen MT Condensed"/>
                <a:cs typeface="Tw Cen MT Condensed"/>
              </a:rPr>
              <a:t>f</a:t>
            </a:r>
            <a:r>
              <a:rPr sz="1600" spc="0" dirty="0" smtClean="0">
                <a:latin typeface="Tw Cen MT Condensed"/>
                <a:cs typeface="Tw Cen MT Condensed"/>
              </a:rPr>
              <a:t>er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-39" dirty="0" smtClean="0">
                <a:latin typeface="Tw Cen MT Condensed"/>
                <a:cs typeface="Tw Cen MT Condensed"/>
              </a:rPr>
              <a:t>P</a:t>
            </a:r>
            <a:r>
              <a:rPr sz="1600" spc="0" dirty="0" smtClean="0">
                <a:latin typeface="Tw Cen MT Condensed"/>
                <a:cs typeface="Tw Cen MT Condensed"/>
              </a:rPr>
              <a:t>oint</a:t>
            </a:r>
            <a:r>
              <a:rPr sz="1600" spc="3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(CTP)</a:t>
            </a:r>
            <a:r>
              <a:rPr sz="1600" spc="1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n</a:t>
            </a:r>
            <a:r>
              <a:rPr sz="1600" spc="-29" dirty="0" smtClean="0">
                <a:latin typeface="Tw Cen MT Condensed"/>
                <a:cs typeface="Tw Cen MT Condensed"/>
              </a:rPr>
              <a:t>y</a:t>
            </a:r>
            <a:r>
              <a:rPr sz="1600" spc="0" dirty="0" smtClean="0">
                <a:latin typeface="Tw Cen MT Condensed"/>
                <a:cs typeface="Tw Cen MT Condensed"/>
              </a:rPr>
              <a:t>a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674" y="4180211"/>
            <a:ext cx="985274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40"/>
              </a:spcBef>
            </a:pPr>
            <a:r>
              <a:rPr sz="1400" b="1" spc="0" dirty="0" smtClean="0">
                <a:latin typeface="Tw Cen MT Condensed"/>
                <a:cs typeface="Tw Cen MT Condensed"/>
              </a:rPr>
              <a:t>Contoh</a:t>
            </a:r>
            <a:r>
              <a:rPr sz="1400" b="1" spc="39" dirty="0" smtClean="0">
                <a:latin typeface="Tw Cen MT Condensed"/>
                <a:cs typeface="Tw Cen MT Condensed"/>
              </a:rPr>
              <a:t> </a:t>
            </a:r>
            <a:r>
              <a:rPr sz="1400" b="1" spc="-25" dirty="0" smtClean="0">
                <a:latin typeface="Tw Cen MT Condensed"/>
                <a:cs typeface="Tw Cen MT Condensed"/>
              </a:rPr>
              <a:t>F</a:t>
            </a:r>
            <a:r>
              <a:rPr sz="1400" b="1" spc="0" dirty="0" smtClean="0">
                <a:latin typeface="Tw Cen MT Condensed"/>
                <a:cs typeface="Tw Cen MT Condensed"/>
              </a:rPr>
              <a:t>ormat</a:t>
            </a:r>
            <a:endParaRPr sz="1400">
              <a:latin typeface="Tw Cen MT Condensed"/>
              <a:cs typeface="Tw Cen M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615" y="4713795"/>
            <a:ext cx="1399720" cy="216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1132" marR="15205">
              <a:lnSpc>
                <a:spcPts val="1335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Nama_E</a:t>
            </a:r>
            <a:r>
              <a:rPr sz="1800" spc="-10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ti</a:t>
            </a:r>
            <a:r>
              <a:rPr sz="1800" spc="-10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L="12700" marR="294979" indent="0">
              <a:lnSpc>
                <a:spcPts val="1464"/>
              </a:lnSpc>
              <a:spcBef>
                <a:spcPts val="3"/>
              </a:spcBef>
            </a:pPr>
            <a:r>
              <a:rPr sz="1200" spc="0" dirty="0" smtClean="0">
                <a:latin typeface="Calibri"/>
                <a:cs typeface="Calibri"/>
              </a:rPr>
              <a:t>NO</a:t>
            </a:r>
            <a:r>
              <a:rPr sz="1200" spc="-14" dirty="0" smtClean="0">
                <a:latin typeface="Calibri"/>
                <a:cs typeface="Calibri"/>
              </a:rPr>
              <a:t>R</a:t>
            </a:r>
            <a:r>
              <a:rPr sz="1200" spc="0" dirty="0" smtClean="0">
                <a:latin typeface="Calibri"/>
                <a:cs typeface="Calibri"/>
              </a:rPr>
              <a:t>TH</a:t>
            </a:r>
            <a:r>
              <a:rPr sz="1200" spc="55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MAKMUR GEMAH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74"/>
              </a:spcBef>
            </a:pPr>
            <a:r>
              <a:rPr sz="1200" dirty="0" smtClean="0">
                <a:latin typeface="Calibri"/>
                <a:cs typeface="Calibri"/>
              </a:rPr>
              <a:t>RI</a:t>
            </a:r>
            <a:r>
              <a:rPr sz="1200" spc="-89" dirty="0" smtClean="0">
                <a:latin typeface="Calibri"/>
                <a:cs typeface="Calibri"/>
              </a:rPr>
              <a:t>P</a:t>
            </a:r>
            <a:r>
              <a:rPr sz="1200" spc="0" dirty="0" smtClean="0">
                <a:latin typeface="Calibri"/>
                <a:cs typeface="Calibri"/>
              </a:rPr>
              <a:t>AH</a:t>
            </a:r>
            <a:endParaRPr sz="1200">
              <a:latin typeface="Calibri"/>
              <a:cs typeface="Calibri"/>
            </a:endParaRPr>
          </a:p>
          <a:p>
            <a:pPr marL="12700" indent="0">
              <a:lnSpc>
                <a:spcPts val="1464"/>
              </a:lnSpc>
              <a:spcBef>
                <a:spcPts val="180"/>
              </a:spcBef>
            </a:pPr>
            <a:r>
              <a:rPr sz="1200" spc="0" dirty="0" smtClean="0">
                <a:latin typeface="Calibri"/>
                <a:cs typeface="Calibri"/>
              </a:rPr>
              <a:t>NO</a:t>
            </a:r>
            <a:r>
              <a:rPr sz="1200" spc="-14" dirty="0" smtClean="0">
                <a:latin typeface="Calibri"/>
                <a:cs typeface="Calibri"/>
              </a:rPr>
              <a:t>R</a:t>
            </a:r>
            <a:r>
              <a:rPr sz="1200" spc="0" dirty="0" smtClean="0">
                <a:latin typeface="Calibri"/>
                <a:cs typeface="Calibri"/>
              </a:rPr>
              <a:t>TH</a:t>
            </a:r>
            <a:r>
              <a:rPr sz="1200" spc="55" dirty="0" smtClean="0">
                <a:latin typeface="Calibri"/>
                <a:cs typeface="Calibri"/>
              </a:rPr>
              <a:t> </a:t>
            </a:r>
            <a:r>
              <a:rPr sz="1200" spc="-9" dirty="0" smtClean="0">
                <a:latin typeface="Calibri"/>
                <a:cs typeface="Calibri"/>
              </a:rPr>
              <a:t>E</a:t>
            </a:r>
            <a:r>
              <a:rPr sz="1200" spc="-4" dirty="0" smtClean="0">
                <a:latin typeface="Calibri"/>
                <a:cs typeface="Calibri"/>
              </a:rPr>
              <a:t>A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0" dirty="0" smtClean="0">
                <a:latin typeface="Calibri"/>
                <a:cs typeface="Calibri"/>
              </a:rPr>
              <a:t>T</a:t>
            </a:r>
            <a:r>
              <a:rPr sz="1200" spc="39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BE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0" dirty="0" smtClean="0">
                <a:latin typeface="Calibri"/>
                <a:cs typeface="Calibri"/>
              </a:rPr>
              <a:t>ARA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64"/>
              </a:lnSpc>
              <a:spcBef>
                <a:spcPts val="111"/>
              </a:spcBef>
            </a:pPr>
            <a:r>
              <a:rPr sz="1200" spc="0" dirty="0" smtClean="0">
                <a:latin typeface="Calibri"/>
                <a:cs typeface="Calibri"/>
              </a:rPr>
              <a:t>NO</a:t>
            </a:r>
            <a:r>
              <a:rPr sz="1200" spc="-14" dirty="0" smtClean="0">
                <a:latin typeface="Calibri"/>
                <a:cs typeface="Calibri"/>
              </a:rPr>
              <a:t>R</a:t>
            </a:r>
            <a:r>
              <a:rPr sz="1200" spc="0" dirty="0" smtClean="0">
                <a:latin typeface="Calibri"/>
                <a:cs typeface="Calibri"/>
              </a:rPr>
              <a:t>TH</a:t>
            </a:r>
            <a:r>
              <a:rPr sz="1200" spc="55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BE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0" dirty="0" smtClean="0">
                <a:latin typeface="Calibri"/>
                <a:cs typeface="Calibri"/>
              </a:rPr>
              <a:t>ARA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64"/>
              </a:lnSpc>
              <a:spcBef>
                <a:spcPts val="111"/>
              </a:spcBef>
            </a:pPr>
            <a:r>
              <a:rPr sz="1200" spc="0" dirty="0" smtClean="0">
                <a:latin typeface="Calibri"/>
                <a:cs typeface="Calibri"/>
              </a:rPr>
              <a:t>SOUTH</a:t>
            </a:r>
            <a:r>
              <a:rPr sz="1200" spc="59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W</a:t>
            </a:r>
            <a:r>
              <a:rPr sz="1200" spc="-14" dirty="0" smtClean="0">
                <a:latin typeface="Calibri"/>
                <a:cs typeface="Calibri"/>
              </a:rPr>
              <a:t>E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0" dirty="0" smtClean="0">
                <a:latin typeface="Calibri"/>
                <a:cs typeface="Calibri"/>
              </a:rPr>
              <a:t>T</a:t>
            </a:r>
            <a:r>
              <a:rPr sz="1200" spc="32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BE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0" dirty="0" smtClean="0">
                <a:latin typeface="Calibri"/>
                <a:cs typeface="Calibri"/>
              </a:rPr>
              <a:t>ARA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64"/>
              </a:lnSpc>
              <a:spcBef>
                <a:spcPts val="111"/>
              </a:spcBef>
            </a:pPr>
            <a:r>
              <a:rPr sz="1200" spc="0" dirty="0" smtClean="0">
                <a:latin typeface="Calibri"/>
                <a:cs typeface="Calibri"/>
              </a:rPr>
              <a:t>W</a:t>
            </a:r>
            <a:r>
              <a:rPr sz="1200" spc="-14" dirty="0" smtClean="0">
                <a:latin typeface="Calibri"/>
                <a:cs typeface="Calibri"/>
              </a:rPr>
              <a:t>E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0" dirty="0" smtClean="0">
                <a:latin typeface="Calibri"/>
                <a:cs typeface="Calibri"/>
              </a:rPr>
              <a:t>T</a:t>
            </a:r>
            <a:r>
              <a:rPr sz="1200" spc="32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BE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0" dirty="0" smtClean="0">
                <a:latin typeface="Calibri"/>
                <a:cs typeface="Calibri"/>
              </a:rPr>
              <a:t>ARA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ts val="1425"/>
              </a:lnSpc>
              <a:spcBef>
                <a:spcPts val="182"/>
              </a:spcBef>
            </a:pPr>
            <a:r>
              <a:rPr sz="1800" spc="0" baseline="2275" dirty="0" smtClean="0">
                <a:latin typeface="Calibri"/>
                <a:cs typeface="Calibri"/>
              </a:rPr>
              <a:t>SOUTH</a:t>
            </a:r>
            <a:r>
              <a:rPr sz="1800" spc="59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BE</a:t>
            </a:r>
            <a:r>
              <a:rPr sz="1800" spc="-94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ARA</a:t>
            </a:r>
            <a:endParaRPr sz="1200">
              <a:latin typeface="Calibri"/>
              <a:cs typeface="Calibri"/>
            </a:endParaRPr>
          </a:p>
          <a:p>
            <a:pPr marL="12700" marR="15205">
              <a:lnSpc>
                <a:spcPct val="101725"/>
              </a:lnSpc>
              <a:spcBef>
                <a:spcPts val="3"/>
              </a:spcBef>
            </a:pPr>
            <a:r>
              <a:rPr sz="1200" spc="-89" dirty="0" smtClean="0">
                <a:latin typeface="Calibri"/>
                <a:cs typeface="Calibri"/>
              </a:rPr>
              <a:t>P</a:t>
            </a:r>
            <a:r>
              <a:rPr sz="1200" spc="0" dirty="0" smtClean="0">
                <a:latin typeface="Calibri"/>
                <a:cs typeface="Calibri"/>
              </a:rPr>
              <a:t>ANEN</a:t>
            </a:r>
            <a:r>
              <a:rPr sz="1200" spc="54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U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0" dirty="0" smtClean="0">
                <a:latin typeface="Calibri"/>
                <a:cs typeface="Calibri"/>
              </a:rPr>
              <a:t>ARA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0346" y="4713795"/>
            <a:ext cx="847512" cy="18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N</a:t>
            </a:r>
            <a:r>
              <a:rPr sz="1800" spc="-15" baseline="2275" dirty="0" smtClean="0">
                <a:latin typeface="Calibri"/>
                <a:cs typeface="Calibri"/>
              </a:rPr>
              <a:t>e</a:t>
            </a:r>
            <a:r>
              <a:rPr sz="1800" spc="4" baseline="2275" dirty="0" smtClean="0">
                <a:latin typeface="Calibri"/>
                <a:cs typeface="Calibri"/>
              </a:rPr>
              <a:t>x</a:t>
            </a:r>
            <a:r>
              <a:rPr sz="1800" spc="0" baseline="2275" dirty="0" smtClean="0">
                <a:latin typeface="Calibri"/>
                <a:cs typeface="Calibri"/>
              </a:rPr>
              <a:t>t_E</a:t>
            </a:r>
            <a:r>
              <a:rPr sz="1800" spc="-10" baseline="2275" dirty="0" smtClean="0">
                <a:latin typeface="Calibri"/>
                <a:cs typeface="Calibri"/>
              </a:rPr>
              <a:t>n</a:t>
            </a:r>
            <a:r>
              <a:rPr sz="1800" spc="0" baseline="2275" dirty="0" smtClean="0">
                <a:latin typeface="Calibri"/>
                <a:cs typeface="Calibri"/>
              </a:rPr>
              <a:t>ti</a:t>
            </a:r>
            <a:r>
              <a:rPr sz="1800" spc="-10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9122" y="4713795"/>
            <a:ext cx="1168902" cy="216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601">
              <a:lnSpc>
                <a:spcPts val="1335"/>
              </a:lnSpc>
              <a:spcBef>
                <a:spcPts val="66"/>
              </a:spcBef>
            </a:pPr>
            <a:r>
              <a:rPr sz="1800" spc="-79" baseline="2275" dirty="0" smtClean="0">
                <a:latin typeface="Calibri"/>
                <a:cs typeface="Calibri"/>
              </a:rPr>
              <a:t>T</a:t>
            </a:r>
            <a:r>
              <a:rPr sz="1800" spc="-19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ans_Oil_</a:t>
            </a:r>
            <a:r>
              <a:rPr sz="1800" spc="-9" baseline="2275" dirty="0" smtClean="0">
                <a:latin typeface="Calibri"/>
                <a:cs typeface="Calibri"/>
              </a:rPr>
              <a:t>S</a:t>
            </a:r>
            <a:r>
              <a:rPr sz="1800" spc="0" baseline="2275" dirty="0" smtClean="0">
                <a:latin typeface="Calibri"/>
                <a:cs typeface="Calibri"/>
              </a:rPr>
              <a:t>TB</a:t>
            </a:r>
            <a:endParaRPr sz="1200">
              <a:latin typeface="Calibri"/>
              <a:cs typeface="Calibri"/>
            </a:endParaRPr>
          </a:p>
          <a:p>
            <a:pPr marL="493340" marR="93" algn="ctr">
              <a:lnSpc>
                <a:spcPct val="101725"/>
              </a:lnSpc>
              <a:spcBef>
                <a:spcPts val="3"/>
              </a:spcBef>
            </a:pPr>
            <a:r>
              <a:rPr sz="1200" spc="0" dirty="0" smtClean="0">
                <a:latin typeface="Calibri"/>
                <a:cs typeface="Calibri"/>
              </a:rPr>
              <a:t>22,561.00</a:t>
            </a:r>
            <a:endParaRPr sz="1200">
              <a:latin typeface="Calibri"/>
              <a:cs typeface="Calibri"/>
            </a:endParaRPr>
          </a:p>
          <a:p>
            <a:pPr marL="493695" marR="16" algn="ctr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28,690.00</a:t>
            </a:r>
            <a:endParaRPr sz="1200">
              <a:latin typeface="Calibri"/>
              <a:cs typeface="Calibri"/>
            </a:endParaRPr>
          </a:p>
          <a:p>
            <a:pPr marL="415084" marR="57" algn="ctr">
              <a:lnSpc>
                <a:spcPct val="101725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121,617.00</a:t>
            </a:r>
            <a:endParaRPr sz="1200">
              <a:latin typeface="Calibri"/>
              <a:cs typeface="Calibri"/>
            </a:endParaRPr>
          </a:p>
          <a:p>
            <a:pPr marL="493572" marR="0" algn="ctr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27,677.00</a:t>
            </a:r>
            <a:endParaRPr sz="1200">
              <a:latin typeface="Calibri"/>
              <a:cs typeface="Calibri"/>
            </a:endParaRPr>
          </a:p>
          <a:p>
            <a:pPr marL="415084" marR="57" algn="ctr">
              <a:lnSpc>
                <a:spcPct val="101725"/>
              </a:lnSpc>
              <a:spcBef>
                <a:spcPts val="180"/>
              </a:spcBef>
            </a:pPr>
            <a:r>
              <a:rPr sz="1200" spc="0" dirty="0" smtClean="0">
                <a:latin typeface="Calibri"/>
                <a:cs typeface="Calibri"/>
              </a:rPr>
              <a:t>128,543.00</a:t>
            </a:r>
            <a:endParaRPr sz="1200">
              <a:latin typeface="Calibri"/>
              <a:cs typeface="Calibri"/>
            </a:endParaRPr>
          </a:p>
          <a:p>
            <a:pPr marL="493572" marR="0" algn="ctr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80,507.00</a:t>
            </a:r>
            <a:endParaRPr sz="1200">
              <a:latin typeface="Calibri"/>
              <a:cs typeface="Calibri"/>
            </a:endParaRPr>
          </a:p>
          <a:p>
            <a:pPr marL="493572" marR="0" algn="ctr">
              <a:lnSpc>
                <a:spcPct val="101725"/>
              </a:lnSpc>
              <a:spcBef>
                <a:spcPts val="185"/>
              </a:spcBef>
            </a:pPr>
            <a:r>
              <a:rPr sz="1200" spc="0" dirty="0" smtClean="0">
                <a:latin typeface="Calibri"/>
                <a:cs typeface="Calibri"/>
              </a:rPr>
              <a:t>82,878.00</a:t>
            </a:r>
            <a:endParaRPr sz="1200">
              <a:latin typeface="Calibri"/>
              <a:cs typeface="Calibri"/>
            </a:endParaRPr>
          </a:p>
          <a:p>
            <a:pPr marL="415084" marR="57" algn="ctr">
              <a:lnSpc>
                <a:spcPct val="101725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100,876.00</a:t>
            </a:r>
            <a:endParaRPr sz="1200">
              <a:latin typeface="Calibri"/>
              <a:cs typeface="Calibri"/>
            </a:endParaRPr>
          </a:p>
          <a:p>
            <a:pPr marL="415085" marR="56" algn="ctr">
              <a:lnSpc>
                <a:spcPct val="101725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212,508.00</a:t>
            </a:r>
            <a:endParaRPr sz="1200">
              <a:latin typeface="Calibri"/>
              <a:cs typeface="Calibri"/>
            </a:endParaRPr>
          </a:p>
          <a:p>
            <a:pPr marL="493573" algn="ctr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20,093.00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201" y="4713795"/>
            <a:ext cx="1124011" cy="18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800" spc="-79" baseline="2275" dirty="0" smtClean="0">
                <a:latin typeface="Calibri"/>
                <a:cs typeface="Calibri"/>
              </a:rPr>
              <a:t>T</a:t>
            </a:r>
            <a:r>
              <a:rPr sz="1800" spc="-19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ans_Gas_MSCF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8723" y="4713795"/>
            <a:ext cx="220875" cy="180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800" spc="-89" baseline="2275" dirty="0" smtClean="0">
                <a:latin typeface="Calibri"/>
                <a:cs typeface="Calibri"/>
              </a:rPr>
              <a:t>T</a:t>
            </a:r>
            <a:r>
              <a:rPr sz="1800" spc="0" baseline="2275" dirty="0" smtClean="0">
                <a:latin typeface="Calibri"/>
                <a:cs typeface="Calibri"/>
              </a:rPr>
              <a:t>gl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1208" y="4713795"/>
            <a:ext cx="943518" cy="2162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Nama_P</a:t>
            </a:r>
            <a:r>
              <a:rPr sz="1800" spc="-15" baseline="2275" dirty="0" smtClean="0">
                <a:latin typeface="Calibri"/>
                <a:cs typeface="Calibri"/>
              </a:rPr>
              <a:t>r</a:t>
            </a:r>
            <a:r>
              <a:rPr sz="1800" spc="0" baseline="2275" dirty="0" smtClean="0">
                <a:latin typeface="Calibri"/>
                <a:cs typeface="Calibri"/>
              </a:rPr>
              <a:t>oduk</a:t>
            </a:r>
            <a:endParaRPr sz="1200">
              <a:latin typeface="Calibri"/>
              <a:cs typeface="Calibri"/>
            </a:endParaRPr>
          </a:p>
          <a:p>
            <a:pPr marL="174671" marR="169913" indent="0" algn="just">
              <a:lnSpc>
                <a:spcPts val="1464"/>
              </a:lnSpc>
              <a:spcBef>
                <a:spcPts val="3"/>
              </a:spcBef>
            </a:pPr>
            <a:r>
              <a:rPr sz="1200" spc="0" dirty="0" smtClean="0">
                <a:latin typeface="Calibri"/>
                <a:cs typeface="Calibri"/>
              </a:rPr>
              <a:t>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 GER</a:t>
            </a:r>
            <a:r>
              <a:rPr sz="1200" spc="-1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GAI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2468" y="4908870"/>
            <a:ext cx="1096534" cy="1966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33" marR="826858" algn="just">
              <a:lnSpc>
                <a:spcPts val="1335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CPS</a:t>
            </a:r>
            <a:endParaRPr sz="1200">
              <a:latin typeface="Calibri"/>
              <a:cs typeface="Calibri"/>
            </a:endParaRPr>
          </a:p>
          <a:p>
            <a:pPr marL="13318" marR="826502" algn="just">
              <a:lnSpc>
                <a:spcPct val="101725"/>
              </a:lnSpc>
              <a:spcBef>
                <a:spcPts val="8"/>
              </a:spcBef>
            </a:pPr>
            <a:r>
              <a:rPr sz="1200" spc="0" dirty="0" smtClean="0">
                <a:latin typeface="Calibri"/>
                <a:cs typeface="Calibri"/>
              </a:rPr>
              <a:t>CPS</a:t>
            </a:r>
            <a:endParaRPr sz="1200">
              <a:latin typeface="Calibri"/>
              <a:cs typeface="Calibri"/>
            </a:endParaRPr>
          </a:p>
          <a:p>
            <a:pPr marL="12962" marR="0" indent="-262" algn="just">
              <a:lnSpc>
                <a:spcPts val="1464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GEMAH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 </a:t>
            </a:r>
            <a:endParaRPr sz="1200">
              <a:latin typeface="Calibri"/>
              <a:cs typeface="Calibri"/>
            </a:endParaRPr>
          </a:p>
          <a:p>
            <a:pPr marL="12962" marR="0" algn="just">
              <a:lnSpc>
                <a:spcPts val="1464"/>
              </a:lnSpc>
              <a:spcBef>
                <a:spcPts val="128"/>
              </a:spcBef>
            </a:pPr>
            <a:r>
              <a:rPr sz="1200" spc="0" dirty="0" smtClean="0">
                <a:latin typeface="Calibri"/>
                <a:cs typeface="Calibri"/>
              </a:rPr>
              <a:t>GEMAH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 </a:t>
            </a:r>
            <a:endParaRPr sz="1200">
              <a:latin typeface="Calibri"/>
              <a:cs typeface="Calibri"/>
            </a:endParaRPr>
          </a:p>
          <a:p>
            <a:pPr marL="12962" marR="0" algn="just">
              <a:lnSpc>
                <a:spcPts val="1464"/>
              </a:lnSpc>
              <a:spcBef>
                <a:spcPts val="128"/>
              </a:spcBef>
            </a:pPr>
            <a:r>
              <a:rPr sz="1200" spc="0" dirty="0" smtClean="0">
                <a:latin typeface="Calibri"/>
                <a:cs typeface="Calibri"/>
              </a:rPr>
              <a:t>NEB</a:t>
            </a:r>
            <a:r>
              <a:rPr sz="1200" spc="29" dirty="0" smtClean="0">
                <a:latin typeface="Calibri"/>
                <a:cs typeface="Calibri"/>
              </a:rPr>
              <a:t>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</a:t>
            </a:r>
            <a:endParaRPr sz="1200">
              <a:latin typeface="Calibri"/>
              <a:cs typeface="Calibri"/>
            </a:endParaRPr>
          </a:p>
          <a:p>
            <a:pPr marL="12978" marR="238635" algn="just">
              <a:lnSpc>
                <a:spcPts val="1415"/>
              </a:lnSpc>
              <a:spcBef>
                <a:spcPts val="199"/>
              </a:spcBef>
            </a:pPr>
            <a:r>
              <a:rPr sz="1800" spc="0" baseline="2275" dirty="0" smtClean="0">
                <a:latin typeface="Calibri"/>
                <a:cs typeface="Calibri"/>
              </a:rPr>
              <a:t>NEB</a:t>
            </a:r>
            <a:r>
              <a:rPr sz="1800" spc="29" baseline="2275" dirty="0" smtClean="0">
                <a:latin typeface="Calibri"/>
                <a:cs typeface="Calibri"/>
              </a:rPr>
              <a:t> </a:t>
            </a:r>
            <a:r>
              <a:rPr sz="1800" spc="-9" baseline="2275" dirty="0" smtClean="0">
                <a:latin typeface="Calibri"/>
                <a:cs typeface="Calibri"/>
              </a:rPr>
              <a:t>S</a:t>
            </a:r>
            <a:r>
              <a:rPr sz="1800" spc="-94" baseline="2275" dirty="0" smtClean="0">
                <a:latin typeface="Calibri"/>
                <a:cs typeface="Calibri"/>
              </a:rPr>
              <a:t>T</a:t>
            </a:r>
            <a:r>
              <a:rPr sz="1800" spc="-100" baseline="2275" dirty="0" smtClean="0">
                <a:latin typeface="Calibri"/>
                <a:cs typeface="Calibri"/>
              </a:rPr>
              <a:t>A</a:t>
            </a:r>
            <a:r>
              <a:rPr sz="1800" spc="0" baseline="2275" dirty="0" smtClean="0">
                <a:latin typeface="Calibri"/>
                <a:cs typeface="Calibri"/>
              </a:rPr>
              <a:t>TION</a:t>
            </a:r>
            <a:endParaRPr sz="1200">
              <a:latin typeface="Calibri"/>
              <a:cs typeface="Calibri"/>
            </a:endParaRPr>
          </a:p>
          <a:p>
            <a:pPr marL="13117" indent="0" algn="just">
              <a:lnSpc>
                <a:spcPts val="1464"/>
              </a:lnSpc>
              <a:spcBef>
                <a:spcPts val="114"/>
              </a:spcBef>
            </a:pPr>
            <a:r>
              <a:rPr sz="1200" spc="0" dirty="0" smtClean="0">
                <a:latin typeface="Calibri"/>
                <a:cs typeface="Calibri"/>
              </a:rPr>
              <a:t>GEMAH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 GEMAH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 GEMAH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 GEMAH</a:t>
            </a:r>
            <a:r>
              <a:rPr sz="1200" spc="62" dirty="0" smtClean="0">
                <a:latin typeface="Calibri"/>
                <a:cs typeface="Calibri"/>
              </a:rPr>
              <a:t> </a:t>
            </a:r>
            <a:r>
              <a:rPr sz="1200" spc="-9" dirty="0" smtClean="0">
                <a:latin typeface="Calibri"/>
                <a:cs typeface="Calibri"/>
              </a:rPr>
              <a:t>S</a:t>
            </a:r>
            <a:r>
              <a:rPr sz="1200" spc="-94" dirty="0" smtClean="0">
                <a:latin typeface="Calibri"/>
                <a:cs typeface="Calibri"/>
              </a:rPr>
              <a:t>T</a:t>
            </a:r>
            <a:r>
              <a:rPr sz="1200" spc="-100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1384" y="4908870"/>
            <a:ext cx="1181484" cy="1966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335"/>
              </a:lnSpc>
              <a:spcBef>
                <a:spcPts val="66"/>
              </a:spcBef>
            </a:pPr>
            <a:r>
              <a:rPr sz="1800" spc="0" baseline="2275" dirty="0" smtClean="0">
                <a:latin typeface="Calibri"/>
                <a:cs typeface="Calibri"/>
              </a:rPr>
              <a:t>0.00</a:t>
            </a:r>
            <a:r>
              <a:rPr sz="1800" spc="-93" baseline="2275" dirty="0" smtClean="0">
                <a:latin typeface="Calibri"/>
                <a:cs typeface="Calibri"/>
              </a:rPr>
              <a:t> </a:t>
            </a:r>
            <a:r>
              <a:rPr sz="1800" spc="0" baseline="2275" dirty="0" smtClean="0">
                <a:latin typeface="Calibri"/>
                <a:cs typeface="Calibri"/>
              </a:rPr>
              <a:t>31‐</a:t>
            </a:r>
            <a:r>
              <a:rPr sz="1800" spc="4" baseline="2275" dirty="0" smtClean="0">
                <a:latin typeface="Calibri"/>
                <a:cs typeface="Calibri"/>
              </a:rPr>
              <a:t>M</a:t>
            </a:r>
            <a:r>
              <a:rPr sz="1800" spc="-25" baseline="2275" dirty="0" smtClean="0">
                <a:latin typeface="Calibri"/>
                <a:cs typeface="Calibri"/>
              </a:rPr>
              <a:t>a</a:t>
            </a:r>
            <a:r>
              <a:rPr sz="1800" spc="0" baseline="2275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8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180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185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 marR="0">
              <a:lnSpc>
                <a:spcPct val="101725"/>
              </a:lnSpc>
              <a:spcBef>
                <a:spcPts val="70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5"/>
              </a:spcBef>
            </a:pPr>
            <a:r>
              <a:rPr sz="1200" spc="0" dirty="0" smtClean="0">
                <a:latin typeface="Calibri"/>
                <a:cs typeface="Calibri"/>
              </a:rPr>
              <a:t>0.00</a:t>
            </a:r>
            <a:r>
              <a:rPr sz="1200" spc="-93" dirty="0" smtClean="0">
                <a:latin typeface="Calibri"/>
                <a:cs typeface="Calibri"/>
              </a:rPr>
              <a:t> </a:t>
            </a:r>
            <a:r>
              <a:rPr sz="1200" spc="0" dirty="0" smtClean="0">
                <a:latin typeface="Calibri"/>
                <a:cs typeface="Calibri"/>
              </a:rPr>
              <a:t>31‐</a:t>
            </a:r>
            <a:r>
              <a:rPr sz="1200" spc="4" dirty="0" smtClean="0">
                <a:latin typeface="Calibri"/>
                <a:cs typeface="Calibri"/>
              </a:rPr>
              <a:t>M</a:t>
            </a:r>
            <a:r>
              <a:rPr sz="1200" spc="-25" dirty="0" smtClean="0">
                <a:latin typeface="Calibri"/>
                <a:cs typeface="Calibri"/>
              </a:rPr>
              <a:t>a</a:t>
            </a:r>
            <a:r>
              <a:rPr sz="1200" spc="0" dirty="0" smtClean="0">
                <a:latin typeface="Calibri"/>
                <a:cs typeface="Calibri"/>
              </a:rPr>
              <a:t>y‐2014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35" y="659892"/>
            <a:ext cx="82296" cy="96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135635" y="756285"/>
            <a:ext cx="76200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482" y="755903"/>
            <a:ext cx="4425695" cy="299466"/>
          </a:xfrm>
          <a:custGeom>
            <a:avLst/>
            <a:gdLst/>
            <a:ahLst/>
            <a:cxnLst/>
            <a:rect l="l" t="t" r="r" b="b"/>
            <a:pathLst>
              <a:path w="4425695" h="299466">
                <a:moveTo>
                  <a:pt x="4183379" y="0"/>
                </a:moveTo>
                <a:lnTo>
                  <a:pt x="4168902" y="0"/>
                </a:lnTo>
                <a:lnTo>
                  <a:pt x="4101083" y="299466"/>
                </a:lnTo>
                <a:lnTo>
                  <a:pt x="4115562" y="299466"/>
                </a:lnTo>
                <a:lnTo>
                  <a:pt x="4183379" y="0"/>
                </a:lnTo>
                <a:close/>
              </a:path>
              <a:path w="4425695" h="299466">
                <a:moveTo>
                  <a:pt x="485393" y="164592"/>
                </a:moveTo>
                <a:lnTo>
                  <a:pt x="484631" y="164592"/>
                </a:lnTo>
                <a:lnTo>
                  <a:pt x="453389" y="7620"/>
                </a:lnTo>
                <a:lnTo>
                  <a:pt x="427481" y="7620"/>
                </a:lnTo>
                <a:lnTo>
                  <a:pt x="405383" y="231648"/>
                </a:lnTo>
                <a:lnTo>
                  <a:pt x="433577" y="231648"/>
                </a:lnTo>
                <a:lnTo>
                  <a:pt x="445007" y="88392"/>
                </a:lnTo>
                <a:lnTo>
                  <a:pt x="446531" y="88392"/>
                </a:lnTo>
                <a:lnTo>
                  <a:pt x="475488" y="231648"/>
                </a:lnTo>
                <a:lnTo>
                  <a:pt x="493775" y="231648"/>
                </a:lnTo>
                <a:lnTo>
                  <a:pt x="525017" y="88392"/>
                </a:lnTo>
                <a:lnTo>
                  <a:pt x="525779" y="88392"/>
                </a:lnTo>
                <a:lnTo>
                  <a:pt x="536448" y="231648"/>
                </a:lnTo>
                <a:lnTo>
                  <a:pt x="564641" y="231648"/>
                </a:lnTo>
                <a:lnTo>
                  <a:pt x="543305" y="7620"/>
                </a:lnTo>
                <a:lnTo>
                  <a:pt x="517398" y="7620"/>
                </a:lnTo>
                <a:lnTo>
                  <a:pt x="485393" y="164592"/>
                </a:lnTo>
                <a:close/>
              </a:path>
              <a:path w="4425695" h="299466">
                <a:moveTo>
                  <a:pt x="2117597" y="164592"/>
                </a:moveTo>
                <a:lnTo>
                  <a:pt x="2116835" y="164592"/>
                </a:lnTo>
                <a:lnTo>
                  <a:pt x="2085593" y="7620"/>
                </a:lnTo>
                <a:lnTo>
                  <a:pt x="2059685" y="7620"/>
                </a:lnTo>
                <a:lnTo>
                  <a:pt x="2037588" y="231648"/>
                </a:lnTo>
                <a:lnTo>
                  <a:pt x="2065782" y="231648"/>
                </a:lnTo>
                <a:lnTo>
                  <a:pt x="2077211" y="88392"/>
                </a:lnTo>
                <a:lnTo>
                  <a:pt x="2078735" y="88392"/>
                </a:lnTo>
                <a:lnTo>
                  <a:pt x="2107691" y="231648"/>
                </a:lnTo>
                <a:lnTo>
                  <a:pt x="2125979" y="231648"/>
                </a:lnTo>
                <a:lnTo>
                  <a:pt x="2157222" y="88392"/>
                </a:lnTo>
                <a:lnTo>
                  <a:pt x="2157984" y="88392"/>
                </a:lnTo>
                <a:lnTo>
                  <a:pt x="2168652" y="231648"/>
                </a:lnTo>
                <a:lnTo>
                  <a:pt x="2196846" y="231648"/>
                </a:lnTo>
                <a:lnTo>
                  <a:pt x="2175510" y="7620"/>
                </a:lnTo>
                <a:lnTo>
                  <a:pt x="2149602" y="7620"/>
                </a:lnTo>
                <a:lnTo>
                  <a:pt x="2117597" y="164592"/>
                </a:lnTo>
                <a:close/>
              </a:path>
              <a:path w="4425695" h="299466">
                <a:moveTo>
                  <a:pt x="4294334" y="131528"/>
                </a:moveTo>
                <a:lnTo>
                  <a:pt x="4284756" y="124127"/>
                </a:lnTo>
                <a:lnTo>
                  <a:pt x="4242816" y="131064"/>
                </a:lnTo>
                <a:lnTo>
                  <a:pt x="4245512" y="131116"/>
                </a:lnTo>
                <a:lnTo>
                  <a:pt x="4259297" y="133708"/>
                </a:lnTo>
                <a:lnTo>
                  <a:pt x="4301299" y="141901"/>
                </a:lnTo>
                <a:lnTo>
                  <a:pt x="4294334" y="131528"/>
                </a:lnTo>
                <a:close/>
              </a:path>
              <a:path w="4425695" h="299466">
                <a:moveTo>
                  <a:pt x="1363979" y="164592"/>
                </a:moveTo>
                <a:lnTo>
                  <a:pt x="1405127" y="231648"/>
                </a:lnTo>
                <a:lnTo>
                  <a:pt x="1356359" y="7620"/>
                </a:lnTo>
                <a:lnTo>
                  <a:pt x="1331214" y="7620"/>
                </a:lnTo>
                <a:lnTo>
                  <a:pt x="1283208" y="231648"/>
                </a:lnTo>
                <a:lnTo>
                  <a:pt x="1311402" y="231648"/>
                </a:lnTo>
                <a:lnTo>
                  <a:pt x="1319783" y="187452"/>
                </a:lnTo>
                <a:lnTo>
                  <a:pt x="1367789" y="187452"/>
                </a:lnTo>
                <a:lnTo>
                  <a:pt x="1376171" y="231648"/>
                </a:lnTo>
                <a:lnTo>
                  <a:pt x="1405127" y="231648"/>
                </a:lnTo>
                <a:lnTo>
                  <a:pt x="1363979" y="164592"/>
                </a:lnTo>
                <a:lnTo>
                  <a:pt x="1324355" y="164592"/>
                </a:lnTo>
                <a:lnTo>
                  <a:pt x="1343405" y="57912"/>
                </a:lnTo>
                <a:lnTo>
                  <a:pt x="1344167" y="57912"/>
                </a:lnTo>
                <a:lnTo>
                  <a:pt x="1363979" y="164592"/>
                </a:lnTo>
                <a:close/>
              </a:path>
              <a:path w="4425695" h="299466">
                <a:moveTo>
                  <a:pt x="1123949" y="164592"/>
                </a:moveTo>
                <a:lnTo>
                  <a:pt x="1165097" y="231648"/>
                </a:lnTo>
                <a:lnTo>
                  <a:pt x="1116329" y="7620"/>
                </a:lnTo>
                <a:lnTo>
                  <a:pt x="1091183" y="7620"/>
                </a:lnTo>
                <a:lnTo>
                  <a:pt x="1043177" y="231648"/>
                </a:lnTo>
                <a:lnTo>
                  <a:pt x="1071371" y="231648"/>
                </a:lnTo>
                <a:lnTo>
                  <a:pt x="1079753" y="187452"/>
                </a:lnTo>
                <a:lnTo>
                  <a:pt x="1127759" y="187452"/>
                </a:lnTo>
                <a:lnTo>
                  <a:pt x="1136141" y="231648"/>
                </a:lnTo>
                <a:lnTo>
                  <a:pt x="1165097" y="231648"/>
                </a:lnTo>
                <a:lnTo>
                  <a:pt x="1123949" y="164592"/>
                </a:lnTo>
                <a:lnTo>
                  <a:pt x="1084326" y="164592"/>
                </a:lnTo>
                <a:lnTo>
                  <a:pt x="1103376" y="57912"/>
                </a:lnTo>
                <a:lnTo>
                  <a:pt x="1104138" y="57912"/>
                </a:lnTo>
                <a:lnTo>
                  <a:pt x="1123949" y="164592"/>
                </a:lnTo>
                <a:close/>
              </a:path>
              <a:path w="4425695" h="299466">
                <a:moveTo>
                  <a:pt x="672083" y="164592"/>
                </a:moveTo>
                <a:lnTo>
                  <a:pt x="713231" y="231648"/>
                </a:lnTo>
                <a:lnTo>
                  <a:pt x="664463" y="7620"/>
                </a:lnTo>
                <a:lnTo>
                  <a:pt x="639317" y="7620"/>
                </a:lnTo>
                <a:lnTo>
                  <a:pt x="591312" y="231648"/>
                </a:lnTo>
                <a:lnTo>
                  <a:pt x="619505" y="231648"/>
                </a:lnTo>
                <a:lnTo>
                  <a:pt x="627888" y="187452"/>
                </a:lnTo>
                <a:lnTo>
                  <a:pt x="675893" y="187452"/>
                </a:lnTo>
                <a:lnTo>
                  <a:pt x="684276" y="231648"/>
                </a:lnTo>
                <a:lnTo>
                  <a:pt x="713231" y="231648"/>
                </a:lnTo>
                <a:lnTo>
                  <a:pt x="672083" y="164592"/>
                </a:lnTo>
                <a:lnTo>
                  <a:pt x="632460" y="164592"/>
                </a:lnTo>
                <a:lnTo>
                  <a:pt x="651510" y="57912"/>
                </a:lnTo>
                <a:lnTo>
                  <a:pt x="652271" y="57912"/>
                </a:lnTo>
                <a:lnTo>
                  <a:pt x="672083" y="164592"/>
                </a:lnTo>
                <a:close/>
              </a:path>
              <a:path w="4425695" h="299466">
                <a:moveTo>
                  <a:pt x="3593591" y="39624"/>
                </a:moveTo>
                <a:lnTo>
                  <a:pt x="3595811" y="42364"/>
                </a:lnTo>
                <a:lnTo>
                  <a:pt x="3599920" y="53241"/>
                </a:lnTo>
                <a:lnTo>
                  <a:pt x="3601212" y="68580"/>
                </a:lnTo>
                <a:lnTo>
                  <a:pt x="3600988" y="74770"/>
                </a:lnTo>
                <a:lnTo>
                  <a:pt x="3598297" y="88416"/>
                </a:lnTo>
                <a:lnTo>
                  <a:pt x="3592829" y="97536"/>
                </a:lnTo>
                <a:lnTo>
                  <a:pt x="3582287" y="103902"/>
                </a:lnTo>
                <a:lnTo>
                  <a:pt x="3567683" y="105918"/>
                </a:lnTo>
                <a:lnTo>
                  <a:pt x="3567683" y="30480"/>
                </a:lnTo>
                <a:lnTo>
                  <a:pt x="3537204" y="7620"/>
                </a:lnTo>
                <a:lnTo>
                  <a:pt x="3537204" y="231648"/>
                </a:lnTo>
                <a:lnTo>
                  <a:pt x="3567683" y="231648"/>
                </a:lnTo>
                <a:lnTo>
                  <a:pt x="3567683" y="126492"/>
                </a:lnTo>
                <a:lnTo>
                  <a:pt x="3569969" y="126492"/>
                </a:lnTo>
                <a:lnTo>
                  <a:pt x="3605783" y="231648"/>
                </a:lnTo>
                <a:lnTo>
                  <a:pt x="3637026" y="231648"/>
                </a:lnTo>
                <a:lnTo>
                  <a:pt x="3598164" y="124206"/>
                </a:lnTo>
                <a:lnTo>
                  <a:pt x="3604857" y="121086"/>
                </a:lnTo>
                <a:lnTo>
                  <a:pt x="3615522" y="113602"/>
                </a:lnTo>
                <a:lnTo>
                  <a:pt x="3623309" y="104394"/>
                </a:lnTo>
                <a:lnTo>
                  <a:pt x="3627686" y="92622"/>
                </a:lnTo>
                <a:lnTo>
                  <a:pt x="3630071" y="79983"/>
                </a:lnTo>
                <a:lnTo>
                  <a:pt x="3630929" y="64770"/>
                </a:lnTo>
                <a:lnTo>
                  <a:pt x="3630922" y="63381"/>
                </a:lnTo>
                <a:lnTo>
                  <a:pt x="3629289" y="46343"/>
                </a:lnTo>
                <a:lnTo>
                  <a:pt x="3593591" y="39624"/>
                </a:lnTo>
                <a:close/>
              </a:path>
              <a:path w="4425695" h="299466">
                <a:moveTo>
                  <a:pt x="3593591" y="39624"/>
                </a:moveTo>
                <a:lnTo>
                  <a:pt x="3629289" y="46343"/>
                </a:lnTo>
                <a:lnTo>
                  <a:pt x="3624829" y="32402"/>
                </a:lnTo>
                <a:lnTo>
                  <a:pt x="3617561" y="21560"/>
                </a:lnTo>
                <a:lnTo>
                  <a:pt x="3607505" y="13815"/>
                </a:lnTo>
                <a:lnTo>
                  <a:pt x="3594682" y="9168"/>
                </a:lnTo>
                <a:lnTo>
                  <a:pt x="3579114" y="7620"/>
                </a:lnTo>
                <a:lnTo>
                  <a:pt x="3537204" y="7620"/>
                </a:lnTo>
                <a:lnTo>
                  <a:pt x="3567683" y="30480"/>
                </a:lnTo>
                <a:lnTo>
                  <a:pt x="3570047" y="30485"/>
                </a:lnTo>
                <a:lnTo>
                  <a:pt x="3584273" y="32880"/>
                </a:lnTo>
                <a:lnTo>
                  <a:pt x="3593591" y="39624"/>
                </a:lnTo>
                <a:close/>
              </a:path>
              <a:path w="4425695" h="299466">
                <a:moveTo>
                  <a:pt x="337565" y="39624"/>
                </a:moveTo>
                <a:lnTo>
                  <a:pt x="339785" y="42364"/>
                </a:lnTo>
                <a:lnTo>
                  <a:pt x="343894" y="53241"/>
                </a:lnTo>
                <a:lnTo>
                  <a:pt x="345186" y="68580"/>
                </a:lnTo>
                <a:lnTo>
                  <a:pt x="344962" y="74770"/>
                </a:lnTo>
                <a:lnTo>
                  <a:pt x="342271" y="88416"/>
                </a:lnTo>
                <a:lnTo>
                  <a:pt x="336803" y="97536"/>
                </a:lnTo>
                <a:lnTo>
                  <a:pt x="326261" y="103902"/>
                </a:lnTo>
                <a:lnTo>
                  <a:pt x="311657" y="105918"/>
                </a:lnTo>
                <a:lnTo>
                  <a:pt x="311657" y="30480"/>
                </a:lnTo>
                <a:lnTo>
                  <a:pt x="281177" y="7620"/>
                </a:lnTo>
                <a:lnTo>
                  <a:pt x="281177" y="231648"/>
                </a:lnTo>
                <a:lnTo>
                  <a:pt x="311657" y="231648"/>
                </a:lnTo>
                <a:lnTo>
                  <a:pt x="311657" y="126492"/>
                </a:lnTo>
                <a:lnTo>
                  <a:pt x="313943" y="126492"/>
                </a:lnTo>
                <a:lnTo>
                  <a:pt x="349757" y="231648"/>
                </a:lnTo>
                <a:lnTo>
                  <a:pt x="381000" y="231648"/>
                </a:lnTo>
                <a:lnTo>
                  <a:pt x="342138" y="124206"/>
                </a:lnTo>
                <a:lnTo>
                  <a:pt x="348831" y="121086"/>
                </a:lnTo>
                <a:lnTo>
                  <a:pt x="359496" y="113602"/>
                </a:lnTo>
                <a:lnTo>
                  <a:pt x="367283" y="104394"/>
                </a:lnTo>
                <a:lnTo>
                  <a:pt x="371660" y="92622"/>
                </a:lnTo>
                <a:lnTo>
                  <a:pt x="374045" y="79983"/>
                </a:lnTo>
                <a:lnTo>
                  <a:pt x="374903" y="64770"/>
                </a:lnTo>
                <a:lnTo>
                  <a:pt x="374896" y="63381"/>
                </a:lnTo>
                <a:lnTo>
                  <a:pt x="373263" y="46343"/>
                </a:lnTo>
                <a:lnTo>
                  <a:pt x="337565" y="39624"/>
                </a:lnTo>
                <a:close/>
              </a:path>
              <a:path w="4425695" h="299466">
                <a:moveTo>
                  <a:pt x="337565" y="39624"/>
                </a:moveTo>
                <a:lnTo>
                  <a:pt x="373263" y="46343"/>
                </a:lnTo>
                <a:lnTo>
                  <a:pt x="368803" y="32402"/>
                </a:lnTo>
                <a:lnTo>
                  <a:pt x="361535" y="21560"/>
                </a:lnTo>
                <a:lnTo>
                  <a:pt x="351479" y="13815"/>
                </a:lnTo>
                <a:lnTo>
                  <a:pt x="338656" y="9168"/>
                </a:lnTo>
                <a:lnTo>
                  <a:pt x="323088" y="7620"/>
                </a:lnTo>
                <a:lnTo>
                  <a:pt x="281177" y="7620"/>
                </a:lnTo>
                <a:lnTo>
                  <a:pt x="311657" y="30480"/>
                </a:lnTo>
                <a:lnTo>
                  <a:pt x="314021" y="30485"/>
                </a:lnTo>
                <a:lnTo>
                  <a:pt x="328247" y="32880"/>
                </a:lnTo>
                <a:lnTo>
                  <a:pt x="337565" y="39624"/>
                </a:lnTo>
                <a:close/>
              </a:path>
              <a:path w="4425695" h="299466">
                <a:moveTo>
                  <a:pt x="4272019" y="42828"/>
                </a:moveTo>
                <a:lnTo>
                  <a:pt x="4275262" y="54160"/>
                </a:lnTo>
                <a:lnTo>
                  <a:pt x="4276344" y="70104"/>
                </a:lnTo>
                <a:lnTo>
                  <a:pt x="4276060" y="77043"/>
                </a:lnTo>
                <a:lnTo>
                  <a:pt x="4273330" y="90366"/>
                </a:lnTo>
                <a:lnTo>
                  <a:pt x="4267962" y="99822"/>
                </a:lnTo>
                <a:lnTo>
                  <a:pt x="4257716" y="106188"/>
                </a:lnTo>
                <a:lnTo>
                  <a:pt x="4242816" y="108204"/>
                </a:lnTo>
                <a:lnTo>
                  <a:pt x="4242816" y="30480"/>
                </a:lnTo>
                <a:lnTo>
                  <a:pt x="4298079" y="30540"/>
                </a:lnTo>
                <a:lnTo>
                  <a:pt x="4291583" y="21336"/>
                </a:lnTo>
                <a:lnTo>
                  <a:pt x="4287112" y="17530"/>
                </a:lnTo>
                <a:lnTo>
                  <a:pt x="4276754" y="12024"/>
                </a:lnTo>
                <a:lnTo>
                  <a:pt x="4263986" y="8721"/>
                </a:lnTo>
                <a:lnTo>
                  <a:pt x="4248912" y="7620"/>
                </a:lnTo>
                <a:lnTo>
                  <a:pt x="4213098" y="7620"/>
                </a:lnTo>
                <a:lnTo>
                  <a:pt x="4213098" y="231648"/>
                </a:lnTo>
                <a:lnTo>
                  <a:pt x="4259554" y="231634"/>
                </a:lnTo>
                <a:lnTo>
                  <a:pt x="4273629" y="229892"/>
                </a:lnTo>
                <a:lnTo>
                  <a:pt x="4285322" y="225122"/>
                </a:lnTo>
                <a:lnTo>
                  <a:pt x="4294632" y="217170"/>
                </a:lnTo>
                <a:lnTo>
                  <a:pt x="4303312" y="203343"/>
                </a:lnTo>
                <a:lnTo>
                  <a:pt x="4306556" y="190650"/>
                </a:lnTo>
                <a:lnTo>
                  <a:pt x="4307586" y="176022"/>
                </a:lnTo>
                <a:lnTo>
                  <a:pt x="4307520" y="171818"/>
                </a:lnTo>
                <a:lnTo>
                  <a:pt x="4305684" y="155310"/>
                </a:lnTo>
                <a:lnTo>
                  <a:pt x="4301299" y="141901"/>
                </a:lnTo>
                <a:lnTo>
                  <a:pt x="4259297" y="133708"/>
                </a:lnTo>
                <a:lnTo>
                  <a:pt x="4268724" y="140208"/>
                </a:lnTo>
                <a:lnTo>
                  <a:pt x="4271905" y="144686"/>
                </a:lnTo>
                <a:lnTo>
                  <a:pt x="4275278" y="156064"/>
                </a:lnTo>
                <a:lnTo>
                  <a:pt x="4276344" y="172212"/>
                </a:lnTo>
                <a:lnTo>
                  <a:pt x="4276183" y="178482"/>
                </a:lnTo>
                <a:lnTo>
                  <a:pt x="4273924" y="192529"/>
                </a:lnTo>
                <a:lnTo>
                  <a:pt x="4268724" y="201168"/>
                </a:lnTo>
                <a:lnTo>
                  <a:pt x="4257465" y="207334"/>
                </a:lnTo>
                <a:lnTo>
                  <a:pt x="4242816" y="209550"/>
                </a:lnTo>
                <a:lnTo>
                  <a:pt x="4242816" y="131064"/>
                </a:lnTo>
                <a:lnTo>
                  <a:pt x="4284756" y="124127"/>
                </a:lnTo>
                <a:lnTo>
                  <a:pt x="4272533" y="119634"/>
                </a:lnTo>
                <a:lnTo>
                  <a:pt x="4283970" y="113970"/>
                </a:lnTo>
                <a:lnTo>
                  <a:pt x="4293191" y="105749"/>
                </a:lnTo>
                <a:lnTo>
                  <a:pt x="4299868" y="94985"/>
                </a:lnTo>
                <a:lnTo>
                  <a:pt x="4303929" y="81604"/>
                </a:lnTo>
                <a:lnTo>
                  <a:pt x="4305300" y="65532"/>
                </a:lnTo>
                <a:lnTo>
                  <a:pt x="4304871" y="55526"/>
                </a:lnTo>
                <a:lnTo>
                  <a:pt x="4272019" y="42828"/>
                </a:lnTo>
                <a:close/>
              </a:path>
              <a:path w="4425695" h="299466">
                <a:moveTo>
                  <a:pt x="4302508" y="41906"/>
                </a:moveTo>
                <a:lnTo>
                  <a:pt x="4298079" y="30540"/>
                </a:lnTo>
                <a:lnTo>
                  <a:pt x="4246273" y="30555"/>
                </a:lnTo>
                <a:lnTo>
                  <a:pt x="4260495" y="33079"/>
                </a:lnTo>
                <a:lnTo>
                  <a:pt x="4269486" y="38862"/>
                </a:lnTo>
                <a:lnTo>
                  <a:pt x="4272019" y="42828"/>
                </a:lnTo>
                <a:lnTo>
                  <a:pt x="4304871" y="55526"/>
                </a:lnTo>
                <a:lnTo>
                  <a:pt x="4302508" y="41906"/>
                </a:lnTo>
                <a:close/>
              </a:path>
              <a:path w="4425695" h="299466">
                <a:moveTo>
                  <a:pt x="4052424" y="128576"/>
                </a:moveTo>
                <a:lnTo>
                  <a:pt x="4062874" y="121781"/>
                </a:lnTo>
                <a:lnTo>
                  <a:pt x="4071366" y="111252"/>
                </a:lnTo>
                <a:lnTo>
                  <a:pt x="4076458" y="98190"/>
                </a:lnTo>
                <a:lnTo>
                  <a:pt x="4078903" y="85461"/>
                </a:lnTo>
                <a:lnTo>
                  <a:pt x="4079748" y="70866"/>
                </a:lnTo>
                <a:lnTo>
                  <a:pt x="4079669" y="65811"/>
                </a:lnTo>
                <a:lnTo>
                  <a:pt x="4077822" y="47875"/>
                </a:lnTo>
                <a:lnTo>
                  <a:pt x="4040886" y="38862"/>
                </a:lnTo>
                <a:lnTo>
                  <a:pt x="4043756" y="43340"/>
                </a:lnTo>
                <a:lnTo>
                  <a:pt x="4047231" y="54718"/>
                </a:lnTo>
                <a:lnTo>
                  <a:pt x="4048505" y="70866"/>
                </a:lnTo>
                <a:lnTo>
                  <a:pt x="4048091" y="80347"/>
                </a:lnTo>
                <a:lnTo>
                  <a:pt x="4045303" y="93618"/>
                </a:lnTo>
                <a:lnTo>
                  <a:pt x="4040124" y="102108"/>
                </a:lnTo>
                <a:lnTo>
                  <a:pt x="4038045" y="103728"/>
                </a:lnTo>
                <a:lnTo>
                  <a:pt x="4027188" y="108295"/>
                </a:lnTo>
                <a:lnTo>
                  <a:pt x="4012691" y="109728"/>
                </a:lnTo>
                <a:lnTo>
                  <a:pt x="4012691" y="30480"/>
                </a:lnTo>
                <a:lnTo>
                  <a:pt x="3982212" y="7620"/>
                </a:lnTo>
                <a:lnTo>
                  <a:pt x="3982212" y="231648"/>
                </a:lnTo>
                <a:lnTo>
                  <a:pt x="4012691" y="231648"/>
                </a:lnTo>
                <a:lnTo>
                  <a:pt x="4012691" y="133350"/>
                </a:lnTo>
                <a:lnTo>
                  <a:pt x="4027202" y="132898"/>
                </a:lnTo>
                <a:lnTo>
                  <a:pt x="4040009" y="131569"/>
                </a:lnTo>
                <a:lnTo>
                  <a:pt x="4050029" y="129540"/>
                </a:lnTo>
                <a:lnTo>
                  <a:pt x="4052424" y="128576"/>
                </a:lnTo>
                <a:close/>
              </a:path>
              <a:path w="4425695" h="299466">
                <a:moveTo>
                  <a:pt x="4040886" y="38862"/>
                </a:moveTo>
                <a:lnTo>
                  <a:pt x="4077822" y="47875"/>
                </a:lnTo>
                <a:lnTo>
                  <a:pt x="4073518" y="33283"/>
                </a:lnTo>
                <a:lnTo>
                  <a:pt x="4066759" y="21999"/>
                </a:lnTo>
                <a:lnTo>
                  <a:pt x="4057542" y="13985"/>
                </a:lnTo>
                <a:lnTo>
                  <a:pt x="4045870" y="9205"/>
                </a:lnTo>
                <a:lnTo>
                  <a:pt x="4031741" y="7620"/>
                </a:lnTo>
                <a:lnTo>
                  <a:pt x="3982212" y="7620"/>
                </a:lnTo>
                <a:lnTo>
                  <a:pt x="4012691" y="30480"/>
                </a:lnTo>
                <a:lnTo>
                  <a:pt x="4018090" y="30648"/>
                </a:lnTo>
                <a:lnTo>
                  <a:pt x="4032103" y="33292"/>
                </a:lnTo>
                <a:lnTo>
                  <a:pt x="4040886" y="38862"/>
                </a:lnTo>
                <a:close/>
              </a:path>
              <a:path w="4425695" h="299466">
                <a:moveTo>
                  <a:pt x="3358242" y="128576"/>
                </a:moveTo>
                <a:lnTo>
                  <a:pt x="3368692" y="121781"/>
                </a:lnTo>
                <a:lnTo>
                  <a:pt x="3377183" y="111252"/>
                </a:lnTo>
                <a:lnTo>
                  <a:pt x="3382276" y="98190"/>
                </a:lnTo>
                <a:lnTo>
                  <a:pt x="3384721" y="85461"/>
                </a:lnTo>
                <a:lnTo>
                  <a:pt x="3385566" y="70866"/>
                </a:lnTo>
                <a:lnTo>
                  <a:pt x="3385487" y="65811"/>
                </a:lnTo>
                <a:lnTo>
                  <a:pt x="3383640" y="47875"/>
                </a:lnTo>
                <a:lnTo>
                  <a:pt x="3346704" y="38862"/>
                </a:lnTo>
                <a:lnTo>
                  <a:pt x="3349574" y="43340"/>
                </a:lnTo>
                <a:lnTo>
                  <a:pt x="3353049" y="54718"/>
                </a:lnTo>
                <a:lnTo>
                  <a:pt x="3354324" y="70866"/>
                </a:lnTo>
                <a:lnTo>
                  <a:pt x="3353909" y="80347"/>
                </a:lnTo>
                <a:lnTo>
                  <a:pt x="3351121" y="93618"/>
                </a:lnTo>
                <a:lnTo>
                  <a:pt x="3345941" y="102108"/>
                </a:lnTo>
                <a:lnTo>
                  <a:pt x="3343863" y="103728"/>
                </a:lnTo>
                <a:lnTo>
                  <a:pt x="3333006" y="108295"/>
                </a:lnTo>
                <a:lnTo>
                  <a:pt x="3318509" y="109728"/>
                </a:lnTo>
                <a:lnTo>
                  <a:pt x="3318509" y="30480"/>
                </a:lnTo>
                <a:lnTo>
                  <a:pt x="3288029" y="7620"/>
                </a:lnTo>
                <a:lnTo>
                  <a:pt x="3288029" y="231648"/>
                </a:lnTo>
                <a:lnTo>
                  <a:pt x="3318509" y="231648"/>
                </a:lnTo>
                <a:lnTo>
                  <a:pt x="3318509" y="133350"/>
                </a:lnTo>
                <a:lnTo>
                  <a:pt x="3333020" y="132898"/>
                </a:lnTo>
                <a:lnTo>
                  <a:pt x="3345827" y="131569"/>
                </a:lnTo>
                <a:lnTo>
                  <a:pt x="3355848" y="129540"/>
                </a:lnTo>
                <a:lnTo>
                  <a:pt x="3358242" y="128576"/>
                </a:lnTo>
                <a:close/>
              </a:path>
              <a:path w="4425695" h="299466">
                <a:moveTo>
                  <a:pt x="3346704" y="38862"/>
                </a:moveTo>
                <a:lnTo>
                  <a:pt x="3383640" y="47875"/>
                </a:lnTo>
                <a:lnTo>
                  <a:pt x="3379336" y="33283"/>
                </a:lnTo>
                <a:lnTo>
                  <a:pt x="3372577" y="21999"/>
                </a:lnTo>
                <a:lnTo>
                  <a:pt x="3363360" y="13985"/>
                </a:lnTo>
                <a:lnTo>
                  <a:pt x="3351688" y="9205"/>
                </a:lnTo>
                <a:lnTo>
                  <a:pt x="3337559" y="7620"/>
                </a:lnTo>
                <a:lnTo>
                  <a:pt x="3288029" y="7620"/>
                </a:lnTo>
                <a:lnTo>
                  <a:pt x="3318509" y="30480"/>
                </a:lnTo>
                <a:lnTo>
                  <a:pt x="3323908" y="30648"/>
                </a:lnTo>
                <a:lnTo>
                  <a:pt x="3337921" y="33292"/>
                </a:lnTo>
                <a:lnTo>
                  <a:pt x="3346704" y="38862"/>
                </a:lnTo>
                <a:close/>
              </a:path>
              <a:path w="4425695" h="299466">
                <a:moveTo>
                  <a:pt x="985265" y="49530"/>
                </a:moveTo>
                <a:lnTo>
                  <a:pt x="989480" y="61956"/>
                </a:lnTo>
                <a:lnTo>
                  <a:pt x="991637" y="72991"/>
                </a:lnTo>
                <a:lnTo>
                  <a:pt x="993177" y="86028"/>
                </a:lnTo>
                <a:lnTo>
                  <a:pt x="994101" y="101067"/>
                </a:lnTo>
                <a:lnTo>
                  <a:pt x="994409" y="118110"/>
                </a:lnTo>
                <a:lnTo>
                  <a:pt x="994337" y="127543"/>
                </a:lnTo>
                <a:lnTo>
                  <a:pt x="993868" y="142452"/>
                </a:lnTo>
                <a:lnTo>
                  <a:pt x="992962" y="155470"/>
                </a:lnTo>
                <a:lnTo>
                  <a:pt x="991618" y="166644"/>
                </a:lnTo>
                <a:lnTo>
                  <a:pt x="989838" y="176022"/>
                </a:lnTo>
                <a:lnTo>
                  <a:pt x="982181" y="194036"/>
                </a:lnTo>
                <a:lnTo>
                  <a:pt x="974598" y="201930"/>
                </a:lnTo>
                <a:lnTo>
                  <a:pt x="960422" y="208021"/>
                </a:lnTo>
                <a:lnTo>
                  <a:pt x="945641" y="209550"/>
                </a:lnTo>
                <a:lnTo>
                  <a:pt x="945641" y="30480"/>
                </a:lnTo>
                <a:lnTo>
                  <a:pt x="1006010" y="27956"/>
                </a:lnTo>
                <a:lnTo>
                  <a:pt x="996425" y="19059"/>
                </a:lnTo>
                <a:lnTo>
                  <a:pt x="985495" y="12704"/>
                </a:lnTo>
                <a:lnTo>
                  <a:pt x="973159" y="8891"/>
                </a:lnTo>
                <a:lnTo>
                  <a:pt x="959357" y="7620"/>
                </a:lnTo>
                <a:lnTo>
                  <a:pt x="915162" y="7620"/>
                </a:lnTo>
                <a:lnTo>
                  <a:pt x="915162" y="231648"/>
                </a:lnTo>
                <a:lnTo>
                  <a:pt x="954024" y="231648"/>
                </a:lnTo>
                <a:lnTo>
                  <a:pt x="967754" y="230858"/>
                </a:lnTo>
                <a:lnTo>
                  <a:pt x="981599" y="227961"/>
                </a:lnTo>
                <a:lnTo>
                  <a:pt x="993270" y="222936"/>
                </a:lnTo>
                <a:lnTo>
                  <a:pt x="1002848" y="215783"/>
                </a:lnTo>
                <a:lnTo>
                  <a:pt x="1010411" y="206502"/>
                </a:lnTo>
                <a:lnTo>
                  <a:pt x="1014704" y="198181"/>
                </a:lnTo>
                <a:lnTo>
                  <a:pt x="1018282" y="188558"/>
                </a:lnTo>
                <a:lnTo>
                  <a:pt x="1021209" y="177515"/>
                </a:lnTo>
                <a:lnTo>
                  <a:pt x="1023486" y="165038"/>
                </a:lnTo>
                <a:lnTo>
                  <a:pt x="1025112" y="151114"/>
                </a:lnTo>
                <a:lnTo>
                  <a:pt x="1026088" y="135730"/>
                </a:lnTo>
                <a:lnTo>
                  <a:pt x="1026413" y="118872"/>
                </a:lnTo>
                <a:lnTo>
                  <a:pt x="1026409" y="116912"/>
                </a:lnTo>
                <a:lnTo>
                  <a:pt x="1025970" y="99618"/>
                </a:lnTo>
                <a:lnTo>
                  <a:pt x="1024806" y="84015"/>
                </a:lnTo>
                <a:lnTo>
                  <a:pt x="1022918" y="70078"/>
                </a:lnTo>
                <a:lnTo>
                  <a:pt x="1020306" y="57781"/>
                </a:lnTo>
                <a:lnTo>
                  <a:pt x="1016970" y="47099"/>
                </a:lnTo>
                <a:lnTo>
                  <a:pt x="1012910" y="38007"/>
                </a:lnTo>
                <a:lnTo>
                  <a:pt x="952541" y="30517"/>
                </a:lnTo>
                <a:lnTo>
                  <a:pt x="966938" y="32930"/>
                </a:lnTo>
                <a:lnTo>
                  <a:pt x="977797" y="39219"/>
                </a:lnTo>
                <a:lnTo>
                  <a:pt x="985265" y="49530"/>
                </a:lnTo>
                <a:close/>
              </a:path>
              <a:path w="4425695" h="299466">
                <a:moveTo>
                  <a:pt x="1008126" y="30480"/>
                </a:moveTo>
                <a:lnTo>
                  <a:pt x="1006010" y="27956"/>
                </a:lnTo>
                <a:lnTo>
                  <a:pt x="945641" y="30480"/>
                </a:lnTo>
                <a:lnTo>
                  <a:pt x="952541" y="30517"/>
                </a:lnTo>
                <a:lnTo>
                  <a:pt x="1012910" y="38007"/>
                </a:lnTo>
                <a:lnTo>
                  <a:pt x="1008126" y="30480"/>
                </a:lnTo>
                <a:close/>
              </a:path>
              <a:path w="4425695" h="299466">
                <a:moveTo>
                  <a:pt x="1925573" y="166878"/>
                </a:moveTo>
                <a:lnTo>
                  <a:pt x="1925573" y="7620"/>
                </a:lnTo>
                <a:lnTo>
                  <a:pt x="1895855" y="7620"/>
                </a:lnTo>
                <a:lnTo>
                  <a:pt x="1895935" y="183244"/>
                </a:lnTo>
                <a:lnTo>
                  <a:pt x="1898019" y="199119"/>
                </a:lnTo>
                <a:lnTo>
                  <a:pt x="1902948" y="212151"/>
                </a:lnTo>
                <a:lnTo>
                  <a:pt x="1910739" y="222319"/>
                </a:lnTo>
                <a:lnTo>
                  <a:pt x="1921413" y="229606"/>
                </a:lnTo>
                <a:lnTo>
                  <a:pt x="1934987" y="233991"/>
                </a:lnTo>
                <a:lnTo>
                  <a:pt x="1951482" y="235458"/>
                </a:lnTo>
                <a:lnTo>
                  <a:pt x="1966252" y="234005"/>
                </a:lnTo>
                <a:lnTo>
                  <a:pt x="1979040" y="229349"/>
                </a:lnTo>
                <a:lnTo>
                  <a:pt x="1988986" y="221505"/>
                </a:lnTo>
                <a:lnTo>
                  <a:pt x="1996090" y="210496"/>
                </a:lnTo>
                <a:lnTo>
                  <a:pt x="2000353" y="196344"/>
                </a:lnTo>
                <a:lnTo>
                  <a:pt x="2001773" y="179070"/>
                </a:lnTo>
                <a:lnTo>
                  <a:pt x="2001773" y="7620"/>
                </a:lnTo>
                <a:lnTo>
                  <a:pt x="1972055" y="7620"/>
                </a:lnTo>
                <a:lnTo>
                  <a:pt x="1972055" y="164592"/>
                </a:lnTo>
                <a:lnTo>
                  <a:pt x="1971641" y="179323"/>
                </a:lnTo>
                <a:lnTo>
                  <a:pt x="1970310" y="192154"/>
                </a:lnTo>
                <a:lnTo>
                  <a:pt x="1968245" y="201168"/>
                </a:lnTo>
                <a:lnTo>
                  <a:pt x="1965197" y="208026"/>
                </a:lnTo>
                <a:lnTo>
                  <a:pt x="1959102" y="211836"/>
                </a:lnTo>
                <a:lnTo>
                  <a:pt x="1939289" y="211836"/>
                </a:lnTo>
                <a:lnTo>
                  <a:pt x="1933193" y="208026"/>
                </a:lnTo>
                <a:lnTo>
                  <a:pt x="1930145" y="201930"/>
                </a:lnTo>
                <a:lnTo>
                  <a:pt x="1927934" y="195035"/>
                </a:lnTo>
                <a:lnTo>
                  <a:pt x="1926164" y="182916"/>
                </a:lnTo>
                <a:lnTo>
                  <a:pt x="1925573" y="166878"/>
                </a:lnTo>
                <a:close/>
              </a:path>
              <a:path w="4425695" h="299466">
                <a:moveTo>
                  <a:pt x="4344162" y="231648"/>
                </a:moveTo>
                <a:lnTo>
                  <a:pt x="4425695" y="231648"/>
                </a:lnTo>
                <a:lnTo>
                  <a:pt x="4425695" y="206502"/>
                </a:lnTo>
                <a:lnTo>
                  <a:pt x="4374642" y="206502"/>
                </a:lnTo>
                <a:lnTo>
                  <a:pt x="4374642" y="7620"/>
                </a:lnTo>
                <a:lnTo>
                  <a:pt x="4344162" y="7620"/>
                </a:lnTo>
                <a:lnTo>
                  <a:pt x="4344162" y="231648"/>
                </a:lnTo>
                <a:close/>
              </a:path>
              <a:path w="4425695" h="299466">
                <a:moveTo>
                  <a:pt x="3953255" y="7620"/>
                </a:moveTo>
                <a:lnTo>
                  <a:pt x="3854195" y="7620"/>
                </a:lnTo>
                <a:lnTo>
                  <a:pt x="3854195" y="32766"/>
                </a:lnTo>
                <a:lnTo>
                  <a:pt x="3888486" y="32766"/>
                </a:lnTo>
                <a:lnTo>
                  <a:pt x="3888486" y="231648"/>
                </a:lnTo>
                <a:lnTo>
                  <a:pt x="3918204" y="231648"/>
                </a:lnTo>
                <a:lnTo>
                  <a:pt x="3918204" y="32766"/>
                </a:lnTo>
                <a:lnTo>
                  <a:pt x="3953255" y="32766"/>
                </a:lnTo>
                <a:lnTo>
                  <a:pt x="3953255" y="7620"/>
                </a:lnTo>
                <a:close/>
              </a:path>
              <a:path w="4425695" h="299466">
                <a:moveTo>
                  <a:pt x="3421379" y="231648"/>
                </a:moveTo>
                <a:lnTo>
                  <a:pt x="3502914" y="231648"/>
                </a:lnTo>
                <a:lnTo>
                  <a:pt x="3502914" y="207264"/>
                </a:lnTo>
                <a:lnTo>
                  <a:pt x="3451098" y="207264"/>
                </a:lnTo>
                <a:lnTo>
                  <a:pt x="3451098" y="129540"/>
                </a:lnTo>
                <a:lnTo>
                  <a:pt x="3497579" y="129540"/>
                </a:lnTo>
                <a:lnTo>
                  <a:pt x="3497579" y="104394"/>
                </a:lnTo>
                <a:lnTo>
                  <a:pt x="3451098" y="104394"/>
                </a:lnTo>
                <a:lnTo>
                  <a:pt x="3451098" y="32766"/>
                </a:lnTo>
                <a:lnTo>
                  <a:pt x="3501390" y="32766"/>
                </a:lnTo>
                <a:lnTo>
                  <a:pt x="3501390" y="7620"/>
                </a:lnTo>
                <a:lnTo>
                  <a:pt x="3421379" y="7620"/>
                </a:lnTo>
                <a:lnTo>
                  <a:pt x="3421379" y="231648"/>
                </a:lnTo>
                <a:close/>
              </a:path>
              <a:path w="4425695" h="299466">
                <a:moveTo>
                  <a:pt x="3006852" y="231648"/>
                </a:moveTo>
                <a:lnTo>
                  <a:pt x="3030474" y="231648"/>
                </a:lnTo>
                <a:lnTo>
                  <a:pt x="3030474" y="7620"/>
                </a:lnTo>
                <a:lnTo>
                  <a:pt x="3003804" y="7620"/>
                </a:lnTo>
                <a:lnTo>
                  <a:pt x="3003804" y="161544"/>
                </a:lnTo>
                <a:lnTo>
                  <a:pt x="2945891" y="7620"/>
                </a:lnTo>
                <a:lnTo>
                  <a:pt x="2921507" y="7620"/>
                </a:lnTo>
                <a:lnTo>
                  <a:pt x="2921507" y="231648"/>
                </a:lnTo>
                <a:lnTo>
                  <a:pt x="2948940" y="231648"/>
                </a:lnTo>
                <a:lnTo>
                  <a:pt x="2948940" y="77724"/>
                </a:lnTo>
                <a:lnTo>
                  <a:pt x="2949702" y="77724"/>
                </a:lnTo>
                <a:lnTo>
                  <a:pt x="3006852" y="231648"/>
                </a:lnTo>
                <a:close/>
              </a:path>
              <a:path w="4425695" h="299466">
                <a:moveTo>
                  <a:pt x="2877312" y="7620"/>
                </a:moveTo>
                <a:lnTo>
                  <a:pt x="2846831" y="7620"/>
                </a:lnTo>
                <a:lnTo>
                  <a:pt x="2846831" y="231648"/>
                </a:lnTo>
                <a:lnTo>
                  <a:pt x="2877312" y="231648"/>
                </a:lnTo>
                <a:lnTo>
                  <a:pt x="2877312" y="7620"/>
                </a:lnTo>
                <a:close/>
              </a:path>
              <a:path w="4425695" h="299466">
                <a:moveTo>
                  <a:pt x="2811779" y="7620"/>
                </a:moveTo>
                <a:lnTo>
                  <a:pt x="2712719" y="7620"/>
                </a:lnTo>
                <a:lnTo>
                  <a:pt x="2712719" y="32766"/>
                </a:lnTo>
                <a:lnTo>
                  <a:pt x="2747010" y="32766"/>
                </a:lnTo>
                <a:lnTo>
                  <a:pt x="2747010" y="231648"/>
                </a:lnTo>
                <a:lnTo>
                  <a:pt x="2776728" y="231648"/>
                </a:lnTo>
                <a:lnTo>
                  <a:pt x="2776728" y="32766"/>
                </a:lnTo>
                <a:lnTo>
                  <a:pt x="2811779" y="32766"/>
                </a:lnTo>
                <a:lnTo>
                  <a:pt x="2811779" y="7620"/>
                </a:lnTo>
                <a:close/>
              </a:path>
              <a:path w="4425695" h="299466">
                <a:moveTo>
                  <a:pt x="2639567" y="129540"/>
                </a:moveTo>
                <a:lnTo>
                  <a:pt x="2686050" y="129540"/>
                </a:lnTo>
                <a:lnTo>
                  <a:pt x="2686050" y="103632"/>
                </a:lnTo>
                <a:lnTo>
                  <a:pt x="2639567" y="103632"/>
                </a:lnTo>
                <a:lnTo>
                  <a:pt x="2639567" y="32766"/>
                </a:lnTo>
                <a:lnTo>
                  <a:pt x="2691384" y="32766"/>
                </a:lnTo>
                <a:lnTo>
                  <a:pt x="2691384" y="7620"/>
                </a:lnTo>
                <a:lnTo>
                  <a:pt x="2609849" y="7620"/>
                </a:lnTo>
                <a:lnTo>
                  <a:pt x="2609849" y="231648"/>
                </a:lnTo>
                <a:lnTo>
                  <a:pt x="2639567" y="231648"/>
                </a:lnTo>
                <a:lnTo>
                  <a:pt x="2639567" y="129540"/>
                </a:lnTo>
                <a:close/>
              </a:path>
              <a:path w="4425695" h="299466">
                <a:moveTo>
                  <a:pt x="2562606" y="7620"/>
                </a:moveTo>
                <a:lnTo>
                  <a:pt x="2532126" y="7620"/>
                </a:lnTo>
                <a:lnTo>
                  <a:pt x="2532126" y="231648"/>
                </a:lnTo>
                <a:lnTo>
                  <a:pt x="2562606" y="231648"/>
                </a:lnTo>
                <a:lnTo>
                  <a:pt x="2562606" y="7620"/>
                </a:lnTo>
                <a:close/>
              </a:path>
              <a:path w="4425695" h="299466">
                <a:moveTo>
                  <a:pt x="2410205" y="231648"/>
                </a:moveTo>
                <a:lnTo>
                  <a:pt x="2491740" y="231648"/>
                </a:lnTo>
                <a:lnTo>
                  <a:pt x="2491740" y="206502"/>
                </a:lnTo>
                <a:lnTo>
                  <a:pt x="2440685" y="206502"/>
                </a:lnTo>
                <a:lnTo>
                  <a:pt x="2440685" y="7620"/>
                </a:lnTo>
                <a:lnTo>
                  <a:pt x="2410205" y="7620"/>
                </a:lnTo>
                <a:lnTo>
                  <a:pt x="2410205" y="231648"/>
                </a:lnTo>
                <a:close/>
              </a:path>
              <a:path w="4425695" h="299466">
                <a:moveTo>
                  <a:pt x="2229611" y="231648"/>
                </a:moveTo>
                <a:lnTo>
                  <a:pt x="2311146" y="231648"/>
                </a:lnTo>
                <a:lnTo>
                  <a:pt x="2311146" y="207264"/>
                </a:lnTo>
                <a:lnTo>
                  <a:pt x="2259329" y="207264"/>
                </a:lnTo>
                <a:lnTo>
                  <a:pt x="2259329" y="129540"/>
                </a:lnTo>
                <a:lnTo>
                  <a:pt x="2305811" y="129540"/>
                </a:lnTo>
                <a:lnTo>
                  <a:pt x="2305811" y="104394"/>
                </a:lnTo>
                <a:lnTo>
                  <a:pt x="2259329" y="104394"/>
                </a:lnTo>
                <a:lnTo>
                  <a:pt x="2259329" y="32766"/>
                </a:lnTo>
                <a:lnTo>
                  <a:pt x="2309622" y="32766"/>
                </a:lnTo>
                <a:lnTo>
                  <a:pt x="2309622" y="7620"/>
                </a:lnTo>
                <a:lnTo>
                  <a:pt x="2229611" y="7620"/>
                </a:lnTo>
                <a:lnTo>
                  <a:pt x="2229611" y="231648"/>
                </a:lnTo>
                <a:close/>
              </a:path>
              <a:path w="4425695" h="299466">
                <a:moveTo>
                  <a:pt x="1792985" y="231648"/>
                </a:moveTo>
                <a:lnTo>
                  <a:pt x="1874520" y="231648"/>
                </a:lnTo>
                <a:lnTo>
                  <a:pt x="1874520" y="206502"/>
                </a:lnTo>
                <a:lnTo>
                  <a:pt x="1823465" y="206502"/>
                </a:lnTo>
                <a:lnTo>
                  <a:pt x="1823465" y="7620"/>
                </a:lnTo>
                <a:lnTo>
                  <a:pt x="1792985" y="7620"/>
                </a:lnTo>
                <a:lnTo>
                  <a:pt x="1792985" y="231648"/>
                </a:lnTo>
                <a:close/>
              </a:path>
              <a:path w="4425695" h="299466">
                <a:moveTo>
                  <a:pt x="1549145" y="176784"/>
                </a:moveTo>
                <a:lnTo>
                  <a:pt x="1520952" y="7620"/>
                </a:lnTo>
                <a:lnTo>
                  <a:pt x="1491233" y="7620"/>
                </a:lnTo>
                <a:lnTo>
                  <a:pt x="1536953" y="231648"/>
                </a:lnTo>
                <a:lnTo>
                  <a:pt x="1560576" y="231648"/>
                </a:lnTo>
                <a:lnTo>
                  <a:pt x="1607820" y="7620"/>
                </a:lnTo>
                <a:lnTo>
                  <a:pt x="1578864" y="7620"/>
                </a:lnTo>
                <a:lnTo>
                  <a:pt x="1549145" y="176784"/>
                </a:lnTo>
                <a:close/>
              </a:path>
              <a:path w="4425695" h="299466">
                <a:moveTo>
                  <a:pt x="1271777" y="7620"/>
                </a:moveTo>
                <a:lnTo>
                  <a:pt x="1172717" y="7620"/>
                </a:lnTo>
                <a:lnTo>
                  <a:pt x="1172717" y="32766"/>
                </a:lnTo>
                <a:lnTo>
                  <a:pt x="1207008" y="32766"/>
                </a:lnTo>
                <a:lnTo>
                  <a:pt x="1207008" y="231648"/>
                </a:lnTo>
                <a:lnTo>
                  <a:pt x="1236726" y="231648"/>
                </a:lnTo>
                <a:lnTo>
                  <a:pt x="1236726" y="32766"/>
                </a:lnTo>
                <a:lnTo>
                  <a:pt x="1271777" y="32766"/>
                </a:lnTo>
                <a:lnTo>
                  <a:pt x="1271777" y="7620"/>
                </a:lnTo>
                <a:close/>
              </a:path>
              <a:path w="4425695" h="299466">
                <a:moveTo>
                  <a:pt x="819912" y="7620"/>
                </a:moveTo>
                <a:lnTo>
                  <a:pt x="720851" y="7620"/>
                </a:lnTo>
                <a:lnTo>
                  <a:pt x="720851" y="32766"/>
                </a:lnTo>
                <a:lnTo>
                  <a:pt x="755141" y="32766"/>
                </a:lnTo>
                <a:lnTo>
                  <a:pt x="755141" y="231648"/>
                </a:lnTo>
                <a:lnTo>
                  <a:pt x="784860" y="231648"/>
                </a:lnTo>
                <a:lnTo>
                  <a:pt x="784860" y="32766"/>
                </a:lnTo>
                <a:lnTo>
                  <a:pt x="819912" y="32766"/>
                </a:lnTo>
                <a:lnTo>
                  <a:pt x="819912" y="7620"/>
                </a:lnTo>
                <a:close/>
              </a:path>
              <a:path w="4425695" h="299466">
                <a:moveTo>
                  <a:pt x="29717" y="129540"/>
                </a:moveTo>
                <a:lnTo>
                  <a:pt x="76200" y="129540"/>
                </a:lnTo>
                <a:lnTo>
                  <a:pt x="76200" y="103632"/>
                </a:lnTo>
                <a:lnTo>
                  <a:pt x="29717" y="103632"/>
                </a:lnTo>
                <a:lnTo>
                  <a:pt x="29717" y="32766"/>
                </a:lnTo>
                <a:lnTo>
                  <a:pt x="81533" y="32766"/>
                </a:lnTo>
                <a:lnTo>
                  <a:pt x="81533" y="7620"/>
                </a:lnTo>
                <a:lnTo>
                  <a:pt x="0" y="7620"/>
                </a:lnTo>
                <a:lnTo>
                  <a:pt x="0" y="231648"/>
                </a:lnTo>
                <a:lnTo>
                  <a:pt x="29717" y="231648"/>
                </a:lnTo>
                <a:lnTo>
                  <a:pt x="29717" y="129540"/>
                </a:lnTo>
                <a:close/>
              </a:path>
              <a:path w="4425695" h="299466">
                <a:moveTo>
                  <a:pt x="3786106" y="39737"/>
                </a:moveTo>
                <a:lnTo>
                  <a:pt x="3796885" y="32830"/>
                </a:lnTo>
                <a:lnTo>
                  <a:pt x="3809238" y="30480"/>
                </a:lnTo>
                <a:lnTo>
                  <a:pt x="3815333" y="30480"/>
                </a:lnTo>
                <a:lnTo>
                  <a:pt x="3821429" y="32004"/>
                </a:lnTo>
                <a:lnTo>
                  <a:pt x="3828288" y="34290"/>
                </a:lnTo>
                <a:lnTo>
                  <a:pt x="3828288" y="6858"/>
                </a:lnTo>
                <a:lnTo>
                  <a:pt x="3827332" y="6654"/>
                </a:lnTo>
                <a:lnTo>
                  <a:pt x="3813520" y="4036"/>
                </a:lnTo>
                <a:lnTo>
                  <a:pt x="3802379" y="3048"/>
                </a:lnTo>
                <a:lnTo>
                  <a:pt x="3798837" y="3146"/>
                </a:lnTo>
                <a:lnTo>
                  <a:pt x="3786215" y="5265"/>
                </a:lnTo>
                <a:lnTo>
                  <a:pt x="3774597" y="10146"/>
                </a:lnTo>
                <a:lnTo>
                  <a:pt x="3763983" y="17789"/>
                </a:lnTo>
                <a:lnTo>
                  <a:pt x="3754374" y="28194"/>
                </a:lnTo>
                <a:lnTo>
                  <a:pt x="3745965" y="42609"/>
                </a:lnTo>
                <a:lnTo>
                  <a:pt x="3742402" y="52653"/>
                </a:lnTo>
                <a:lnTo>
                  <a:pt x="3739529" y="64233"/>
                </a:lnTo>
                <a:lnTo>
                  <a:pt x="3737327" y="77341"/>
                </a:lnTo>
                <a:lnTo>
                  <a:pt x="3735778" y="91966"/>
                </a:lnTo>
                <a:lnTo>
                  <a:pt x="3734862" y="108098"/>
                </a:lnTo>
                <a:lnTo>
                  <a:pt x="3734562" y="125730"/>
                </a:lnTo>
                <a:lnTo>
                  <a:pt x="3734564" y="127138"/>
                </a:lnTo>
                <a:lnTo>
                  <a:pt x="3734988" y="145105"/>
                </a:lnTo>
                <a:lnTo>
                  <a:pt x="3736172" y="161167"/>
                </a:lnTo>
                <a:lnTo>
                  <a:pt x="3738140" y="175337"/>
                </a:lnTo>
                <a:lnTo>
                  <a:pt x="3740918" y="187629"/>
                </a:lnTo>
                <a:lnTo>
                  <a:pt x="3744533" y="198055"/>
                </a:lnTo>
                <a:lnTo>
                  <a:pt x="3749009" y="206627"/>
                </a:lnTo>
                <a:lnTo>
                  <a:pt x="3754374" y="213360"/>
                </a:lnTo>
                <a:lnTo>
                  <a:pt x="3764855" y="222963"/>
                </a:lnTo>
                <a:lnTo>
                  <a:pt x="3776058" y="229528"/>
                </a:lnTo>
                <a:lnTo>
                  <a:pt x="3788105" y="233415"/>
                </a:lnTo>
                <a:lnTo>
                  <a:pt x="3800855" y="234696"/>
                </a:lnTo>
                <a:lnTo>
                  <a:pt x="3803646" y="234625"/>
                </a:lnTo>
                <a:lnTo>
                  <a:pt x="3815967" y="232614"/>
                </a:lnTo>
                <a:lnTo>
                  <a:pt x="3828288" y="227838"/>
                </a:lnTo>
                <a:lnTo>
                  <a:pt x="3828288" y="201168"/>
                </a:lnTo>
                <a:lnTo>
                  <a:pt x="3819905" y="204978"/>
                </a:lnTo>
                <a:lnTo>
                  <a:pt x="3812286" y="207264"/>
                </a:lnTo>
                <a:lnTo>
                  <a:pt x="3804752" y="207208"/>
                </a:lnTo>
                <a:lnTo>
                  <a:pt x="3792095" y="204108"/>
                </a:lnTo>
                <a:lnTo>
                  <a:pt x="3781805" y="196596"/>
                </a:lnTo>
                <a:lnTo>
                  <a:pt x="3772529" y="181566"/>
                </a:lnTo>
                <a:lnTo>
                  <a:pt x="3768852" y="168402"/>
                </a:lnTo>
                <a:lnTo>
                  <a:pt x="3767915" y="159299"/>
                </a:lnTo>
                <a:lnTo>
                  <a:pt x="3767165" y="147667"/>
                </a:lnTo>
                <a:lnTo>
                  <a:pt x="3766715" y="134242"/>
                </a:lnTo>
                <a:lnTo>
                  <a:pt x="3766566" y="118872"/>
                </a:lnTo>
                <a:lnTo>
                  <a:pt x="3766723" y="107046"/>
                </a:lnTo>
                <a:lnTo>
                  <a:pt x="3767570" y="90959"/>
                </a:lnTo>
                <a:lnTo>
                  <a:pt x="3769171" y="77012"/>
                </a:lnTo>
                <a:lnTo>
                  <a:pt x="3771553" y="65204"/>
                </a:lnTo>
                <a:lnTo>
                  <a:pt x="3774740" y="55535"/>
                </a:lnTo>
                <a:lnTo>
                  <a:pt x="3778757" y="48006"/>
                </a:lnTo>
                <a:lnTo>
                  <a:pt x="3786106" y="39737"/>
                </a:lnTo>
                <a:close/>
              </a:path>
              <a:path w="4425695" h="299466">
                <a:moveTo>
                  <a:pt x="3118260" y="4687"/>
                </a:moveTo>
                <a:lnTo>
                  <a:pt x="3106674" y="8382"/>
                </a:lnTo>
                <a:lnTo>
                  <a:pt x="3099054" y="11430"/>
                </a:lnTo>
                <a:lnTo>
                  <a:pt x="3092957" y="16002"/>
                </a:lnTo>
                <a:lnTo>
                  <a:pt x="3088385" y="22860"/>
                </a:lnTo>
                <a:lnTo>
                  <a:pt x="3083814" y="29718"/>
                </a:lnTo>
                <a:lnTo>
                  <a:pt x="3080004" y="36576"/>
                </a:lnTo>
                <a:lnTo>
                  <a:pt x="3078479" y="44196"/>
                </a:lnTo>
                <a:lnTo>
                  <a:pt x="3077629" y="47497"/>
                </a:lnTo>
                <a:lnTo>
                  <a:pt x="3075948" y="57409"/>
                </a:lnTo>
                <a:lnTo>
                  <a:pt x="3074491" y="70786"/>
                </a:lnTo>
                <a:lnTo>
                  <a:pt x="3073146" y="87630"/>
                </a:lnTo>
                <a:lnTo>
                  <a:pt x="3073099" y="88922"/>
                </a:lnTo>
                <a:lnTo>
                  <a:pt x="3072384" y="106808"/>
                </a:lnTo>
                <a:lnTo>
                  <a:pt x="3071839" y="119331"/>
                </a:lnTo>
                <a:lnTo>
                  <a:pt x="3071622" y="126492"/>
                </a:lnTo>
                <a:lnTo>
                  <a:pt x="3071814" y="141047"/>
                </a:lnTo>
                <a:lnTo>
                  <a:pt x="3072587" y="157420"/>
                </a:lnTo>
                <a:lnTo>
                  <a:pt x="3073953" y="171943"/>
                </a:lnTo>
                <a:lnTo>
                  <a:pt x="3075911" y="184631"/>
                </a:lnTo>
                <a:lnTo>
                  <a:pt x="3078461" y="195500"/>
                </a:lnTo>
                <a:lnTo>
                  <a:pt x="3081603" y="204563"/>
                </a:lnTo>
                <a:lnTo>
                  <a:pt x="3085338" y="211836"/>
                </a:lnTo>
                <a:lnTo>
                  <a:pt x="3092084" y="220325"/>
                </a:lnTo>
                <a:lnTo>
                  <a:pt x="3102140" y="227831"/>
                </a:lnTo>
                <a:lnTo>
                  <a:pt x="3114369" y="232394"/>
                </a:lnTo>
                <a:lnTo>
                  <a:pt x="3128772" y="233934"/>
                </a:lnTo>
                <a:lnTo>
                  <a:pt x="3129218" y="233933"/>
                </a:lnTo>
                <a:lnTo>
                  <a:pt x="3144465" y="232582"/>
                </a:lnTo>
                <a:lnTo>
                  <a:pt x="3157314" y="228623"/>
                </a:lnTo>
                <a:lnTo>
                  <a:pt x="3167623" y="221985"/>
                </a:lnTo>
                <a:lnTo>
                  <a:pt x="3175254" y="212598"/>
                </a:lnTo>
                <a:lnTo>
                  <a:pt x="3179684" y="204394"/>
                </a:lnTo>
                <a:lnTo>
                  <a:pt x="3183746" y="193578"/>
                </a:lnTo>
                <a:lnTo>
                  <a:pt x="3186648" y="181333"/>
                </a:lnTo>
                <a:lnTo>
                  <a:pt x="3188389" y="167620"/>
                </a:lnTo>
                <a:lnTo>
                  <a:pt x="3188969" y="152400"/>
                </a:lnTo>
                <a:lnTo>
                  <a:pt x="3188969" y="114300"/>
                </a:lnTo>
                <a:lnTo>
                  <a:pt x="3131057" y="114300"/>
                </a:lnTo>
                <a:lnTo>
                  <a:pt x="3131057" y="140970"/>
                </a:lnTo>
                <a:lnTo>
                  <a:pt x="3158490" y="140970"/>
                </a:lnTo>
                <a:lnTo>
                  <a:pt x="3158463" y="147422"/>
                </a:lnTo>
                <a:lnTo>
                  <a:pt x="3158113" y="162722"/>
                </a:lnTo>
                <a:lnTo>
                  <a:pt x="3157360" y="174715"/>
                </a:lnTo>
                <a:lnTo>
                  <a:pt x="3156204" y="183642"/>
                </a:lnTo>
                <a:lnTo>
                  <a:pt x="3154679" y="192024"/>
                </a:lnTo>
                <a:lnTo>
                  <a:pt x="3152393" y="198882"/>
                </a:lnTo>
                <a:lnTo>
                  <a:pt x="3147822" y="203454"/>
                </a:lnTo>
                <a:lnTo>
                  <a:pt x="3144012" y="208026"/>
                </a:lnTo>
                <a:lnTo>
                  <a:pt x="3138678" y="209550"/>
                </a:lnTo>
                <a:lnTo>
                  <a:pt x="3124200" y="209550"/>
                </a:lnTo>
                <a:lnTo>
                  <a:pt x="3121152" y="208026"/>
                </a:lnTo>
                <a:lnTo>
                  <a:pt x="3118104" y="206502"/>
                </a:lnTo>
                <a:lnTo>
                  <a:pt x="3112769" y="200406"/>
                </a:lnTo>
                <a:lnTo>
                  <a:pt x="3108197" y="191262"/>
                </a:lnTo>
                <a:lnTo>
                  <a:pt x="3107435" y="185166"/>
                </a:lnTo>
                <a:lnTo>
                  <a:pt x="3106124" y="170905"/>
                </a:lnTo>
                <a:lnTo>
                  <a:pt x="3105150" y="155448"/>
                </a:lnTo>
                <a:lnTo>
                  <a:pt x="3104254" y="137953"/>
                </a:lnTo>
                <a:lnTo>
                  <a:pt x="3103802" y="125178"/>
                </a:lnTo>
                <a:lnTo>
                  <a:pt x="3103626" y="112014"/>
                </a:lnTo>
                <a:lnTo>
                  <a:pt x="3103683" y="93594"/>
                </a:lnTo>
                <a:lnTo>
                  <a:pt x="3104299" y="77923"/>
                </a:lnTo>
                <a:lnTo>
                  <a:pt x="3105547" y="64522"/>
                </a:lnTo>
                <a:lnTo>
                  <a:pt x="3107372" y="53498"/>
                </a:lnTo>
                <a:lnTo>
                  <a:pt x="3109722" y="44958"/>
                </a:lnTo>
                <a:lnTo>
                  <a:pt x="3120079" y="31474"/>
                </a:lnTo>
                <a:lnTo>
                  <a:pt x="3132581" y="28194"/>
                </a:lnTo>
                <a:lnTo>
                  <a:pt x="3135283" y="28324"/>
                </a:lnTo>
                <a:lnTo>
                  <a:pt x="3146325" y="32717"/>
                </a:lnTo>
                <a:lnTo>
                  <a:pt x="3153807" y="43341"/>
                </a:lnTo>
                <a:lnTo>
                  <a:pt x="3157728" y="60198"/>
                </a:lnTo>
                <a:lnTo>
                  <a:pt x="3186684" y="50292"/>
                </a:lnTo>
                <a:lnTo>
                  <a:pt x="3183742" y="36565"/>
                </a:lnTo>
                <a:lnTo>
                  <a:pt x="3178026" y="25289"/>
                </a:lnTo>
                <a:lnTo>
                  <a:pt x="3169157" y="16002"/>
                </a:lnTo>
                <a:lnTo>
                  <a:pt x="3158075" y="8711"/>
                </a:lnTo>
                <a:lnTo>
                  <a:pt x="3146063" y="4490"/>
                </a:lnTo>
                <a:lnTo>
                  <a:pt x="3132581" y="3048"/>
                </a:lnTo>
                <a:lnTo>
                  <a:pt x="3131407" y="3058"/>
                </a:lnTo>
                <a:lnTo>
                  <a:pt x="3118260" y="4687"/>
                </a:lnTo>
                <a:close/>
              </a:path>
              <a:path w="4425695" h="299466">
                <a:moveTo>
                  <a:pt x="1658331" y="134732"/>
                </a:moveTo>
                <a:lnTo>
                  <a:pt x="1658111" y="118110"/>
                </a:lnTo>
                <a:lnTo>
                  <a:pt x="1658111" y="105918"/>
                </a:lnTo>
                <a:lnTo>
                  <a:pt x="1658314" y="91733"/>
                </a:lnTo>
                <a:lnTo>
                  <a:pt x="1659096" y="76654"/>
                </a:lnTo>
                <a:lnTo>
                  <a:pt x="1660466" y="63804"/>
                </a:lnTo>
                <a:lnTo>
                  <a:pt x="1662424" y="53225"/>
                </a:lnTo>
                <a:lnTo>
                  <a:pt x="1630858" y="55856"/>
                </a:lnTo>
                <a:lnTo>
                  <a:pt x="1629097" y="68863"/>
                </a:lnTo>
                <a:lnTo>
                  <a:pt x="1627852" y="83694"/>
                </a:lnTo>
                <a:lnTo>
                  <a:pt x="1627113" y="100360"/>
                </a:lnTo>
                <a:lnTo>
                  <a:pt x="1626870" y="118872"/>
                </a:lnTo>
                <a:lnTo>
                  <a:pt x="1627026" y="134462"/>
                </a:lnTo>
                <a:lnTo>
                  <a:pt x="1627555" y="149962"/>
                </a:lnTo>
                <a:lnTo>
                  <a:pt x="1628436" y="163576"/>
                </a:lnTo>
                <a:lnTo>
                  <a:pt x="1629646" y="175348"/>
                </a:lnTo>
                <a:lnTo>
                  <a:pt x="1631163" y="185324"/>
                </a:lnTo>
                <a:lnTo>
                  <a:pt x="1632965" y="193548"/>
                </a:lnTo>
                <a:lnTo>
                  <a:pt x="1637067" y="204792"/>
                </a:lnTo>
                <a:lnTo>
                  <a:pt x="1643769" y="215921"/>
                </a:lnTo>
                <a:lnTo>
                  <a:pt x="1652015" y="224028"/>
                </a:lnTo>
                <a:lnTo>
                  <a:pt x="1662065" y="229179"/>
                </a:lnTo>
                <a:lnTo>
                  <a:pt x="1674547" y="232173"/>
                </a:lnTo>
                <a:lnTo>
                  <a:pt x="1689353" y="233172"/>
                </a:lnTo>
                <a:lnTo>
                  <a:pt x="1703434" y="232150"/>
                </a:lnTo>
                <a:lnTo>
                  <a:pt x="1715709" y="228906"/>
                </a:lnTo>
                <a:lnTo>
                  <a:pt x="1725929" y="223266"/>
                </a:lnTo>
                <a:lnTo>
                  <a:pt x="1734099" y="215366"/>
                </a:lnTo>
                <a:lnTo>
                  <a:pt x="1740873" y="204615"/>
                </a:lnTo>
                <a:lnTo>
                  <a:pt x="1745741" y="191262"/>
                </a:lnTo>
                <a:lnTo>
                  <a:pt x="1747625" y="182057"/>
                </a:lnTo>
                <a:lnTo>
                  <a:pt x="1748920" y="171998"/>
                </a:lnTo>
                <a:lnTo>
                  <a:pt x="1749893" y="160116"/>
                </a:lnTo>
                <a:lnTo>
                  <a:pt x="1750563" y="146413"/>
                </a:lnTo>
                <a:lnTo>
                  <a:pt x="1750951" y="130886"/>
                </a:lnTo>
                <a:lnTo>
                  <a:pt x="1751076" y="113538"/>
                </a:lnTo>
                <a:lnTo>
                  <a:pt x="1750877" y="97697"/>
                </a:lnTo>
                <a:lnTo>
                  <a:pt x="1750188" y="81786"/>
                </a:lnTo>
                <a:lnTo>
                  <a:pt x="1748994" y="67504"/>
                </a:lnTo>
                <a:lnTo>
                  <a:pt x="1747280" y="54852"/>
                </a:lnTo>
                <a:lnTo>
                  <a:pt x="1745033" y="43828"/>
                </a:lnTo>
                <a:lnTo>
                  <a:pt x="1742239" y="34434"/>
                </a:lnTo>
                <a:lnTo>
                  <a:pt x="1738883" y="26670"/>
                </a:lnTo>
                <a:lnTo>
                  <a:pt x="1728496" y="14042"/>
                </a:lnTo>
                <a:lnTo>
                  <a:pt x="1717822" y="7897"/>
                </a:lnTo>
                <a:lnTo>
                  <a:pt x="1704521" y="4251"/>
                </a:lnTo>
                <a:lnTo>
                  <a:pt x="1688591" y="3048"/>
                </a:lnTo>
                <a:lnTo>
                  <a:pt x="1687271" y="3056"/>
                </a:lnTo>
                <a:lnTo>
                  <a:pt x="1672321" y="4507"/>
                </a:lnTo>
                <a:lnTo>
                  <a:pt x="1659639" y="8500"/>
                </a:lnTo>
                <a:lnTo>
                  <a:pt x="1649292" y="15103"/>
                </a:lnTo>
                <a:lnTo>
                  <a:pt x="1641347" y="24384"/>
                </a:lnTo>
                <a:lnTo>
                  <a:pt x="1689353" y="26670"/>
                </a:lnTo>
                <a:lnTo>
                  <a:pt x="1690932" y="26716"/>
                </a:lnTo>
                <a:lnTo>
                  <a:pt x="1702996" y="31000"/>
                </a:lnTo>
                <a:lnTo>
                  <a:pt x="1711452" y="41910"/>
                </a:lnTo>
                <a:lnTo>
                  <a:pt x="1714226" y="49592"/>
                </a:lnTo>
                <a:lnTo>
                  <a:pt x="1716022" y="58780"/>
                </a:lnTo>
                <a:lnTo>
                  <a:pt x="1717385" y="70492"/>
                </a:lnTo>
                <a:lnTo>
                  <a:pt x="1718334" y="84691"/>
                </a:lnTo>
                <a:lnTo>
                  <a:pt x="1718890" y="101338"/>
                </a:lnTo>
                <a:lnTo>
                  <a:pt x="1719071" y="120396"/>
                </a:lnTo>
                <a:lnTo>
                  <a:pt x="1719012" y="137557"/>
                </a:lnTo>
                <a:lnTo>
                  <a:pt x="1718445" y="155387"/>
                </a:lnTo>
                <a:lnTo>
                  <a:pt x="1717301" y="170282"/>
                </a:lnTo>
                <a:lnTo>
                  <a:pt x="1715608" y="182243"/>
                </a:lnTo>
                <a:lnTo>
                  <a:pt x="1713394" y="191268"/>
                </a:lnTo>
                <a:lnTo>
                  <a:pt x="1710689" y="197358"/>
                </a:lnTo>
                <a:lnTo>
                  <a:pt x="1704593" y="205740"/>
                </a:lnTo>
                <a:lnTo>
                  <a:pt x="1697735" y="209550"/>
                </a:lnTo>
                <a:lnTo>
                  <a:pt x="1689353" y="209550"/>
                </a:lnTo>
                <a:lnTo>
                  <a:pt x="1679919" y="208086"/>
                </a:lnTo>
                <a:lnTo>
                  <a:pt x="1669656" y="200749"/>
                </a:lnTo>
                <a:lnTo>
                  <a:pt x="1663445" y="187452"/>
                </a:lnTo>
                <a:lnTo>
                  <a:pt x="1661177" y="173901"/>
                </a:lnTo>
                <a:lnTo>
                  <a:pt x="1659919" y="162600"/>
                </a:lnTo>
                <a:lnTo>
                  <a:pt x="1658952" y="149553"/>
                </a:lnTo>
                <a:lnTo>
                  <a:pt x="1658331" y="134732"/>
                </a:lnTo>
                <a:close/>
              </a:path>
              <a:path w="4425695" h="299466">
                <a:moveTo>
                  <a:pt x="1689353" y="26670"/>
                </a:moveTo>
                <a:lnTo>
                  <a:pt x="1639346" y="27670"/>
                </a:lnTo>
                <a:lnTo>
                  <a:pt x="1635971" y="35270"/>
                </a:lnTo>
                <a:lnTo>
                  <a:pt x="1633145" y="44662"/>
                </a:lnTo>
                <a:lnTo>
                  <a:pt x="1630858" y="55856"/>
                </a:lnTo>
                <a:lnTo>
                  <a:pt x="1662424" y="53225"/>
                </a:lnTo>
                <a:lnTo>
                  <a:pt x="1664970" y="44958"/>
                </a:lnTo>
                <a:lnTo>
                  <a:pt x="1667517" y="39370"/>
                </a:lnTo>
                <a:lnTo>
                  <a:pt x="1676385" y="29845"/>
                </a:lnTo>
                <a:lnTo>
                  <a:pt x="1689353" y="26670"/>
                </a:lnTo>
                <a:close/>
              </a:path>
              <a:path w="4425695" h="299466">
                <a:moveTo>
                  <a:pt x="146523" y="134732"/>
                </a:moveTo>
                <a:lnTo>
                  <a:pt x="146303" y="118110"/>
                </a:lnTo>
                <a:lnTo>
                  <a:pt x="146303" y="105918"/>
                </a:lnTo>
                <a:lnTo>
                  <a:pt x="146506" y="91733"/>
                </a:lnTo>
                <a:lnTo>
                  <a:pt x="147288" y="76654"/>
                </a:lnTo>
                <a:lnTo>
                  <a:pt x="148658" y="63804"/>
                </a:lnTo>
                <a:lnTo>
                  <a:pt x="150616" y="53225"/>
                </a:lnTo>
                <a:lnTo>
                  <a:pt x="119050" y="55856"/>
                </a:lnTo>
                <a:lnTo>
                  <a:pt x="117289" y="68863"/>
                </a:lnTo>
                <a:lnTo>
                  <a:pt x="116044" y="83694"/>
                </a:lnTo>
                <a:lnTo>
                  <a:pt x="115305" y="100360"/>
                </a:lnTo>
                <a:lnTo>
                  <a:pt x="115062" y="118872"/>
                </a:lnTo>
                <a:lnTo>
                  <a:pt x="115218" y="134462"/>
                </a:lnTo>
                <a:lnTo>
                  <a:pt x="115747" y="149962"/>
                </a:lnTo>
                <a:lnTo>
                  <a:pt x="116628" y="163576"/>
                </a:lnTo>
                <a:lnTo>
                  <a:pt x="117838" y="175348"/>
                </a:lnTo>
                <a:lnTo>
                  <a:pt x="119355" y="185324"/>
                </a:lnTo>
                <a:lnTo>
                  <a:pt x="121157" y="193548"/>
                </a:lnTo>
                <a:lnTo>
                  <a:pt x="125259" y="204792"/>
                </a:lnTo>
                <a:lnTo>
                  <a:pt x="131961" y="215921"/>
                </a:lnTo>
                <a:lnTo>
                  <a:pt x="140207" y="224028"/>
                </a:lnTo>
                <a:lnTo>
                  <a:pt x="150257" y="229179"/>
                </a:lnTo>
                <a:lnTo>
                  <a:pt x="162739" y="232173"/>
                </a:lnTo>
                <a:lnTo>
                  <a:pt x="177545" y="233172"/>
                </a:lnTo>
                <a:lnTo>
                  <a:pt x="191626" y="232150"/>
                </a:lnTo>
                <a:lnTo>
                  <a:pt x="203901" y="228906"/>
                </a:lnTo>
                <a:lnTo>
                  <a:pt x="214121" y="223266"/>
                </a:lnTo>
                <a:lnTo>
                  <a:pt x="222291" y="215366"/>
                </a:lnTo>
                <a:lnTo>
                  <a:pt x="229065" y="204615"/>
                </a:lnTo>
                <a:lnTo>
                  <a:pt x="233933" y="191262"/>
                </a:lnTo>
                <a:lnTo>
                  <a:pt x="235817" y="182057"/>
                </a:lnTo>
                <a:lnTo>
                  <a:pt x="237112" y="171998"/>
                </a:lnTo>
                <a:lnTo>
                  <a:pt x="238085" y="160116"/>
                </a:lnTo>
                <a:lnTo>
                  <a:pt x="238755" y="146413"/>
                </a:lnTo>
                <a:lnTo>
                  <a:pt x="239143" y="130886"/>
                </a:lnTo>
                <a:lnTo>
                  <a:pt x="239267" y="113538"/>
                </a:lnTo>
                <a:lnTo>
                  <a:pt x="239069" y="97697"/>
                </a:lnTo>
                <a:lnTo>
                  <a:pt x="238380" y="81786"/>
                </a:lnTo>
                <a:lnTo>
                  <a:pt x="237186" y="67504"/>
                </a:lnTo>
                <a:lnTo>
                  <a:pt x="235472" y="54852"/>
                </a:lnTo>
                <a:lnTo>
                  <a:pt x="233225" y="43828"/>
                </a:lnTo>
                <a:lnTo>
                  <a:pt x="230431" y="34434"/>
                </a:lnTo>
                <a:lnTo>
                  <a:pt x="227075" y="26670"/>
                </a:lnTo>
                <a:lnTo>
                  <a:pt x="216688" y="14042"/>
                </a:lnTo>
                <a:lnTo>
                  <a:pt x="206014" y="7897"/>
                </a:lnTo>
                <a:lnTo>
                  <a:pt x="192713" y="4251"/>
                </a:lnTo>
                <a:lnTo>
                  <a:pt x="176783" y="3048"/>
                </a:lnTo>
                <a:lnTo>
                  <a:pt x="175463" y="3056"/>
                </a:lnTo>
                <a:lnTo>
                  <a:pt x="160513" y="4507"/>
                </a:lnTo>
                <a:lnTo>
                  <a:pt x="147831" y="8500"/>
                </a:lnTo>
                <a:lnTo>
                  <a:pt x="137484" y="15103"/>
                </a:lnTo>
                <a:lnTo>
                  <a:pt x="129539" y="24384"/>
                </a:lnTo>
                <a:lnTo>
                  <a:pt x="177545" y="26670"/>
                </a:lnTo>
                <a:lnTo>
                  <a:pt x="179124" y="26716"/>
                </a:lnTo>
                <a:lnTo>
                  <a:pt x="191188" y="31000"/>
                </a:lnTo>
                <a:lnTo>
                  <a:pt x="199643" y="41910"/>
                </a:lnTo>
                <a:lnTo>
                  <a:pt x="202418" y="49592"/>
                </a:lnTo>
                <a:lnTo>
                  <a:pt x="204214" y="58780"/>
                </a:lnTo>
                <a:lnTo>
                  <a:pt x="205577" y="70492"/>
                </a:lnTo>
                <a:lnTo>
                  <a:pt x="206526" y="84691"/>
                </a:lnTo>
                <a:lnTo>
                  <a:pt x="207082" y="101338"/>
                </a:lnTo>
                <a:lnTo>
                  <a:pt x="207263" y="120396"/>
                </a:lnTo>
                <a:lnTo>
                  <a:pt x="207204" y="137557"/>
                </a:lnTo>
                <a:lnTo>
                  <a:pt x="206637" y="155387"/>
                </a:lnTo>
                <a:lnTo>
                  <a:pt x="205493" y="170282"/>
                </a:lnTo>
                <a:lnTo>
                  <a:pt x="203800" y="182243"/>
                </a:lnTo>
                <a:lnTo>
                  <a:pt x="201586" y="191268"/>
                </a:lnTo>
                <a:lnTo>
                  <a:pt x="198881" y="197358"/>
                </a:lnTo>
                <a:lnTo>
                  <a:pt x="192786" y="205740"/>
                </a:lnTo>
                <a:lnTo>
                  <a:pt x="185927" y="209550"/>
                </a:lnTo>
                <a:lnTo>
                  <a:pt x="177545" y="209550"/>
                </a:lnTo>
                <a:lnTo>
                  <a:pt x="168111" y="208086"/>
                </a:lnTo>
                <a:lnTo>
                  <a:pt x="157848" y="200749"/>
                </a:lnTo>
                <a:lnTo>
                  <a:pt x="151637" y="187452"/>
                </a:lnTo>
                <a:lnTo>
                  <a:pt x="149369" y="173901"/>
                </a:lnTo>
                <a:lnTo>
                  <a:pt x="148111" y="162600"/>
                </a:lnTo>
                <a:lnTo>
                  <a:pt x="147144" y="149553"/>
                </a:lnTo>
                <a:lnTo>
                  <a:pt x="146523" y="134732"/>
                </a:lnTo>
                <a:close/>
              </a:path>
              <a:path w="4425695" h="299466">
                <a:moveTo>
                  <a:pt x="177545" y="26670"/>
                </a:moveTo>
                <a:lnTo>
                  <a:pt x="127538" y="27670"/>
                </a:lnTo>
                <a:lnTo>
                  <a:pt x="124163" y="35270"/>
                </a:lnTo>
                <a:lnTo>
                  <a:pt x="121337" y="44662"/>
                </a:lnTo>
                <a:lnTo>
                  <a:pt x="119050" y="55856"/>
                </a:lnTo>
                <a:lnTo>
                  <a:pt x="150616" y="53225"/>
                </a:lnTo>
                <a:lnTo>
                  <a:pt x="153162" y="44958"/>
                </a:lnTo>
                <a:lnTo>
                  <a:pt x="155709" y="39370"/>
                </a:lnTo>
                <a:lnTo>
                  <a:pt x="164577" y="29845"/>
                </a:lnTo>
                <a:lnTo>
                  <a:pt x="177545" y="26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9554" y="763523"/>
            <a:ext cx="0" cy="224028"/>
          </a:xfrm>
          <a:custGeom>
            <a:avLst/>
            <a:gdLst/>
            <a:ahLst/>
            <a:cxnLst/>
            <a:rect l="l" t="t" r="r" b="b"/>
            <a:pathLst>
              <a:path h="224028">
                <a:moveTo>
                  <a:pt x="0" y="0"/>
                </a:moveTo>
                <a:lnTo>
                  <a:pt x="0" y="224028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4848" y="763523"/>
            <a:ext cx="0" cy="224028"/>
          </a:xfrm>
          <a:custGeom>
            <a:avLst/>
            <a:gdLst/>
            <a:ahLst/>
            <a:cxnLst/>
            <a:rect l="l" t="t" r="r" b="b"/>
            <a:pathLst>
              <a:path h="224028">
                <a:moveTo>
                  <a:pt x="0" y="0"/>
                </a:moveTo>
                <a:lnTo>
                  <a:pt x="0" y="224028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0298" y="886967"/>
            <a:ext cx="33528" cy="78486"/>
          </a:xfrm>
          <a:custGeom>
            <a:avLst/>
            <a:gdLst/>
            <a:ahLst/>
            <a:cxnLst/>
            <a:rect l="l" t="t" r="r" b="b"/>
            <a:pathLst>
              <a:path w="33527" h="78486">
                <a:moveTo>
                  <a:pt x="0" y="0"/>
                </a:moveTo>
                <a:lnTo>
                  <a:pt x="0" y="78486"/>
                </a:lnTo>
                <a:lnTo>
                  <a:pt x="14649" y="76270"/>
                </a:lnTo>
                <a:lnTo>
                  <a:pt x="24790" y="71138"/>
                </a:lnTo>
                <a:lnTo>
                  <a:pt x="25908" y="70104"/>
                </a:lnTo>
                <a:lnTo>
                  <a:pt x="31108" y="61465"/>
                </a:lnTo>
                <a:lnTo>
                  <a:pt x="33367" y="47418"/>
                </a:lnTo>
                <a:lnTo>
                  <a:pt x="33528" y="41148"/>
                </a:lnTo>
                <a:lnTo>
                  <a:pt x="32462" y="25000"/>
                </a:lnTo>
                <a:lnTo>
                  <a:pt x="29089" y="13622"/>
                </a:lnTo>
                <a:lnTo>
                  <a:pt x="25908" y="9143"/>
                </a:lnTo>
                <a:lnTo>
                  <a:pt x="16481" y="2644"/>
                </a:lnTo>
                <a:lnTo>
                  <a:pt x="2696" y="52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1838" y="813815"/>
            <a:ext cx="39624" cy="106680"/>
          </a:xfrm>
          <a:custGeom>
            <a:avLst/>
            <a:gdLst/>
            <a:ahLst/>
            <a:cxnLst/>
            <a:rect l="l" t="t" r="r" b="b"/>
            <a:pathLst>
              <a:path w="39624" h="106680">
                <a:moveTo>
                  <a:pt x="19050" y="0"/>
                </a:moveTo>
                <a:lnTo>
                  <a:pt x="0" y="106680"/>
                </a:lnTo>
                <a:lnTo>
                  <a:pt x="39624" y="106680"/>
                </a:lnTo>
                <a:lnTo>
                  <a:pt x="19812" y="0"/>
                </a:lnTo>
                <a:lnTo>
                  <a:pt x="1905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1808" y="813815"/>
            <a:ext cx="39624" cy="106680"/>
          </a:xfrm>
          <a:custGeom>
            <a:avLst/>
            <a:gdLst/>
            <a:ahLst/>
            <a:cxnLst/>
            <a:rect l="l" t="t" r="r" b="b"/>
            <a:pathLst>
              <a:path w="39624" h="106680">
                <a:moveTo>
                  <a:pt x="19050" y="0"/>
                </a:moveTo>
                <a:lnTo>
                  <a:pt x="0" y="106680"/>
                </a:lnTo>
                <a:lnTo>
                  <a:pt x="39624" y="106680"/>
                </a:lnTo>
                <a:lnTo>
                  <a:pt x="19812" y="0"/>
                </a:lnTo>
                <a:lnTo>
                  <a:pt x="1905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59942" y="813815"/>
            <a:ext cx="39624" cy="106680"/>
          </a:xfrm>
          <a:custGeom>
            <a:avLst/>
            <a:gdLst/>
            <a:ahLst/>
            <a:cxnLst/>
            <a:rect l="l" t="t" r="r" b="b"/>
            <a:pathLst>
              <a:path w="39624" h="106680">
                <a:moveTo>
                  <a:pt x="19050" y="0"/>
                </a:moveTo>
                <a:lnTo>
                  <a:pt x="0" y="106680"/>
                </a:lnTo>
                <a:lnTo>
                  <a:pt x="39624" y="106680"/>
                </a:lnTo>
                <a:lnTo>
                  <a:pt x="19812" y="0"/>
                </a:lnTo>
                <a:lnTo>
                  <a:pt x="1905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95166" y="786383"/>
            <a:ext cx="33528" cy="75438"/>
          </a:xfrm>
          <a:custGeom>
            <a:avLst/>
            <a:gdLst/>
            <a:ahLst/>
            <a:cxnLst/>
            <a:rect l="l" t="t" r="r" b="b"/>
            <a:pathLst>
              <a:path w="33527" h="75437">
                <a:moveTo>
                  <a:pt x="0" y="0"/>
                </a:moveTo>
                <a:lnTo>
                  <a:pt x="0" y="75438"/>
                </a:lnTo>
                <a:lnTo>
                  <a:pt x="14603" y="73422"/>
                </a:lnTo>
                <a:lnTo>
                  <a:pt x="24549" y="67711"/>
                </a:lnTo>
                <a:lnTo>
                  <a:pt x="25146" y="67056"/>
                </a:lnTo>
                <a:lnTo>
                  <a:pt x="30613" y="57936"/>
                </a:lnTo>
                <a:lnTo>
                  <a:pt x="33304" y="44290"/>
                </a:lnTo>
                <a:lnTo>
                  <a:pt x="33528" y="38100"/>
                </a:lnTo>
                <a:lnTo>
                  <a:pt x="32236" y="22761"/>
                </a:lnTo>
                <a:lnTo>
                  <a:pt x="28127" y="11884"/>
                </a:lnTo>
                <a:lnTo>
                  <a:pt x="25908" y="9143"/>
                </a:lnTo>
                <a:lnTo>
                  <a:pt x="16589" y="2400"/>
                </a:lnTo>
                <a:lnTo>
                  <a:pt x="2363" y="5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139" y="786383"/>
            <a:ext cx="33528" cy="75438"/>
          </a:xfrm>
          <a:custGeom>
            <a:avLst/>
            <a:gdLst/>
            <a:ahLst/>
            <a:cxnLst/>
            <a:rect l="l" t="t" r="r" b="b"/>
            <a:pathLst>
              <a:path w="33528" h="75437">
                <a:moveTo>
                  <a:pt x="0" y="0"/>
                </a:moveTo>
                <a:lnTo>
                  <a:pt x="0" y="75438"/>
                </a:lnTo>
                <a:lnTo>
                  <a:pt x="14603" y="73422"/>
                </a:lnTo>
                <a:lnTo>
                  <a:pt x="24549" y="67711"/>
                </a:lnTo>
                <a:lnTo>
                  <a:pt x="25146" y="67056"/>
                </a:lnTo>
                <a:lnTo>
                  <a:pt x="30613" y="57936"/>
                </a:lnTo>
                <a:lnTo>
                  <a:pt x="33304" y="44290"/>
                </a:lnTo>
                <a:lnTo>
                  <a:pt x="33528" y="38100"/>
                </a:lnTo>
                <a:lnTo>
                  <a:pt x="32236" y="22761"/>
                </a:lnTo>
                <a:lnTo>
                  <a:pt x="28127" y="11884"/>
                </a:lnTo>
                <a:lnTo>
                  <a:pt x="25908" y="9143"/>
                </a:lnTo>
                <a:lnTo>
                  <a:pt x="16589" y="2400"/>
                </a:lnTo>
                <a:lnTo>
                  <a:pt x="2363" y="5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0298" y="786383"/>
            <a:ext cx="33528" cy="77724"/>
          </a:xfrm>
          <a:custGeom>
            <a:avLst/>
            <a:gdLst/>
            <a:ahLst/>
            <a:cxnLst/>
            <a:rect l="l" t="t" r="r" b="b"/>
            <a:pathLst>
              <a:path w="33527" h="77724">
                <a:moveTo>
                  <a:pt x="0" y="0"/>
                </a:moveTo>
                <a:lnTo>
                  <a:pt x="0" y="77724"/>
                </a:lnTo>
                <a:lnTo>
                  <a:pt x="14900" y="75708"/>
                </a:lnTo>
                <a:lnTo>
                  <a:pt x="24553" y="69997"/>
                </a:lnTo>
                <a:lnTo>
                  <a:pt x="25146" y="69342"/>
                </a:lnTo>
                <a:lnTo>
                  <a:pt x="30514" y="59886"/>
                </a:lnTo>
                <a:lnTo>
                  <a:pt x="33244" y="46563"/>
                </a:lnTo>
                <a:lnTo>
                  <a:pt x="33528" y="39624"/>
                </a:lnTo>
                <a:lnTo>
                  <a:pt x="32446" y="23680"/>
                </a:lnTo>
                <a:lnTo>
                  <a:pt x="29203" y="12348"/>
                </a:lnTo>
                <a:lnTo>
                  <a:pt x="26670" y="8381"/>
                </a:lnTo>
                <a:lnTo>
                  <a:pt x="17679" y="2599"/>
                </a:lnTo>
                <a:lnTo>
                  <a:pt x="3457" y="75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40174" y="786383"/>
            <a:ext cx="35814" cy="79248"/>
          </a:xfrm>
          <a:custGeom>
            <a:avLst/>
            <a:gdLst/>
            <a:ahLst/>
            <a:cxnLst/>
            <a:rect l="l" t="t" r="r" b="b"/>
            <a:pathLst>
              <a:path w="35813" h="79247">
                <a:moveTo>
                  <a:pt x="0" y="0"/>
                </a:moveTo>
                <a:lnTo>
                  <a:pt x="0" y="79248"/>
                </a:lnTo>
                <a:lnTo>
                  <a:pt x="14496" y="77815"/>
                </a:lnTo>
                <a:lnTo>
                  <a:pt x="25353" y="73248"/>
                </a:lnTo>
                <a:lnTo>
                  <a:pt x="27432" y="71628"/>
                </a:lnTo>
                <a:lnTo>
                  <a:pt x="32611" y="63138"/>
                </a:lnTo>
                <a:lnTo>
                  <a:pt x="35399" y="49867"/>
                </a:lnTo>
                <a:lnTo>
                  <a:pt x="35814" y="40386"/>
                </a:lnTo>
                <a:lnTo>
                  <a:pt x="34539" y="24238"/>
                </a:lnTo>
                <a:lnTo>
                  <a:pt x="31064" y="12860"/>
                </a:lnTo>
                <a:lnTo>
                  <a:pt x="28194" y="8381"/>
                </a:lnTo>
                <a:lnTo>
                  <a:pt x="19411" y="2812"/>
                </a:lnTo>
                <a:lnTo>
                  <a:pt x="5398" y="16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5992" y="786383"/>
            <a:ext cx="35814" cy="79248"/>
          </a:xfrm>
          <a:custGeom>
            <a:avLst/>
            <a:gdLst/>
            <a:ahLst/>
            <a:cxnLst/>
            <a:rect l="l" t="t" r="r" b="b"/>
            <a:pathLst>
              <a:path w="35813" h="79247">
                <a:moveTo>
                  <a:pt x="0" y="0"/>
                </a:moveTo>
                <a:lnTo>
                  <a:pt x="0" y="79248"/>
                </a:lnTo>
                <a:lnTo>
                  <a:pt x="14496" y="77815"/>
                </a:lnTo>
                <a:lnTo>
                  <a:pt x="25353" y="73248"/>
                </a:lnTo>
                <a:lnTo>
                  <a:pt x="27432" y="71628"/>
                </a:lnTo>
                <a:lnTo>
                  <a:pt x="32611" y="63138"/>
                </a:lnTo>
                <a:lnTo>
                  <a:pt x="35399" y="49867"/>
                </a:lnTo>
                <a:lnTo>
                  <a:pt x="35814" y="40386"/>
                </a:lnTo>
                <a:lnTo>
                  <a:pt x="34539" y="24238"/>
                </a:lnTo>
                <a:lnTo>
                  <a:pt x="31064" y="12860"/>
                </a:lnTo>
                <a:lnTo>
                  <a:pt x="28194" y="8381"/>
                </a:lnTo>
                <a:lnTo>
                  <a:pt x="19411" y="2812"/>
                </a:lnTo>
                <a:lnTo>
                  <a:pt x="5398" y="16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3124" y="786383"/>
            <a:ext cx="48768" cy="179070"/>
          </a:xfrm>
          <a:custGeom>
            <a:avLst/>
            <a:gdLst/>
            <a:ahLst/>
            <a:cxnLst/>
            <a:rect l="l" t="t" r="r" b="b"/>
            <a:pathLst>
              <a:path w="48768" h="179069">
                <a:moveTo>
                  <a:pt x="0" y="0"/>
                </a:moveTo>
                <a:lnTo>
                  <a:pt x="0" y="179070"/>
                </a:lnTo>
                <a:lnTo>
                  <a:pt x="14780" y="177541"/>
                </a:lnTo>
                <a:lnTo>
                  <a:pt x="25921" y="173420"/>
                </a:lnTo>
                <a:lnTo>
                  <a:pt x="36539" y="163556"/>
                </a:lnTo>
                <a:lnTo>
                  <a:pt x="42364" y="151237"/>
                </a:lnTo>
                <a:lnTo>
                  <a:pt x="44196" y="145542"/>
                </a:lnTo>
                <a:lnTo>
                  <a:pt x="45976" y="136164"/>
                </a:lnTo>
                <a:lnTo>
                  <a:pt x="47320" y="124990"/>
                </a:lnTo>
                <a:lnTo>
                  <a:pt x="48226" y="111972"/>
                </a:lnTo>
                <a:lnTo>
                  <a:pt x="48695" y="97063"/>
                </a:lnTo>
                <a:lnTo>
                  <a:pt x="48768" y="87630"/>
                </a:lnTo>
                <a:lnTo>
                  <a:pt x="48459" y="70587"/>
                </a:lnTo>
                <a:lnTo>
                  <a:pt x="47535" y="55548"/>
                </a:lnTo>
                <a:lnTo>
                  <a:pt x="45995" y="42511"/>
                </a:lnTo>
                <a:lnTo>
                  <a:pt x="43838" y="31476"/>
                </a:lnTo>
                <a:lnTo>
                  <a:pt x="41065" y="22445"/>
                </a:lnTo>
                <a:lnTo>
                  <a:pt x="32155" y="8739"/>
                </a:lnTo>
                <a:lnTo>
                  <a:pt x="21296" y="2450"/>
                </a:lnTo>
                <a:lnTo>
                  <a:pt x="6899" y="37"/>
                </a:lnTo>
                <a:lnTo>
                  <a:pt x="4572" y="0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5594" y="782574"/>
            <a:ext cx="60959" cy="182880"/>
          </a:xfrm>
          <a:custGeom>
            <a:avLst/>
            <a:gdLst/>
            <a:ahLst/>
            <a:cxnLst/>
            <a:rect l="l" t="t" r="r" b="b"/>
            <a:pathLst>
              <a:path w="60960" h="182880">
                <a:moveTo>
                  <a:pt x="31242" y="0"/>
                </a:moveTo>
                <a:lnTo>
                  <a:pt x="18273" y="3175"/>
                </a:lnTo>
                <a:lnTo>
                  <a:pt x="9405" y="12700"/>
                </a:lnTo>
                <a:lnTo>
                  <a:pt x="6858" y="18288"/>
                </a:lnTo>
                <a:lnTo>
                  <a:pt x="4312" y="26555"/>
                </a:lnTo>
                <a:lnTo>
                  <a:pt x="2354" y="37134"/>
                </a:lnTo>
                <a:lnTo>
                  <a:pt x="984" y="49984"/>
                </a:lnTo>
                <a:lnTo>
                  <a:pt x="202" y="65063"/>
                </a:lnTo>
                <a:lnTo>
                  <a:pt x="0" y="79248"/>
                </a:lnTo>
                <a:lnTo>
                  <a:pt x="0" y="91440"/>
                </a:lnTo>
                <a:lnTo>
                  <a:pt x="219" y="108062"/>
                </a:lnTo>
                <a:lnTo>
                  <a:pt x="840" y="122883"/>
                </a:lnTo>
                <a:lnTo>
                  <a:pt x="1807" y="135930"/>
                </a:lnTo>
                <a:lnTo>
                  <a:pt x="3065" y="147231"/>
                </a:lnTo>
                <a:lnTo>
                  <a:pt x="4557" y="156814"/>
                </a:lnTo>
                <a:lnTo>
                  <a:pt x="11544" y="174079"/>
                </a:lnTo>
                <a:lnTo>
                  <a:pt x="21807" y="181416"/>
                </a:lnTo>
                <a:lnTo>
                  <a:pt x="31242" y="182880"/>
                </a:lnTo>
                <a:lnTo>
                  <a:pt x="39624" y="182880"/>
                </a:lnTo>
                <a:lnTo>
                  <a:pt x="46482" y="179070"/>
                </a:lnTo>
                <a:lnTo>
                  <a:pt x="52578" y="170688"/>
                </a:lnTo>
                <a:lnTo>
                  <a:pt x="55282" y="164598"/>
                </a:lnTo>
                <a:lnTo>
                  <a:pt x="57496" y="155573"/>
                </a:lnTo>
                <a:lnTo>
                  <a:pt x="59189" y="143612"/>
                </a:lnTo>
                <a:lnTo>
                  <a:pt x="60333" y="128717"/>
                </a:lnTo>
                <a:lnTo>
                  <a:pt x="60900" y="110887"/>
                </a:lnTo>
                <a:lnTo>
                  <a:pt x="60960" y="102107"/>
                </a:lnTo>
                <a:lnTo>
                  <a:pt x="60960" y="93726"/>
                </a:lnTo>
                <a:lnTo>
                  <a:pt x="60778" y="74668"/>
                </a:lnTo>
                <a:lnTo>
                  <a:pt x="60222" y="58021"/>
                </a:lnTo>
                <a:lnTo>
                  <a:pt x="59273" y="43822"/>
                </a:lnTo>
                <a:lnTo>
                  <a:pt x="57910" y="32110"/>
                </a:lnTo>
                <a:lnTo>
                  <a:pt x="56114" y="22922"/>
                </a:lnTo>
                <a:lnTo>
                  <a:pt x="53868" y="16297"/>
                </a:lnTo>
                <a:lnTo>
                  <a:pt x="44884" y="4330"/>
                </a:lnTo>
                <a:lnTo>
                  <a:pt x="32820" y="46"/>
                </a:lnTo>
                <a:lnTo>
                  <a:pt x="3124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786" y="782574"/>
            <a:ext cx="60959" cy="182880"/>
          </a:xfrm>
          <a:custGeom>
            <a:avLst/>
            <a:gdLst/>
            <a:ahLst/>
            <a:cxnLst/>
            <a:rect l="l" t="t" r="r" b="b"/>
            <a:pathLst>
              <a:path w="60959" h="182880">
                <a:moveTo>
                  <a:pt x="31242" y="0"/>
                </a:moveTo>
                <a:lnTo>
                  <a:pt x="18273" y="3175"/>
                </a:lnTo>
                <a:lnTo>
                  <a:pt x="9405" y="12700"/>
                </a:lnTo>
                <a:lnTo>
                  <a:pt x="6858" y="18288"/>
                </a:lnTo>
                <a:lnTo>
                  <a:pt x="4312" y="26555"/>
                </a:lnTo>
                <a:lnTo>
                  <a:pt x="2354" y="37134"/>
                </a:lnTo>
                <a:lnTo>
                  <a:pt x="984" y="49984"/>
                </a:lnTo>
                <a:lnTo>
                  <a:pt x="202" y="65063"/>
                </a:lnTo>
                <a:lnTo>
                  <a:pt x="0" y="79248"/>
                </a:lnTo>
                <a:lnTo>
                  <a:pt x="0" y="91440"/>
                </a:lnTo>
                <a:lnTo>
                  <a:pt x="219" y="108062"/>
                </a:lnTo>
                <a:lnTo>
                  <a:pt x="840" y="122883"/>
                </a:lnTo>
                <a:lnTo>
                  <a:pt x="1807" y="135930"/>
                </a:lnTo>
                <a:lnTo>
                  <a:pt x="3065" y="147231"/>
                </a:lnTo>
                <a:lnTo>
                  <a:pt x="4557" y="156814"/>
                </a:lnTo>
                <a:lnTo>
                  <a:pt x="11544" y="174079"/>
                </a:lnTo>
                <a:lnTo>
                  <a:pt x="21807" y="181416"/>
                </a:lnTo>
                <a:lnTo>
                  <a:pt x="31242" y="182880"/>
                </a:lnTo>
                <a:lnTo>
                  <a:pt x="39624" y="182880"/>
                </a:lnTo>
                <a:lnTo>
                  <a:pt x="46482" y="179070"/>
                </a:lnTo>
                <a:lnTo>
                  <a:pt x="52578" y="170688"/>
                </a:lnTo>
                <a:lnTo>
                  <a:pt x="55282" y="164598"/>
                </a:lnTo>
                <a:lnTo>
                  <a:pt x="57496" y="155573"/>
                </a:lnTo>
                <a:lnTo>
                  <a:pt x="59189" y="143612"/>
                </a:lnTo>
                <a:lnTo>
                  <a:pt x="60333" y="128717"/>
                </a:lnTo>
                <a:lnTo>
                  <a:pt x="60900" y="110887"/>
                </a:lnTo>
                <a:lnTo>
                  <a:pt x="60960" y="102107"/>
                </a:lnTo>
                <a:lnTo>
                  <a:pt x="60960" y="93726"/>
                </a:lnTo>
                <a:lnTo>
                  <a:pt x="60778" y="74668"/>
                </a:lnTo>
                <a:lnTo>
                  <a:pt x="60222" y="58021"/>
                </a:lnTo>
                <a:lnTo>
                  <a:pt x="59273" y="43822"/>
                </a:lnTo>
                <a:lnTo>
                  <a:pt x="57910" y="32110"/>
                </a:lnTo>
                <a:lnTo>
                  <a:pt x="56114" y="22922"/>
                </a:lnTo>
                <a:lnTo>
                  <a:pt x="53868" y="16297"/>
                </a:lnTo>
                <a:lnTo>
                  <a:pt x="44884" y="4330"/>
                </a:lnTo>
                <a:lnTo>
                  <a:pt x="32820" y="46"/>
                </a:lnTo>
                <a:lnTo>
                  <a:pt x="31242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23338" y="763524"/>
            <a:ext cx="105918" cy="227838"/>
          </a:xfrm>
          <a:custGeom>
            <a:avLst/>
            <a:gdLst/>
            <a:ahLst/>
            <a:cxnLst/>
            <a:rect l="l" t="t" r="r" b="b"/>
            <a:pathLst>
              <a:path w="105918" h="227837">
                <a:moveTo>
                  <a:pt x="0" y="0"/>
                </a:moveTo>
                <a:lnTo>
                  <a:pt x="29718" y="0"/>
                </a:lnTo>
                <a:lnTo>
                  <a:pt x="29718" y="159258"/>
                </a:lnTo>
                <a:lnTo>
                  <a:pt x="30308" y="175296"/>
                </a:lnTo>
                <a:lnTo>
                  <a:pt x="32078" y="187415"/>
                </a:lnTo>
                <a:lnTo>
                  <a:pt x="34290" y="194310"/>
                </a:lnTo>
                <a:lnTo>
                  <a:pt x="37338" y="200406"/>
                </a:lnTo>
                <a:lnTo>
                  <a:pt x="43434" y="204215"/>
                </a:lnTo>
                <a:lnTo>
                  <a:pt x="53340" y="204215"/>
                </a:lnTo>
                <a:lnTo>
                  <a:pt x="63246" y="204215"/>
                </a:lnTo>
                <a:lnTo>
                  <a:pt x="69342" y="200406"/>
                </a:lnTo>
                <a:lnTo>
                  <a:pt x="72390" y="193548"/>
                </a:lnTo>
                <a:lnTo>
                  <a:pt x="74454" y="184534"/>
                </a:lnTo>
                <a:lnTo>
                  <a:pt x="75785" y="171703"/>
                </a:lnTo>
                <a:lnTo>
                  <a:pt x="76200" y="156972"/>
                </a:lnTo>
                <a:lnTo>
                  <a:pt x="76200" y="0"/>
                </a:lnTo>
                <a:lnTo>
                  <a:pt x="105918" y="0"/>
                </a:lnTo>
                <a:lnTo>
                  <a:pt x="105918" y="171450"/>
                </a:lnTo>
                <a:lnTo>
                  <a:pt x="104497" y="188724"/>
                </a:lnTo>
                <a:lnTo>
                  <a:pt x="100234" y="202876"/>
                </a:lnTo>
                <a:lnTo>
                  <a:pt x="93130" y="213885"/>
                </a:lnTo>
                <a:lnTo>
                  <a:pt x="83184" y="221729"/>
                </a:lnTo>
                <a:lnTo>
                  <a:pt x="70396" y="226385"/>
                </a:lnTo>
                <a:lnTo>
                  <a:pt x="55626" y="227838"/>
                </a:lnTo>
                <a:lnTo>
                  <a:pt x="39131" y="226371"/>
                </a:lnTo>
                <a:lnTo>
                  <a:pt x="25557" y="221986"/>
                </a:lnTo>
                <a:lnTo>
                  <a:pt x="14883" y="214699"/>
                </a:lnTo>
                <a:lnTo>
                  <a:pt x="7092" y="204531"/>
                </a:lnTo>
                <a:lnTo>
                  <a:pt x="2163" y="191499"/>
                </a:lnTo>
                <a:lnTo>
                  <a:pt x="79" y="175624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1644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4" h="224028">
                <a:moveTo>
                  <a:pt x="0" y="0"/>
                </a:moveTo>
                <a:lnTo>
                  <a:pt x="30480" y="0"/>
                </a:lnTo>
                <a:lnTo>
                  <a:pt x="30480" y="198882"/>
                </a:lnTo>
                <a:lnTo>
                  <a:pt x="81534" y="198882"/>
                </a:lnTo>
                <a:lnTo>
                  <a:pt x="81534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0580" y="763524"/>
            <a:ext cx="94488" cy="224028"/>
          </a:xfrm>
          <a:custGeom>
            <a:avLst/>
            <a:gdLst/>
            <a:ahLst/>
            <a:cxnLst/>
            <a:rect l="l" t="t" r="r" b="b"/>
            <a:pathLst>
              <a:path w="94487" h="224028">
                <a:moveTo>
                  <a:pt x="0" y="0"/>
                </a:moveTo>
                <a:lnTo>
                  <a:pt x="35814" y="0"/>
                </a:lnTo>
                <a:lnTo>
                  <a:pt x="50888" y="1101"/>
                </a:lnTo>
                <a:lnTo>
                  <a:pt x="63656" y="4404"/>
                </a:lnTo>
                <a:lnTo>
                  <a:pt x="74014" y="9910"/>
                </a:lnTo>
                <a:lnTo>
                  <a:pt x="78486" y="13715"/>
                </a:lnTo>
                <a:lnTo>
                  <a:pt x="84981" y="22920"/>
                </a:lnTo>
                <a:lnTo>
                  <a:pt x="89410" y="34286"/>
                </a:lnTo>
                <a:lnTo>
                  <a:pt x="91773" y="47906"/>
                </a:lnTo>
                <a:lnTo>
                  <a:pt x="92202" y="57911"/>
                </a:lnTo>
                <a:lnTo>
                  <a:pt x="90831" y="73984"/>
                </a:lnTo>
                <a:lnTo>
                  <a:pt x="86770" y="87365"/>
                </a:lnTo>
                <a:lnTo>
                  <a:pt x="80093" y="98129"/>
                </a:lnTo>
                <a:lnTo>
                  <a:pt x="70872" y="106350"/>
                </a:lnTo>
                <a:lnTo>
                  <a:pt x="59436" y="112014"/>
                </a:lnTo>
                <a:lnTo>
                  <a:pt x="71658" y="116507"/>
                </a:lnTo>
                <a:lnTo>
                  <a:pt x="81236" y="123908"/>
                </a:lnTo>
                <a:lnTo>
                  <a:pt x="88201" y="134281"/>
                </a:lnTo>
                <a:lnTo>
                  <a:pt x="92586" y="147690"/>
                </a:lnTo>
                <a:lnTo>
                  <a:pt x="94422" y="164198"/>
                </a:lnTo>
                <a:lnTo>
                  <a:pt x="94488" y="168402"/>
                </a:lnTo>
                <a:lnTo>
                  <a:pt x="93458" y="183030"/>
                </a:lnTo>
                <a:lnTo>
                  <a:pt x="90214" y="195723"/>
                </a:lnTo>
                <a:lnTo>
                  <a:pt x="84522" y="206131"/>
                </a:lnTo>
                <a:lnTo>
                  <a:pt x="81534" y="209550"/>
                </a:lnTo>
                <a:lnTo>
                  <a:pt x="72224" y="217502"/>
                </a:lnTo>
                <a:lnTo>
                  <a:pt x="60531" y="222272"/>
                </a:lnTo>
                <a:lnTo>
                  <a:pt x="46456" y="224014"/>
                </a:lnTo>
                <a:lnTo>
                  <a:pt x="44958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09694" y="763524"/>
            <a:ext cx="97536" cy="224028"/>
          </a:xfrm>
          <a:custGeom>
            <a:avLst/>
            <a:gdLst/>
            <a:ahLst/>
            <a:cxnLst/>
            <a:rect l="l" t="t" r="r" b="b"/>
            <a:pathLst>
              <a:path w="97536" h="224028">
                <a:moveTo>
                  <a:pt x="0" y="0"/>
                </a:moveTo>
                <a:lnTo>
                  <a:pt x="49530" y="0"/>
                </a:lnTo>
                <a:lnTo>
                  <a:pt x="63658" y="1585"/>
                </a:lnTo>
                <a:lnTo>
                  <a:pt x="75330" y="6365"/>
                </a:lnTo>
                <a:lnTo>
                  <a:pt x="84547" y="14379"/>
                </a:lnTo>
                <a:lnTo>
                  <a:pt x="91306" y="25663"/>
                </a:lnTo>
                <a:lnTo>
                  <a:pt x="95610" y="40255"/>
                </a:lnTo>
                <a:lnTo>
                  <a:pt x="97457" y="58191"/>
                </a:lnTo>
                <a:lnTo>
                  <a:pt x="97536" y="63245"/>
                </a:lnTo>
                <a:lnTo>
                  <a:pt x="96691" y="77841"/>
                </a:lnTo>
                <a:lnTo>
                  <a:pt x="94246" y="90570"/>
                </a:lnTo>
                <a:lnTo>
                  <a:pt x="90334" y="101298"/>
                </a:lnTo>
                <a:lnTo>
                  <a:pt x="80662" y="114161"/>
                </a:lnTo>
                <a:lnTo>
                  <a:pt x="70212" y="120956"/>
                </a:lnTo>
                <a:lnTo>
                  <a:pt x="57797" y="123949"/>
                </a:lnTo>
                <a:lnTo>
                  <a:pt x="44990" y="125278"/>
                </a:lnTo>
                <a:lnTo>
                  <a:pt x="30480" y="125730"/>
                </a:lnTo>
                <a:lnTo>
                  <a:pt x="30480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1678" y="763524"/>
            <a:ext cx="99060" cy="224028"/>
          </a:xfrm>
          <a:custGeom>
            <a:avLst/>
            <a:gdLst/>
            <a:ahLst/>
            <a:cxnLst/>
            <a:rect l="l" t="t" r="r" b="b"/>
            <a:pathLst>
              <a:path w="99060" h="224028">
                <a:moveTo>
                  <a:pt x="0" y="0"/>
                </a:moveTo>
                <a:lnTo>
                  <a:pt x="99060" y="0"/>
                </a:lnTo>
                <a:lnTo>
                  <a:pt x="99060" y="25145"/>
                </a:lnTo>
                <a:lnTo>
                  <a:pt x="64008" y="25145"/>
                </a:lnTo>
                <a:lnTo>
                  <a:pt x="64008" y="224028"/>
                </a:lnTo>
                <a:lnTo>
                  <a:pt x="34290" y="224028"/>
                </a:lnTo>
                <a:lnTo>
                  <a:pt x="34290" y="25145"/>
                </a:lnTo>
                <a:lnTo>
                  <a:pt x="0" y="25146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64686" y="763524"/>
            <a:ext cx="99822" cy="224028"/>
          </a:xfrm>
          <a:custGeom>
            <a:avLst/>
            <a:gdLst/>
            <a:ahLst/>
            <a:cxnLst/>
            <a:rect l="l" t="t" r="r" b="b"/>
            <a:pathLst>
              <a:path w="99822" h="224028">
                <a:moveTo>
                  <a:pt x="0" y="0"/>
                </a:moveTo>
                <a:lnTo>
                  <a:pt x="41910" y="0"/>
                </a:lnTo>
                <a:lnTo>
                  <a:pt x="57478" y="1548"/>
                </a:lnTo>
                <a:lnTo>
                  <a:pt x="70301" y="6195"/>
                </a:lnTo>
                <a:lnTo>
                  <a:pt x="80357" y="13940"/>
                </a:lnTo>
                <a:lnTo>
                  <a:pt x="87625" y="24782"/>
                </a:lnTo>
                <a:lnTo>
                  <a:pt x="92085" y="38723"/>
                </a:lnTo>
                <a:lnTo>
                  <a:pt x="93718" y="55761"/>
                </a:lnTo>
                <a:lnTo>
                  <a:pt x="93726" y="57149"/>
                </a:lnTo>
                <a:lnTo>
                  <a:pt x="92867" y="72363"/>
                </a:lnTo>
                <a:lnTo>
                  <a:pt x="90482" y="85002"/>
                </a:lnTo>
                <a:lnTo>
                  <a:pt x="86856" y="95208"/>
                </a:lnTo>
                <a:lnTo>
                  <a:pt x="78318" y="105982"/>
                </a:lnTo>
                <a:lnTo>
                  <a:pt x="67653" y="113466"/>
                </a:lnTo>
                <a:lnTo>
                  <a:pt x="60960" y="116586"/>
                </a:lnTo>
                <a:lnTo>
                  <a:pt x="99822" y="224028"/>
                </a:lnTo>
                <a:lnTo>
                  <a:pt x="68580" y="224028"/>
                </a:lnTo>
                <a:lnTo>
                  <a:pt x="32766" y="118872"/>
                </a:lnTo>
                <a:lnTo>
                  <a:pt x="30480" y="118872"/>
                </a:lnTo>
                <a:lnTo>
                  <a:pt x="30480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8862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4" h="224028">
                <a:moveTo>
                  <a:pt x="0" y="0"/>
                </a:moveTo>
                <a:lnTo>
                  <a:pt x="80010" y="0"/>
                </a:lnTo>
                <a:lnTo>
                  <a:pt x="80010" y="25145"/>
                </a:lnTo>
                <a:lnTo>
                  <a:pt x="29718" y="25145"/>
                </a:lnTo>
                <a:lnTo>
                  <a:pt x="29718" y="96774"/>
                </a:lnTo>
                <a:lnTo>
                  <a:pt x="76200" y="96774"/>
                </a:lnTo>
                <a:lnTo>
                  <a:pt x="76200" y="121920"/>
                </a:lnTo>
                <a:lnTo>
                  <a:pt x="29718" y="121920"/>
                </a:lnTo>
                <a:lnTo>
                  <a:pt x="29718" y="199644"/>
                </a:lnTo>
                <a:lnTo>
                  <a:pt x="81534" y="199644"/>
                </a:lnTo>
                <a:lnTo>
                  <a:pt x="81534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15512" y="763524"/>
            <a:ext cx="97536" cy="224028"/>
          </a:xfrm>
          <a:custGeom>
            <a:avLst/>
            <a:gdLst/>
            <a:ahLst/>
            <a:cxnLst/>
            <a:rect l="l" t="t" r="r" b="b"/>
            <a:pathLst>
              <a:path w="97536" h="224028">
                <a:moveTo>
                  <a:pt x="0" y="0"/>
                </a:moveTo>
                <a:lnTo>
                  <a:pt x="49530" y="0"/>
                </a:lnTo>
                <a:lnTo>
                  <a:pt x="63658" y="1585"/>
                </a:lnTo>
                <a:lnTo>
                  <a:pt x="75330" y="6365"/>
                </a:lnTo>
                <a:lnTo>
                  <a:pt x="84547" y="14379"/>
                </a:lnTo>
                <a:lnTo>
                  <a:pt x="91306" y="25663"/>
                </a:lnTo>
                <a:lnTo>
                  <a:pt x="95610" y="40255"/>
                </a:lnTo>
                <a:lnTo>
                  <a:pt x="97457" y="58191"/>
                </a:lnTo>
                <a:lnTo>
                  <a:pt x="97536" y="63245"/>
                </a:lnTo>
                <a:lnTo>
                  <a:pt x="96691" y="77841"/>
                </a:lnTo>
                <a:lnTo>
                  <a:pt x="94246" y="90570"/>
                </a:lnTo>
                <a:lnTo>
                  <a:pt x="90334" y="101298"/>
                </a:lnTo>
                <a:lnTo>
                  <a:pt x="80662" y="114161"/>
                </a:lnTo>
                <a:lnTo>
                  <a:pt x="70212" y="120956"/>
                </a:lnTo>
                <a:lnTo>
                  <a:pt x="57797" y="123949"/>
                </a:lnTo>
                <a:lnTo>
                  <a:pt x="44990" y="125278"/>
                </a:lnTo>
                <a:lnTo>
                  <a:pt x="30480" y="125730"/>
                </a:lnTo>
                <a:lnTo>
                  <a:pt x="30480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8990" y="763524"/>
            <a:ext cx="108966" cy="224028"/>
          </a:xfrm>
          <a:custGeom>
            <a:avLst/>
            <a:gdLst/>
            <a:ahLst/>
            <a:cxnLst/>
            <a:rect l="l" t="t" r="r" b="b"/>
            <a:pathLst>
              <a:path w="108965" h="224028">
                <a:moveTo>
                  <a:pt x="0" y="0"/>
                </a:moveTo>
                <a:lnTo>
                  <a:pt x="24384" y="0"/>
                </a:lnTo>
                <a:lnTo>
                  <a:pt x="82296" y="153924"/>
                </a:lnTo>
                <a:lnTo>
                  <a:pt x="82296" y="0"/>
                </a:lnTo>
                <a:lnTo>
                  <a:pt x="108966" y="0"/>
                </a:lnTo>
                <a:lnTo>
                  <a:pt x="108966" y="224028"/>
                </a:lnTo>
                <a:lnTo>
                  <a:pt x="85344" y="224028"/>
                </a:lnTo>
                <a:lnTo>
                  <a:pt x="28194" y="70104"/>
                </a:lnTo>
                <a:lnTo>
                  <a:pt x="27432" y="70104"/>
                </a:lnTo>
                <a:lnTo>
                  <a:pt x="27432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4314" y="763524"/>
            <a:ext cx="30480" cy="224028"/>
          </a:xfrm>
          <a:custGeom>
            <a:avLst/>
            <a:gdLst/>
            <a:ahLst/>
            <a:cxnLst/>
            <a:rect l="l" t="t" r="r" b="b"/>
            <a:pathLst>
              <a:path w="30479" h="224028">
                <a:moveTo>
                  <a:pt x="0" y="224028"/>
                </a:moveTo>
                <a:lnTo>
                  <a:pt x="0" y="0"/>
                </a:lnTo>
                <a:lnTo>
                  <a:pt x="30479" y="0"/>
                </a:lnTo>
                <a:lnTo>
                  <a:pt x="30479" y="224028"/>
                </a:lnTo>
                <a:lnTo>
                  <a:pt x="0" y="224028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40202" y="763524"/>
            <a:ext cx="99060" cy="224028"/>
          </a:xfrm>
          <a:custGeom>
            <a:avLst/>
            <a:gdLst/>
            <a:ahLst/>
            <a:cxnLst/>
            <a:rect l="l" t="t" r="r" b="b"/>
            <a:pathLst>
              <a:path w="99060" h="224028">
                <a:moveTo>
                  <a:pt x="0" y="0"/>
                </a:moveTo>
                <a:lnTo>
                  <a:pt x="99060" y="0"/>
                </a:lnTo>
                <a:lnTo>
                  <a:pt x="99060" y="25145"/>
                </a:lnTo>
                <a:lnTo>
                  <a:pt x="64008" y="25145"/>
                </a:lnTo>
                <a:lnTo>
                  <a:pt x="64008" y="224028"/>
                </a:lnTo>
                <a:lnTo>
                  <a:pt x="34290" y="224028"/>
                </a:lnTo>
                <a:lnTo>
                  <a:pt x="34290" y="25145"/>
                </a:lnTo>
                <a:lnTo>
                  <a:pt x="0" y="25146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37332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3" h="224028">
                <a:moveTo>
                  <a:pt x="0" y="0"/>
                </a:moveTo>
                <a:lnTo>
                  <a:pt x="81534" y="0"/>
                </a:lnTo>
                <a:lnTo>
                  <a:pt x="81534" y="25145"/>
                </a:lnTo>
                <a:lnTo>
                  <a:pt x="29718" y="25145"/>
                </a:lnTo>
                <a:lnTo>
                  <a:pt x="29718" y="96012"/>
                </a:lnTo>
                <a:lnTo>
                  <a:pt x="76200" y="96012"/>
                </a:lnTo>
                <a:lnTo>
                  <a:pt x="76200" y="121920"/>
                </a:lnTo>
                <a:lnTo>
                  <a:pt x="29718" y="121920"/>
                </a:lnTo>
                <a:lnTo>
                  <a:pt x="29718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59608" y="763524"/>
            <a:ext cx="30480" cy="224028"/>
          </a:xfrm>
          <a:custGeom>
            <a:avLst/>
            <a:gdLst/>
            <a:ahLst/>
            <a:cxnLst/>
            <a:rect l="l" t="t" r="r" b="b"/>
            <a:pathLst>
              <a:path w="30480" h="224028">
                <a:moveTo>
                  <a:pt x="0" y="224028"/>
                </a:moveTo>
                <a:lnTo>
                  <a:pt x="0" y="0"/>
                </a:lnTo>
                <a:lnTo>
                  <a:pt x="30480" y="0"/>
                </a:lnTo>
                <a:lnTo>
                  <a:pt x="30480" y="224028"/>
                </a:lnTo>
                <a:lnTo>
                  <a:pt x="0" y="224028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37688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3" h="224028">
                <a:moveTo>
                  <a:pt x="0" y="0"/>
                </a:moveTo>
                <a:lnTo>
                  <a:pt x="30480" y="0"/>
                </a:lnTo>
                <a:lnTo>
                  <a:pt x="30480" y="198882"/>
                </a:lnTo>
                <a:lnTo>
                  <a:pt x="81534" y="198882"/>
                </a:lnTo>
                <a:lnTo>
                  <a:pt x="81534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7094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3" h="224028">
                <a:moveTo>
                  <a:pt x="0" y="0"/>
                </a:moveTo>
                <a:lnTo>
                  <a:pt x="80010" y="0"/>
                </a:lnTo>
                <a:lnTo>
                  <a:pt x="80010" y="25145"/>
                </a:lnTo>
                <a:lnTo>
                  <a:pt x="29718" y="25145"/>
                </a:lnTo>
                <a:lnTo>
                  <a:pt x="29718" y="96774"/>
                </a:lnTo>
                <a:lnTo>
                  <a:pt x="76200" y="96774"/>
                </a:lnTo>
                <a:lnTo>
                  <a:pt x="76200" y="121920"/>
                </a:lnTo>
                <a:lnTo>
                  <a:pt x="29718" y="121920"/>
                </a:lnTo>
                <a:lnTo>
                  <a:pt x="29718" y="199644"/>
                </a:lnTo>
                <a:lnTo>
                  <a:pt x="81534" y="199644"/>
                </a:lnTo>
                <a:lnTo>
                  <a:pt x="81534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65070" y="763524"/>
            <a:ext cx="159258" cy="224028"/>
          </a:xfrm>
          <a:custGeom>
            <a:avLst/>
            <a:gdLst/>
            <a:ahLst/>
            <a:cxnLst/>
            <a:rect l="l" t="t" r="r" b="b"/>
            <a:pathLst>
              <a:path w="159257" h="224028">
                <a:moveTo>
                  <a:pt x="22098" y="0"/>
                </a:moveTo>
                <a:lnTo>
                  <a:pt x="48006" y="0"/>
                </a:lnTo>
                <a:lnTo>
                  <a:pt x="79248" y="156972"/>
                </a:lnTo>
                <a:lnTo>
                  <a:pt x="80010" y="156972"/>
                </a:lnTo>
                <a:lnTo>
                  <a:pt x="112014" y="0"/>
                </a:lnTo>
                <a:lnTo>
                  <a:pt x="137922" y="0"/>
                </a:lnTo>
                <a:lnTo>
                  <a:pt x="159258" y="224028"/>
                </a:lnTo>
                <a:lnTo>
                  <a:pt x="131064" y="224028"/>
                </a:lnTo>
                <a:lnTo>
                  <a:pt x="120396" y="80772"/>
                </a:lnTo>
                <a:lnTo>
                  <a:pt x="119634" y="80772"/>
                </a:lnTo>
                <a:lnTo>
                  <a:pt x="88392" y="224028"/>
                </a:lnTo>
                <a:lnTo>
                  <a:pt x="70104" y="224028"/>
                </a:lnTo>
                <a:lnTo>
                  <a:pt x="41148" y="80772"/>
                </a:lnTo>
                <a:lnTo>
                  <a:pt x="39624" y="80772"/>
                </a:lnTo>
                <a:lnTo>
                  <a:pt x="28194" y="224028"/>
                </a:lnTo>
                <a:lnTo>
                  <a:pt x="0" y="224028"/>
                </a:lnTo>
                <a:lnTo>
                  <a:pt x="22098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0468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3" h="224028">
                <a:moveTo>
                  <a:pt x="0" y="0"/>
                </a:moveTo>
                <a:lnTo>
                  <a:pt x="30480" y="0"/>
                </a:lnTo>
                <a:lnTo>
                  <a:pt x="30480" y="198882"/>
                </a:lnTo>
                <a:lnTo>
                  <a:pt x="81534" y="198882"/>
                </a:lnTo>
                <a:lnTo>
                  <a:pt x="81534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18716" y="763524"/>
            <a:ext cx="116586" cy="224028"/>
          </a:xfrm>
          <a:custGeom>
            <a:avLst/>
            <a:gdLst/>
            <a:ahLst/>
            <a:cxnLst/>
            <a:rect l="l" t="t" r="r" b="b"/>
            <a:pathLst>
              <a:path w="116586" h="224028">
                <a:moveTo>
                  <a:pt x="0" y="0"/>
                </a:moveTo>
                <a:lnTo>
                  <a:pt x="29718" y="0"/>
                </a:lnTo>
                <a:lnTo>
                  <a:pt x="57912" y="169164"/>
                </a:lnTo>
                <a:lnTo>
                  <a:pt x="87630" y="0"/>
                </a:lnTo>
                <a:lnTo>
                  <a:pt x="116586" y="0"/>
                </a:lnTo>
                <a:lnTo>
                  <a:pt x="69342" y="224028"/>
                </a:lnTo>
                <a:lnTo>
                  <a:pt x="4572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0690" y="763524"/>
            <a:ext cx="121920" cy="224028"/>
          </a:xfrm>
          <a:custGeom>
            <a:avLst/>
            <a:gdLst/>
            <a:ahLst/>
            <a:cxnLst/>
            <a:rect l="l" t="t" r="r" b="b"/>
            <a:pathLst>
              <a:path w="121919" h="224028">
                <a:moveTo>
                  <a:pt x="48006" y="0"/>
                </a:moveTo>
                <a:lnTo>
                  <a:pt x="73152" y="0"/>
                </a:lnTo>
                <a:lnTo>
                  <a:pt x="121920" y="224028"/>
                </a:lnTo>
                <a:lnTo>
                  <a:pt x="92964" y="224028"/>
                </a:lnTo>
                <a:lnTo>
                  <a:pt x="84582" y="179832"/>
                </a:lnTo>
                <a:lnTo>
                  <a:pt x="36576" y="179832"/>
                </a:lnTo>
                <a:lnTo>
                  <a:pt x="28194" y="224028"/>
                </a:lnTo>
                <a:lnTo>
                  <a:pt x="0" y="224028"/>
                </a:lnTo>
                <a:lnTo>
                  <a:pt x="48006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00200" y="763524"/>
            <a:ext cx="99060" cy="224028"/>
          </a:xfrm>
          <a:custGeom>
            <a:avLst/>
            <a:gdLst/>
            <a:ahLst/>
            <a:cxnLst/>
            <a:rect l="l" t="t" r="r" b="b"/>
            <a:pathLst>
              <a:path w="99059" h="224028">
                <a:moveTo>
                  <a:pt x="0" y="0"/>
                </a:moveTo>
                <a:lnTo>
                  <a:pt x="99060" y="0"/>
                </a:lnTo>
                <a:lnTo>
                  <a:pt x="99060" y="25145"/>
                </a:lnTo>
                <a:lnTo>
                  <a:pt x="64008" y="25145"/>
                </a:lnTo>
                <a:lnTo>
                  <a:pt x="64008" y="224028"/>
                </a:lnTo>
                <a:lnTo>
                  <a:pt x="34290" y="224028"/>
                </a:lnTo>
                <a:lnTo>
                  <a:pt x="34290" y="25145"/>
                </a:lnTo>
                <a:lnTo>
                  <a:pt x="0" y="25146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70660" y="763524"/>
            <a:ext cx="121920" cy="224028"/>
          </a:xfrm>
          <a:custGeom>
            <a:avLst/>
            <a:gdLst/>
            <a:ahLst/>
            <a:cxnLst/>
            <a:rect l="l" t="t" r="r" b="b"/>
            <a:pathLst>
              <a:path w="121919" h="224028">
                <a:moveTo>
                  <a:pt x="48006" y="0"/>
                </a:moveTo>
                <a:lnTo>
                  <a:pt x="73152" y="0"/>
                </a:lnTo>
                <a:lnTo>
                  <a:pt x="121920" y="224028"/>
                </a:lnTo>
                <a:lnTo>
                  <a:pt x="92964" y="224028"/>
                </a:lnTo>
                <a:lnTo>
                  <a:pt x="84582" y="179832"/>
                </a:lnTo>
                <a:lnTo>
                  <a:pt x="36576" y="179832"/>
                </a:lnTo>
                <a:lnTo>
                  <a:pt x="28194" y="224028"/>
                </a:lnTo>
                <a:lnTo>
                  <a:pt x="0" y="224028"/>
                </a:lnTo>
                <a:lnTo>
                  <a:pt x="48006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42644" y="763524"/>
            <a:ext cx="111252" cy="224028"/>
          </a:xfrm>
          <a:custGeom>
            <a:avLst/>
            <a:gdLst/>
            <a:ahLst/>
            <a:cxnLst/>
            <a:rect l="l" t="t" r="r" b="b"/>
            <a:pathLst>
              <a:path w="111252" h="224028">
                <a:moveTo>
                  <a:pt x="0" y="0"/>
                </a:moveTo>
                <a:lnTo>
                  <a:pt x="44196" y="0"/>
                </a:lnTo>
                <a:lnTo>
                  <a:pt x="57997" y="1271"/>
                </a:lnTo>
                <a:lnTo>
                  <a:pt x="70333" y="5084"/>
                </a:lnTo>
                <a:lnTo>
                  <a:pt x="81263" y="11439"/>
                </a:lnTo>
                <a:lnTo>
                  <a:pt x="90848" y="20336"/>
                </a:lnTo>
                <a:lnTo>
                  <a:pt x="97748" y="30387"/>
                </a:lnTo>
                <a:lnTo>
                  <a:pt x="101808" y="39479"/>
                </a:lnTo>
                <a:lnTo>
                  <a:pt x="105144" y="50161"/>
                </a:lnTo>
                <a:lnTo>
                  <a:pt x="107756" y="62458"/>
                </a:lnTo>
                <a:lnTo>
                  <a:pt x="109644" y="76395"/>
                </a:lnTo>
                <a:lnTo>
                  <a:pt x="110808" y="91998"/>
                </a:lnTo>
                <a:lnTo>
                  <a:pt x="111247" y="109292"/>
                </a:lnTo>
                <a:lnTo>
                  <a:pt x="111252" y="111252"/>
                </a:lnTo>
                <a:lnTo>
                  <a:pt x="110926" y="128110"/>
                </a:lnTo>
                <a:lnTo>
                  <a:pt x="109950" y="143494"/>
                </a:lnTo>
                <a:lnTo>
                  <a:pt x="108324" y="157418"/>
                </a:lnTo>
                <a:lnTo>
                  <a:pt x="106047" y="169895"/>
                </a:lnTo>
                <a:lnTo>
                  <a:pt x="103120" y="180938"/>
                </a:lnTo>
                <a:lnTo>
                  <a:pt x="99542" y="190561"/>
                </a:lnTo>
                <a:lnTo>
                  <a:pt x="95250" y="198882"/>
                </a:lnTo>
                <a:lnTo>
                  <a:pt x="87686" y="208163"/>
                </a:lnTo>
                <a:lnTo>
                  <a:pt x="78108" y="215316"/>
                </a:lnTo>
                <a:lnTo>
                  <a:pt x="66437" y="220341"/>
                </a:lnTo>
                <a:lnTo>
                  <a:pt x="52592" y="223238"/>
                </a:lnTo>
                <a:lnTo>
                  <a:pt x="38862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48334" y="763524"/>
            <a:ext cx="99060" cy="224028"/>
          </a:xfrm>
          <a:custGeom>
            <a:avLst/>
            <a:gdLst/>
            <a:ahLst/>
            <a:cxnLst/>
            <a:rect l="l" t="t" r="r" b="b"/>
            <a:pathLst>
              <a:path w="99059" h="224028">
                <a:moveTo>
                  <a:pt x="0" y="0"/>
                </a:moveTo>
                <a:lnTo>
                  <a:pt x="99060" y="0"/>
                </a:lnTo>
                <a:lnTo>
                  <a:pt x="99060" y="25145"/>
                </a:lnTo>
                <a:lnTo>
                  <a:pt x="64008" y="25145"/>
                </a:lnTo>
                <a:lnTo>
                  <a:pt x="64008" y="224028"/>
                </a:lnTo>
                <a:lnTo>
                  <a:pt x="34290" y="224028"/>
                </a:lnTo>
                <a:lnTo>
                  <a:pt x="34290" y="25145"/>
                </a:lnTo>
                <a:lnTo>
                  <a:pt x="0" y="25146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8794" y="763524"/>
            <a:ext cx="121920" cy="224028"/>
          </a:xfrm>
          <a:custGeom>
            <a:avLst/>
            <a:gdLst/>
            <a:ahLst/>
            <a:cxnLst/>
            <a:rect l="l" t="t" r="r" b="b"/>
            <a:pathLst>
              <a:path w="121919" h="224028">
                <a:moveTo>
                  <a:pt x="48006" y="0"/>
                </a:moveTo>
                <a:lnTo>
                  <a:pt x="73152" y="0"/>
                </a:lnTo>
                <a:lnTo>
                  <a:pt x="121920" y="224028"/>
                </a:lnTo>
                <a:lnTo>
                  <a:pt x="92964" y="224028"/>
                </a:lnTo>
                <a:lnTo>
                  <a:pt x="84582" y="179832"/>
                </a:lnTo>
                <a:lnTo>
                  <a:pt x="36576" y="179832"/>
                </a:lnTo>
                <a:lnTo>
                  <a:pt x="28194" y="224028"/>
                </a:lnTo>
                <a:lnTo>
                  <a:pt x="0" y="224028"/>
                </a:lnTo>
                <a:lnTo>
                  <a:pt x="48006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2866" y="763524"/>
            <a:ext cx="159258" cy="224028"/>
          </a:xfrm>
          <a:custGeom>
            <a:avLst/>
            <a:gdLst/>
            <a:ahLst/>
            <a:cxnLst/>
            <a:rect l="l" t="t" r="r" b="b"/>
            <a:pathLst>
              <a:path w="159258" h="224028">
                <a:moveTo>
                  <a:pt x="22097" y="0"/>
                </a:moveTo>
                <a:lnTo>
                  <a:pt x="48005" y="0"/>
                </a:lnTo>
                <a:lnTo>
                  <a:pt x="79247" y="156972"/>
                </a:lnTo>
                <a:lnTo>
                  <a:pt x="80009" y="156972"/>
                </a:lnTo>
                <a:lnTo>
                  <a:pt x="112013" y="0"/>
                </a:lnTo>
                <a:lnTo>
                  <a:pt x="137921" y="0"/>
                </a:lnTo>
                <a:lnTo>
                  <a:pt x="159257" y="224028"/>
                </a:lnTo>
                <a:lnTo>
                  <a:pt x="131063" y="224028"/>
                </a:lnTo>
                <a:lnTo>
                  <a:pt x="120395" y="80772"/>
                </a:lnTo>
                <a:lnTo>
                  <a:pt x="119633" y="80772"/>
                </a:lnTo>
                <a:lnTo>
                  <a:pt x="88391" y="224028"/>
                </a:lnTo>
                <a:lnTo>
                  <a:pt x="70103" y="224028"/>
                </a:lnTo>
                <a:lnTo>
                  <a:pt x="41147" y="80772"/>
                </a:lnTo>
                <a:lnTo>
                  <a:pt x="39623" y="80772"/>
                </a:lnTo>
                <a:lnTo>
                  <a:pt x="28193" y="224028"/>
                </a:lnTo>
                <a:lnTo>
                  <a:pt x="0" y="224028"/>
                </a:lnTo>
                <a:lnTo>
                  <a:pt x="2209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8660" y="763524"/>
            <a:ext cx="99822" cy="224028"/>
          </a:xfrm>
          <a:custGeom>
            <a:avLst/>
            <a:gdLst/>
            <a:ahLst/>
            <a:cxnLst/>
            <a:rect l="l" t="t" r="r" b="b"/>
            <a:pathLst>
              <a:path w="99822" h="224028">
                <a:moveTo>
                  <a:pt x="0" y="0"/>
                </a:moveTo>
                <a:lnTo>
                  <a:pt x="41910" y="0"/>
                </a:lnTo>
                <a:lnTo>
                  <a:pt x="57478" y="1548"/>
                </a:lnTo>
                <a:lnTo>
                  <a:pt x="70301" y="6195"/>
                </a:lnTo>
                <a:lnTo>
                  <a:pt x="80357" y="13940"/>
                </a:lnTo>
                <a:lnTo>
                  <a:pt x="87625" y="24782"/>
                </a:lnTo>
                <a:lnTo>
                  <a:pt x="92085" y="38723"/>
                </a:lnTo>
                <a:lnTo>
                  <a:pt x="93718" y="55761"/>
                </a:lnTo>
                <a:lnTo>
                  <a:pt x="93726" y="57149"/>
                </a:lnTo>
                <a:lnTo>
                  <a:pt x="92867" y="72363"/>
                </a:lnTo>
                <a:lnTo>
                  <a:pt x="90482" y="85002"/>
                </a:lnTo>
                <a:lnTo>
                  <a:pt x="86856" y="95208"/>
                </a:lnTo>
                <a:lnTo>
                  <a:pt x="78318" y="105982"/>
                </a:lnTo>
                <a:lnTo>
                  <a:pt x="67653" y="113466"/>
                </a:lnTo>
                <a:lnTo>
                  <a:pt x="60960" y="116586"/>
                </a:lnTo>
                <a:lnTo>
                  <a:pt x="99822" y="224028"/>
                </a:lnTo>
                <a:lnTo>
                  <a:pt x="68580" y="224028"/>
                </a:lnTo>
                <a:lnTo>
                  <a:pt x="32766" y="118872"/>
                </a:lnTo>
                <a:lnTo>
                  <a:pt x="30480" y="118872"/>
                </a:lnTo>
                <a:lnTo>
                  <a:pt x="30480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482" y="763524"/>
            <a:ext cx="81534" cy="224028"/>
          </a:xfrm>
          <a:custGeom>
            <a:avLst/>
            <a:gdLst/>
            <a:ahLst/>
            <a:cxnLst/>
            <a:rect l="l" t="t" r="r" b="b"/>
            <a:pathLst>
              <a:path w="81534" h="224028">
                <a:moveTo>
                  <a:pt x="0" y="0"/>
                </a:moveTo>
                <a:lnTo>
                  <a:pt x="81534" y="0"/>
                </a:lnTo>
                <a:lnTo>
                  <a:pt x="81534" y="25145"/>
                </a:lnTo>
                <a:lnTo>
                  <a:pt x="29718" y="25145"/>
                </a:lnTo>
                <a:lnTo>
                  <a:pt x="29718" y="96012"/>
                </a:lnTo>
                <a:lnTo>
                  <a:pt x="76200" y="96012"/>
                </a:lnTo>
                <a:lnTo>
                  <a:pt x="76200" y="121920"/>
                </a:lnTo>
                <a:lnTo>
                  <a:pt x="29718" y="121920"/>
                </a:lnTo>
                <a:lnTo>
                  <a:pt x="29718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62044" y="758951"/>
            <a:ext cx="93726" cy="231647"/>
          </a:xfrm>
          <a:custGeom>
            <a:avLst/>
            <a:gdLst/>
            <a:ahLst/>
            <a:cxnLst/>
            <a:rect l="l" t="t" r="r" b="b"/>
            <a:pathLst>
              <a:path w="93725" h="231647">
                <a:moveTo>
                  <a:pt x="67817" y="0"/>
                </a:moveTo>
                <a:lnTo>
                  <a:pt x="78958" y="988"/>
                </a:lnTo>
                <a:lnTo>
                  <a:pt x="92770" y="3606"/>
                </a:lnTo>
                <a:lnTo>
                  <a:pt x="93725" y="3809"/>
                </a:lnTo>
                <a:lnTo>
                  <a:pt x="93725" y="31242"/>
                </a:lnTo>
                <a:lnTo>
                  <a:pt x="86867" y="28956"/>
                </a:lnTo>
                <a:lnTo>
                  <a:pt x="80771" y="27432"/>
                </a:lnTo>
                <a:lnTo>
                  <a:pt x="74675" y="27432"/>
                </a:lnTo>
                <a:lnTo>
                  <a:pt x="62323" y="29782"/>
                </a:lnTo>
                <a:lnTo>
                  <a:pt x="51544" y="36689"/>
                </a:lnTo>
                <a:lnTo>
                  <a:pt x="44195" y="44958"/>
                </a:lnTo>
                <a:lnTo>
                  <a:pt x="40178" y="52487"/>
                </a:lnTo>
                <a:lnTo>
                  <a:pt x="36991" y="62156"/>
                </a:lnTo>
                <a:lnTo>
                  <a:pt x="34609" y="73964"/>
                </a:lnTo>
                <a:lnTo>
                  <a:pt x="33008" y="87911"/>
                </a:lnTo>
                <a:lnTo>
                  <a:pt x="32161" y="103998"/>
                </a:lnTo>
                <a:lnTo>
                  <a:pt x="32003" y="115823"/>
                </a:lnTo>
                <a:lnTo>
                  <a:pt x="32153" y="131194"/>
                </a:lnTo>
                <a:lnTo>
                  <a:pt x="32603" y="144619"/>
                </a:lnTo>
                <a:lnTo>
                  <a:pt x="33353" y="156251"/>
                </a:lnTo>
                <a:lnTo>
                  <a:pt x="34289" y="165354"/>
                </a:lnTo>
                <a:lnTo>
                  <a:pt x="37967" y="178518"/>
                </a:lnTo>
                <a:lnTo>
                  <a:pt x="43804" y="189524"/>
                </a:lnTo>
                <a:lnTo>
                  <a:pt x="57533" y="201060"/>
                </a:lnTo>
                <a:lnTo>
                  <a:pt x="70190" y="204160"/>
                </a:lnTo>
                <a:lnTo>
                  <a:pt x="72389" y="204215"/>
                </a:lnTo>
                <a:lnTo>
                  <a:pt x="77723" y="204215"/>
                </a:lnTo>
                <a:lnTo>
                  <a:pt x="85343" y="201930"/>
                </a:lnTo>
                <a:lnTo>
                  <a:pt x="93725" y="198120"/>
                </a:lnTo>
                <a:lnTo>
                  <a:pt x="93725" y="224790"/>
                </a:lnTo>
                <a:lnTo>
                  <a:pt x="81405" y="229566"/>
                </a:lnTo>
                <a:lnTo>
                  <a:pt x="69084" y="231577"/>
                </a:lnTo>
                <a:lnTo>
                  <a:pt x="66293" y="231647"/>
                </a:lnTo>
                <a:lnTo>
                  <a:pt x="53543" y="230367"/>
                </a:lnTo>
                <a:lnTo>
                  <a:pt x="41496" y="226480"/>
                </a:lnTo>
                <a:lnTo>
                  <a:pt x="30293" y="219915"/>
                </a:lnTo>
                <a:lnTo>
                  <a:pt x="20074" y="210603"/>
                </a:lnTo>
                <a:lnTo>
                  <a:pt x="14447" y="203579"/>
                </a:lnTo>
                <a:lnTo>
                  <a:pt x="9971" y="195007"/>
                </a:lnTo>
                <a:lnTo>
                  <a:pt x="6356" y="184581"/>
                </a:lnTo>
                <a:lnTo>
                  <a:pt x="3578" y="172289"/>
                </a:lnTo>
                <a:lnTo>
                  <a:pt x="1610" y="158119"/>
                </a:lnTo>
                <a:lnTo>
                  <a:pt x="426" y="142057"/>
                </a:lnTo>
                <a:lnTo>
                  <a:pt x="2" y="124090"/>
                </a:lnTo>
                <a:lnTo>
                  <a:pt x="0" y="122682"/>
                </a:lnTo>
                <a:lnTo>
                  <a:pt x="300" y="105050"/>
                </a:lnTo>
                <a:lnTo>
                  <a:pt x="1216" y="88918"/>
                </a:lnTo>
                <a:lnTo>
                  <a:pt x="2765" y="74293"/>
                </a:lnTo>
                <a:lnTo>
                  <a:pt x="4967" y="61185"/>
                </a:lnTo>
                <a:lnTo>
                  <a:pt x="7840" y="49605"/>
                </a:lnTo>
                <a:lnTo>
                  <a:pt x="11403" y="39561"/>
                </a:lnTo>
                <a:lnTo>
                  <a:pt x="15676" y="31062"/>
                </a:lnTo>
                <a:lnTo>
                  <a:pt x="29421" y="14741"/>
                </a:lnTo>
                <a:lnTo>
                  <a:pt x="40035" y="7098"/>
                </a:lnTo>
                <a:lnTo>
                  <a:pt x="51653" y="2217"/>
                </a:lnTo>
                <a:lnTo>
                  <a:pt x="64275" y="98"/>
                </a:lnTo>
                <a:lnTo>
                  <a:pt x="6781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99104" y="758951"/>
            <a:ext cx="117348" cy="230886"/>
          </a:xfrm>
          <a:custGeom>
            <a:avLst/>
            <a:gdLst/>
            <a:ahLst/>
            <a:cxnLst/>
            <a:rect l="l" t="t" r="r" b="b"/>
            <a:pathLst>
              <a:path w="117348" h="230886">
                <a:moveTo>
                  <a:pt x="60960" y="0"/>
                </a:moveTo>
                <a:lnTo>
                  <a:pt x="74441" y="1442"/>
                </a:lnTo>
                <a:lnTo>
                  <a:pt x="86453" y="5663"/>
                </a:lnTo>
                <a:lnTo>
                  <a:pt x="96995" y="12502"/>
                </a:lnTo>
                <a:lnTo>
                  <a:pt x="106404" y="22241"/>
                </a:lnTo>
                <a:lnTo>
                  <a:pt x="112120" y="33517"/>
                </a:lnTo>
                <a:lnTo>
                  <a:pt x="115012" y="46783"/>
                </a:lnTo>
                <a:lnTo>
                  <a:pt x="115062" y="47243"/>
                </a:lnTo>
                <a:lnTo>
                  <a:pt x="86106" y="57150"/>
                </a:lnTo>
                <a:lnTo>
                  <a:pt x="82185" y="40293"/>
                </a:lnTo>
                <a:lnTo>
                  <a:pt x="74703" y="29669"/>
                </a:lnTo>
                <a:lnTo>
                  <a:pt x="63661" y="25276"/>
                </a:lnTo>
                <a:lnTo>
                  <a:pt x="60960" y="25146"/>
                </a:lnTo>
                <a:lnTo>
                  <a:pt x="48457" y="28426"/>
                </a:lnTo>
                <a:lnTo>
                  <a:pt x="39625" y="38540"/>
                </a:lnTo>
                <a:lnTo>
                  <a:pt x="35750" y="50450"/>
                </a:lnTo>
                <a:lnTo>
                  <a:pt x="33925" y="61474"/>
                </a:lnTo>
                <a:lnTo>
                  <a:pt x="32677" y="74875"/>
                </a:lnTo>
                <a:lnTo>
                  <a:pt x="32061" y="90546"/>
                </a:lnTo>
                <a:lnTo>
                  <a:pt x="32004" y="97536"/>
                </a:lnTo>
                <a:lnTo>
                  <a:pt x="32004" y="108966"/>
                </a:lnTo>
                <a:lnTo>
                  <a:pt x="32180" y="122130"/>
                </a:lnTo>
                <a:lnTo>
                  <a:pt x="32632" y="134905"/>
                </a:lnTo>
                <a:lnTo>
                  <a:pt x="33247" y="147289"/>
                </a:lnTo>
                <a:lnTo>
                  <a:pt x="34502" y="167857"/>
                </a:lnTo>
                <a:lnTo>
                  <a:pt x="35476" y="179164"/>
                </a:lnTo>
                <a:lnTo>
                  <a:pt x="36576" y="188214"/>
                </a:lnTo>
                <a:lnTo>
                  <a:pt x="38862" y="193548"/>
                </a:lnTo>
                <a:lnTo>
                  <a:pt x="41148" y="197358"/>
                </a:lnTo>
                <a:lnTo>
                  <a:pt x="43434" y="201168"/>
                </a:lnTo>
                <a:lnTo>
                  <a:pt x="46482" y="203454"/>
                </a:lnTo>
                <a:lnTo>
                  <a:pt x="49530" y="204978"/>
                </a:lnTo>
                <a:lnTo>
                  <a:pt x="52578" y="206502"/>
                </a:lnTo>
                <a:lnTo>
                  <a:pt x="55626" y="206502"/>
                </a:lnTo>
                <a:lnTo>
                  <a:pt x="59436" y="206502"/>
                </a:lnTo>
                <a:lnTo>
                  <a:pt x="67056" y="206502"/>
                </a:lnTo>
                <a:lnTo>
                  <a:pt x="72390" y="204978"/>
                </a:lnTo>
                <a:lnTo>
                  <a:pt x="76200" y="200406"/>
                </a:lnTo>
                <a:lnTo>
                  <a:pt x="80772" y="195834"/>
                </a:lnTo>
                <a:lnTo>
                  <a:pt x="83058" y="188976"/>
                </a:lnTo>
                <a:lnTo>
                  <a:pt x="84582" y="180594"/>
                </a:lnTo>
                <a:lnTo>
                  <a:pt x="85738" y="171667"/>
                </a:lnTo>
                <a:lnTo>
                  <a:pt x="86491" y="159674"/>
                </a:lnTo>
                <a:lnTo>
                  <a:pt x="86841" y="144374"/>
                </a:lnTo>
                <a:lnTo>
                  <a:pt x="86868" y="137922"/>
                </a:lnTo>
                <a:lnTo>
                  <a:pt x="59436" y="137922"/>
                </a:lnTo>
                <a:lnTo>
                  <a:pt x="59436" y="111252"/>
                </a:lnTo>
                <a:lnTo>
                  <a:pt x="117348" y="111252"/>
                </a:lnTo>
                <a:lnTo>
                  <a:pt x="117348" y="149352"/>
                </a:lnTo>
                <a:lnTo>
                  <a:pt x="116767" y="164572"/>
                </a:lnTo>
                <a:lnTo>
                  <a:pt x="115026" y="178285"/>
                </a:lnTo>
                <a:lnTo>
                  <a:pt x="112124" y="190530"/>
                </a:lnTo>
                <a:lnTo>
                  <a:pt x="108062" y="201346"/>
                </a:lnTo>
                <a:lnTo>
                  <a:pt x="103632" y="209550"/>
                </a:lnTo>
                <a:lnTo>
                  <a:pt x="96001" y="218937"/>
                </a:lnTo>
                <a:lnTo>
                  <a:pt x="85692" y="225575"/>
                </a:lnTo>
                <a:lnTo>
                  <a:pt x="72843" y="229534"/>
                </a:lnTo>
                <a:lnTo>
                  <a:pt x="57596" y="230885"/>
                </a:lnTo>
                <a:lnTo>
                  <a:pt x="57150" y="230886"/>
                </a:lnTo>
                <a:lnTo>
                  <a:pt x="42747" y="229346"/>
                </a:lnTo>
                <a:lnTo>
                  <a:pt x="30518" y="224783"/>
                </a:lnTo>
                <a:lnTo>
                  <a:pt x="20462" y="217277"/>
                </a:lnTo>
                <a:lnTo>
                  <a:pt x="13716" y="208788"/>
                </a:lnTo>
                <a:lnTo>
                  <a:pt x="9981" y="201515"/>
                </a:lnTo>
                <a:lnTo>
                  <a:pt x="6839" y="192452"/>
                </a:lnTo>
                <a:lnTo>
                  <a:pt x="4289" y="181583"/>
                </a:lnTo>
                <a:lnTo>
                  <a:pt x="2331" y="168895"/>
                </a:lnTo>
                <a:lnTo>
                  <a:pt x="965" y="154372"/>
                </a:lnTo>
                <a:lnTo>
                  <a:pt x="192" y="137999"/>
                </a:lnTo>
                <a:lnTo>
                  <a:pt x="0" y="123444"/>
                </a:lnTo>
                <a:lnTo>
                  <a:pt x="217" y="116283"/>
                </a:lnTo>
                <a:lnTo>
                  <a:pt x="762" y="103760"/>
                </a:lnTo>
                <a:lnTo>
                  <a:pt x="1477" y="85874"/>
                </a:lnTo>
                <a:lnTo>
                  <a:pt x="2869" y="67738"/>
                </a:lnTo>
                <a:lnTo>
                  <a:pt x="4326" y="54361"/>
                </a:lnTo>
                <a:lnTo>
                  <a:pt x="6007" y="44449"/>
                </a:lnTo>
                <a:lnTo>
                  <a:pt x="6858" y="41148"/>
                </a:lnTo>
                <a:lnTo>
                  <a:pt x="8382" y="33528"/>
                </a:lnTo>
                <a:lnTo>
                  <a:pt x="12192" y="26670"/>
                </a:lnTo>
                <a:lnTo>
                  <a:pt x="16764" y="19812"/>
                </a:lnTo>
                <a:lnTo>
                  <a:pt x="21336" y="12954"/>
                </a:lnTo>
                <a:lnTo>
                  <a:pt x="27432" y="8382"/>
                </a:lnTo>
                <a:lnTo>
                  <a:pt x="35052" y="5334"/>
                </a:lnTo>
                <a:lnTo>
                  <a:pt x="46638" y="1639"/>
                </a:lnTo>
                <a:lnTo>
                  <a:pt x="59785" y="10"/>
                </a:lnTo>
                <a:lnTo>
                  <a:pt x="60960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4352" y="758951"/>
            <a:ext cx="124206" cy="230124"/>
          </a:xfrm>
          <a:custGeom>
            <a:avLst/>
            <a:gdLst/>
            <a:ahLst/>
            <a:cxnLst/>
            <a:rect l="l" t="t" r="r" b="b"/>
            <a:pathLst>
              <a:path w="124206" h="230124">
                <a:moveTo>
                  <a:pt x="61722" y="0"/>
                </a:moveTo>
                <a:lnTo>
                  <a:pt x="77651" y="1203"/>
                </a:lnTo>
                <a:lnTo>
                  <a:pt x="90952" y="4849"/>
                </a:lnTo>
                <a:lnTo>
                  <a:pt x="101626" y="10994"/>
                </a:lnTo>
                <a:lnTo>
                  <a:pt x="109673" y="19690"/>
                </a:lnTo>
                <a:lnTo>
                  <a:pt x="115369" y="31386"/>
                </a:lnTo>
                <a:lnTo>
                  <a:pt x="118163" y="40780"/>
                </a:lnTo>
                <a:lnTo>
                  <a:pt x="120410" y="51804"/>
                </a:lnTo>
                <a:lnTo>
                  <a:pt x="122124" y="64456"/>
                </a:lnTo>
                <a:lnTo>
                  <a:pt x="123318" y="78738"/>
                </a:lnTo>
                <a:lnTo>
                  <a:pt x="124007" y="94649"/>
                </a:lnTo>
                <a:lnTo>
                  <a:pt x="124206" y="110489"/>
                </a:lnTo>
                <a:lnTo>
                  <a:pt x="124081" y="127838"/>
                </a:lnTo>
                <a:lnTo>
                  <a:pt x="123693" y="143365"/>
                </a:lnTo>
                <a:lnTo>
                  <a:pt x="123023" y="157068"/>
                </a:lnTo>
                <a:lnTo>
                  <a:pt x="122050" y="168950"/>
                </a:lnTo>
                <a:lnTo>
                  <a:pt x="120755" y="179009"/>
                </a:lnTo>
                <a:lnTo>
                  <a:pt x="119119" y="187245"/>
                </a:lnTo>
                <a:lnTo>
                  <a:pt x="114003" y="201567"/>
                </a:lnTo>
                <a:lnTo>
                  <a:pt x="107229" y="212318"/>
                </a:lnTo>
                <a:lnTo>
                  <a:pt x="99060" y="220218"/>
                </a:lnTo>
                <a:lnTo>
                  <a:pt x="88839" y="225858"/>
                </a:lnTo>
                <a:lnTo>
                  <a:pt x="76564" y="229102"/>
                </a:lnTo>
                <a:lnTo>
                  <a:pt x="62484" y="230124"/>
                </a:lnTo>
                <a:lnTo>
                  <a:pt x="47677" y="229125"/>
                </a:lnTo>
                <a:lnTo>
                  <a:pt x="35195" y="226131"/>
                </a:lnTo>
                <a:lnTo>
                  <a:pt x="25370" y="221141"/>
                </a:lnTo>
                <a:lnTo>
                  <a:pt x="16899" y="212873"/>
                </a:lnTo>
                <a:lnTo>
                  <a:pt x="10197" y="201744"/>
                </a:lnTo>
                <a:lnTo>
                  <a:pt x="6096" y="190500"/>
                </a:lnTo>
                <a:lnTo>
                  <a:pt x="4293" y="182276"/>
                </a:lnTo>
                <a:lnTo>
                  <a:pt x="2776" y="172300"/>
                </a:lnTo>
                <a:lnTo>
                  <a:pt x="1566" y="160528"/>
                </a:lnTo>
                <a:lnTo>
                  <a:pt x="685" y="146914"/>
                </a:lnTo>
                <a:lnTo>
                  <a:pt x="156" y="131414"/>
                </a:lnTo>
                <a:lnTo>
                  <a:pt x="0" y="115823"/>
                </a:lnTo>
                <a:lnTo>
                  <a:pt x="243" y="97312"/>
                </a:lnTo>
                <a:lnTo>
                  <a:pt x="982" y="80646"/>
                </a:lnTo>
                <a:lnTo>
                  <a:pt x="2227" y="65815"/>
                </a:lnTo>
                <a:lnTo>
                  <a:pt x="3988" y="52808"/>
                </a:lnTo>
                <a:lnTo>
                  <a:pt x="6275" y="41614"/>
                </a:lnTo>
                <a:lnTo>
                  <a:pt x="9101" y="32222"/>
                </a:lnTo>
                <a:lnTo>
                  <a:pt x="12476" y="24622"/>
                </a:lnTo>
                <a:lnTo>
                  <a:pt x="22422" y="12055"/>
                </a:lnTo>
                <a:lnTo>
                  <a:pt x="32769" y="5452"/>
                </a:lnTo>
                <a:lnTo>
                  <a:pt x="45451" y="1459"/>
                </a:lnTo>
                <a:lnTo>
                  <a:pt x="60401" y="8"/>
                </a:lnTo>
                <a:lnTo>
                  <a:pt x="61722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2544" y="758951"/>
            <a:ext cx="124206" cy="230124"/>
          </a:xfrm>
          <a:custGeom>
            <a:avLst/>
            <a:gdLst/>
            <a:ahLst/>
            <a:cxnLst/>
            <a:rect l="l" t="t" r="r" b="b"/>
            <a:pathLst>
              <a:path w="124206" h="230124">
                <a:moveTo>
                  <a:pt x="61721" y="0"/>
                </a:moveTo>
                <a:lnTo>
                  <a:pt x="77651" y="1203"/>
                </a:lnTo>
                <a:lnTo>
                  <a:pt x="90952" y="4849"/>
                </a:lnTo>
                <a:lnTo>
                  <a:pt x="101626" y="10994"/>
                </a:lnTo>
                <a:lnTo>
                  <a:pt x="109673" y="19690"/>
                </a:lnTo>
                <a:lnTo>
                  <a:pt x="115369" y="31386"/>
                </a:lnTo>
                <a:lnTo>
                  <a:pt x="118163" y="40780"/>
                </a:lnTo>
                <a:lnTo>
                  <a:pt x="120410" y="51804"/>
                </a:lnTo>
                <a:lnTo>
                  <a:pt x="122124" y="64456"/>
                </a:lnTo>
                <a:lnTo>
                  <a:pt x="123318" y="78738"/>
                </a:lnTo>
                <a:lnTo>
                  <a:pt x="124007" y="94649"/>
                </a:lnTo>
                <a:lnTo>
                  <a:pt x="124206" y="110489"/>
                </a:lnTo>
                <a:lnTo>
                  <a:pt x="124081" y="127838"/>
                </a:lnTo>
                <a:lnTo>
                  <a:pt x="123693" y="143365"/>
                </a:lnTo>
                <a:lnTo>
                  <a:pt x="123023" y="157068"/>
                </a:lnTo>
                <a:lnTo>
                  <a:pt x="122050" y="168950"/>
                </a:lnTo>
                <a:lnTo>
                  <a:pt x="120755" y="179009"/>
                </a:lnTo>
                <a:lnTo>
                  <a:pt x="119119" y="187245"/>
                </a:lnTo>
                <a:lnTo>
                  <a:pt x="114003" y="201567"/>
                </a:lnTo>
                <a:lnTo>
                  <a:pt x="107229" y="212318"/>
                </a:lnTo>
                <a:lnTo>
                  <a:pt x="99060" y="220218"/>
                </a:lnTo>
                <a:lnTo>
                  <a:pt x="88839" y="225858"/>
                </a:lnTo>
                <a:lnTo>
                  <a:pt x="76564" y="229102"/>
                </a:lnTo>
                <a:lnTo>
                  <a:pt x="62484" y="230124"/>
                </a:lnTo>
                <a:lnTo>
                  <a:pt x="47677" y="229125"/>
                </a:lnTo>
                <a:lnTo>
                  <a:pt x="35195" y="226131"/>
                </a:lnTo>
                <a:lnTo>
                  <a:pt x="25370" y="221141"/>
                </a:lnTo>
                <a:lnTo>
                  <a:pt x="16899" y="212873"/>
                </a:lnTo>
                <a:lnTo>
                  <a:pt x="10197" y="201744"/>
                </a:lnTo>
                <a:lnTo>
                  <a:pt x="6096" y="190500"/>
                </a:lnTo>
                <a:lnTo>
                  <a:pt x="4293" y="182276"/>
                </a:lnTo>
                <a:lnTo>
                  <a:pt x="2776" y="172300"/>
                </a:lnTo>
                <a:lnTo>
                  <a:pt x="1566" y="160528"/>
                </a:lnTo>
                <a:lnTo>
                  <a:pt x="685" y="146914"/>
                </a:lnTo>
                <a:lnTo>
                  <a:pt x="156" y="131414"/>
                </a:lnTo>
                <a:lnTo>
                  <a:pt x="0" y="115823"/>
                </a:lnTo>
                <a:lnTo>
                  <a:pt x="243" y="97312"/>
                </a:lnTo>
                <a:lnTo>
                  <a:pt x="982" y="80646"/>
                </a:lnTo>
                <a:lnTo>
                  <a:pt x="2227" y="65815"/>
                </a:lnTo>
                <a:lnTo>
                  <a:pt x="3988" y="52808"/>
                </a:lnTo>
                <a:lnTo>
                  <a:pt x="6275" y="41614"/>
                </a:lnTo>
                <a:lnTo>
                  <a:pt x="9101" y="32222"/>
                </a:lnTo>
                <a:lnTo>
                  <a:pt x="12476" y="24622"/>
                </a:lnTo>
                <a:lnTo>
                  <a:pt x="22422" y="12055"/>
                </a:lnTo>
                <a:lnTo>
                  <a:pt x="32769" y="5452"/>
                </a:lnTo>
                <a:lnTo>
                  <a:pt x="45451" y="1459"/>
                </a:lnTo>
                <a:lnTo>
                  <a:pt x="60401" y="8"/>
                </a:lnTo>
                <a:lnTo>
                  <a:pt x="61721" y="0"/>
                </a:lnTo>
                <a:close/>
              </a:path>
            </a:pathLst>
          </a:custGeom>
          <a:ln w="7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28566" y="755903"/>
            <a:ext cx="82295" cy="299466"/>
          </a:xfrm>
          <a:custGeom>
            <a:avLst/>
            <a:gdLst/>
            <a:ahLst/>
            <a:cxnLst/>
            <a:rect l="l" t="t" r="r" b="b"/>
            <a:pathLst>
              <a:path w="82296" h="299466">
                <a:moveTo>
                  <a:pt x="67817" y="0"/>
                </a:moveTo>
                <a:lnTo>
                  <a:pt x="82295" y="0"/>
                </a:lnTo>
                <a:lnTo>
                  <a:pt x="14477" y="299466"/>
                </a:lnTo>
                <a:lnTo>
                  <a:pt x="0" y="299466"/>
                </a:lnTo>
                <a:lnTo>
                  <a:pt x="67817" y="0"/>
                </a:lnTo>
                <a:close/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" y="4815077"/>
            <a:ext cx="6266687" cy="358140"/>
          </a:xfrm>
          <a:custGeom>
            <a:avLst/>
            <a:gdLst/>
            <a:ahLst/>
            <a:cxnLst/>
            <a:rect l="l" t="t" r="r" b="b"/>
            <a:pathLst>
              <a:path w="6266687" h="358140">
                <a:moveTo>
                  <a:pt x="0" y="0"/>
                </a:moveTo>
                <a:lnTo>
                  <a:pt x="0" y="358140"/>
                </a:lnTo>
                <a:lnTo>
                  <a:pt x="6266687" y="358139"/>
                </a:lnTo>
                <a:lnTo>
                  <a:pt x="6266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E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820" y="5173217"/>
            <a:ext cx="6266687" cy="338328"/>
          </a:xfrm>
          <a:custGeom>
            <a:avLst/>
            <a:gdLst/>
            <a:ahLst/>
            <a:cxnLst/>
            <a:rect l="l" t="t" r="r" b="b"/>
            <a:pathLst>
              <a:path w="6266687" h="338328">
                <a:moveTo>
                  <a:pt x="0" y="0"/>
                </a:moveTo>
                <a:lnTo>
                  <a:pt x="0" y="338328"/>
                </a:lnTo>
                <a:lnTo>
                  <a:pt x="6266687" y="338327"/>
                </a:lnTo>
                <a:lnTo>
                  <a:pt x="6266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E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2180" y="480898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89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9876" y="480898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89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3812" y="4808982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89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962" y="5173218"/>
            <a:ext cx="6280404" cy="0"/>
          </a:xfrm>
          <a:custGeom>
            <a:avLst/>
            <a:gdLst/>
            <a:ahLst/>
            <a:cxnLst/>
            <a:rect l="l" t="t" r="r" b="b"/>
            <a:pathLst>
              <a:path w="6280404">
                <a:moveTo>
                  <a:pt x="0" y="0"/>
                </a:moveTo>
                <a:lnTo>
                  <a:pt x="6280404" y="0"/>
                </a:lnTo>
              </a:path>
            </a:pathLst>
          </a:custGeom>
          <a:ln w="1289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398" y="1402228"/>
            <a:ext cx="8662724" cy="535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ct val="89029"/>
              </a:lnSpc>
              <a:spcBef>
                <a:spcPts val="25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Definisi: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26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Data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</a:t>
            </a:r>
            <a:r>
              <a:rPr sz="1800" spc="-29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ansaksi</a:t>
            </a:r>
            <a:r>
              <a:rPr sz="1800" spc="5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lifting</a:t>
            </a:r>
            <a:r>
              <a:rPr sz="1800" spc="4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per</a:t>
            </a:r>
            <a:r>
              <a:rPr sz="1800" spc="2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CTP</a:t>
            </a:r>
            <a:r>
              <a:rPr sz="1800" spc="28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per</a:t>
            </a:r>
            <a:r>
              <a:rPr sz="1800" spc="2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</a:t>
            </a:r>
            <a:r>
              <a:rPr sz="1800" spc="6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lengkap</a:t>
            </a:r>
            <a:r>
              <a:rPr sz="1800" spc="6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den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6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nama</a:t>
            </a:r>
            <a:r>
              <a:rPr sz="1800" spc="39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oduk.</a:t>
            </a:r>
            <a:r>
              <a:rPr sz="1800" spc="7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Satuan</a:t>
            </a:r>
            <a:r>
              <a:rPr sz="1800" spc="5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MSCF</a:t>
            </a:r>
            <a:r>
              <a:rPr sz="1800" spc="37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untuk</a:t>
            </a:r>
            <a:r>
              <a:rPr sz="1800" spc="5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jenis</a:t>
            </a:r>
            <a:r>
              <a:rPr sz="1800" spc="30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as</a:t>
            </a:r>
            <a:r>
              <a:rPr sz="1800" spc="1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dan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Ba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el</a:t>
            </a:r>
            <a:r>
              <a:rPr sz="1800" spc="5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untul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Min</a:t>
            </a:r>
            <a:r>
              <a:rPr sz="1800" spc="-35" dirty="0" smtClean="0">
                <a:latin typeface="Tw Cen MT Condensed"/>
                <a:cs typeface="Tw Cen MT Condensed"/>
              </a:rPr>
              <a:t>y</a:t>
            </a:r>
            <a:r>
              <a:rPr sz="1800" spc="0" dirty="0" smtClean="0">
                <a:latin typeface="Tw Cen MT Condensed"/>
                <a:cs typeface="Tw Cen MT Condensed"/>
              </a:rPr>
              <a:t>ak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398" y="2237370"/>
            <a:ext cx="4698174" cy="536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ct val="89029"/>
              </a:lnSpc>
              <a:spcBef>
                <a:spcPts val="25"/>
              </a:spcBef>
            </a:pPr>
            <a:r>
              <a:rPr sz="1800" b="1" spc="0" dirty="0" smtClean="0">
                <a:latin typeface="Tw Cen MT Condensed"/>
                <a:cs typeface="Tw Cen MT Condensed"/>
              </a:rPr>
              <a:t>Fungsi</a:t>
            </a:r>
            <a:r>
              <a:rPr sz="1800" b="1" spc="40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: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270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Digunakan</a:t>
            </a:r>
            <a:r>
              <a:rPr sz="1800" spc="8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untuk</a:t>
            </a:r>
            <a:r>
              <a:rPr sz="1800" spc="6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bahan</a:t>
            </a:r>
            <a:r>
              <a:rPr sz="1800" spc="6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dasar</a:t>
            </a:r>
            <a:r>
              <a:rPr sz="1800" spc="45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oses</a:t>
            </a:r>
            <a:r>
              <a:rPr sz="1800" spc="40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penghi</a:t>
            </a:r>
            <a:r>
              <a:rPr sz="1800" spc="4" dirty="0" smtClean="0">
                <a:latin typeface="Tw Cen MT Condensed"/>
                <a:cs typeface="Tw Cen MT Condensed"/>
              </a:rPr>
              <a:t>t</a:t>
            </a:r>
            <a:r>
              <a:rPr sz="1800" spc="0" dirty="0" smtClean="0">
                <a:latin typeface="Tw Cen MT Condensed"/>
                <a:cs typeface="Tw Cen MT Condensed"/>
              </a:rPr>
              <a:t>un</a:t>
            </a:r>
            <a:r>
              <a:rPr sz="1800" spc="-29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10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back</a:t>
            </a:r>
            <a:r>
              <a:rPr sz="1800" spc="44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allocation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398" y="3351405"/>
            <a:ext cx="5256051" cy="5359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ct val="89029"/>
              </a:lnSpc>
              <a:spcBef>
                <a:spcPts val="25"/>
              </a:spcBef>
            </a:pPr>
            <a:r>
              <a:rPr sz="1800" b="1" spc="-50" dirty="0" smtClean="0">
                <a:latin typeface="Tw Cen MT Condensed"/>
                <a:cs typeface="Tw Cen MT Condensed"/>
              </a:rPr>
              <a:t>K</a:t>
            </a:r>
            <a:r>
              <a:rPr sz="1800" b="1" spc="0" dirty="0" smtClean="0">
                <a:latin typeface="Tw Cen MT Condensed"/>
                <a:cs typeface="Tw Cen MT Condensed"/>
              </a:rPr>
              <a:t>e</a:t>
            </a:r>
            <a:r>
              <a:rPr sz="1800" b="1" spc="-4" dirty="0" smtClean="0">
                <a:latin typeface="Tw Cen MT Condensed"/>
                <a:cs typeface="Tw Cen MT Condensed"/>
              </a:rPr>
              <a:t>te</a:t>
            </a:r>
            <a:r>
              <a:rPr sz="1800" b="1" spc="-29" dirty="0" smtClean="0">
                <a:latin typeface="Tw Cen MT Condensed"/>
                <a:cs typeface="Tw Cen MT Condensed"/>
              </a:rPr>
              <a:t>r</a:t>
            </a:r>
            <a:r>
              <a:rPr sz="1800" b="1" spc="-4" dirty="0" smtClean="0">
                <a:latin typeface="Tw Cen MT Condensed"/>
                <a:cs typeface="Tw Cen MT Condensed"/>
              </a:rPr>
              <a:t>kaita</a:t>
            </a:r>
            <a:r>
              <a:rPr sz="1800" b="1" spc="0" dirty="0" smtClean="0">
                <a:latin typeface="Tw Cen MT Condensed"/>
                <a:cs typeface="Tw Cen MT Condensed"/>
              </a:rPr>
              <a:t>n</a:t>
            </a:r>
            <a:r>
              <a:rPr sz="1800" b="1" spc="80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D</a:t>
            </a:r>
            <a:r>
              <a:rPr sz="1800" b="1" spc="-4" dirty="0" smtClean="0">
                <a:latin typeface="Tw Cen MT Condensed"/>
                <a:cs typeface="Tw Cen MT Condensed"/>
              </a:rPr>
              <a:t>at</a:t>
            </a:r>
            <a:r>
              <a:rPr sz="1800" b="1" spc="0" dirty="0" smtClean="0">
                <a:latin typeface="Tw Cen MT Condensed"/>
                <a:cs typeface="Tw Cen MT Condensed"/>
              </a:rPr>
              <a:t>a</a:t>
            </a:r>
            <a:r>
              <a:rPr sz="1800" b="1" spc="15" dirty="0" smtClean="0">
                <a:latin typeface="Tw Cen MT Condensed"/>
                <a:cs typeface="Tw Cen MT Condensed"/>
              </a:rPr>
              <a:t> </a:t>
            </a:r>
            <a:r>
              <a:rPr sz="1800" b="1" spc="0" dirty="0" smtClean="0">
                <a:latin typeface="Tw Cen MT Condensed"/>
                <a:cs typeface="Tw Cen MT Condensed"/>
              </a:rPr>
              <a:t>:</a:t>
            </a:r>
            <a:endParaRPr sz="1800">
              <a:latin typeface="Tw Cen MT Condensed"/>
              <a:cs typeface="Tw Cen MT Condensed"/>
            </a:endParaRPr>
          </a:p>
          <a:p>
            <a:pPr marL="12700">
              <a:lnSpc>
                <a:spcPct val="89029"/>
              </a:lnSpc>
              <a:spcBef>
                <a:spcPts val="265"/>
              </a:spcBef>
            </a:pPr>
            <a:r>
              <a:rPr sz="1800" spc="0" dirty="0" smtClean="0">
                <a:latin typeface="Tw Cen MT Condensed"/>
                <a:cs typeface="Tw Cen MT Condensed"/>
              </a:rPr>
              <a:t>Be</a:t>
            </a:r>
            <a:r>
              <a:rPr sz="1800" spc="-1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kaitan</a:t>
            </a:r>
            <a:r>
              <a:rPr sz="1800" spc="81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den</a:t>
            </a:r>
            <a:r>
              <a:rPr sz="1800" spc="-34" dirty="0" smtClean="0">
                <a:latin typeface="Tw Cen MT Condensed"/>
                <a:cs typeface="Tw Cen MT Condensed"/>
              </a:rPr>
              <a:t>g</a:t>
            </a:r>
            <a:r>
              <a:rPr sz="1800" spc="0" dirty="0" smtClean="0">
                <a:latin typeface="Tw Cen MT Condensed"/>
                <a:cs typeface="Tw Cen MT Condensed"/>
              </a:rPr>
              <a:t>an</a:t>
            </a:r>
            <a:r>
              <a:rPr sz="1800" spc="6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tabel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t</a:t>
            </a:r>
            <a:r>
              <a:rPr sz="1800" spc="-29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ansaksi</a:t>
            </a:r>
            <a:r>
              <a:rPr sz="1800" spc="59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setiap</a:t>
            </a:r>
            <a:r>
              <a:rPr sz="1800" spc="42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entitas</a:t>
            </a:r>
            <a:r>
              <a:rPr sz="1800" spc="46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dan</a:t>
            </a:r>
            <a:r>
              <a:rPr sz="1800" spc="34" dirty="0" smtClean="0">
                <a:latin typeface="Tw Cen MT Condensed"/>
                <a:cs typeface="Tw Cen MT Condensed"/>
              </a:rPr>
              <a:t> 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14" dirty="0" smtClean="0">
                <a:latin typeface="Tw Cen MT Condensed"/>
                <a:cs typeface="Tw Cen MT Condensed"/>
              </a:rPr>
              <a:t>f</a:t>
            </a:r>
            <a:r>
              <a:rPr sz="1800" spc="-4" dirty="0" smtClean="0">
                <a:latin typeface="Tw Cen MT Condensed"/>
                <a:cs typeface="Tw Cen MT Condensed"/>
              </a:rPr>
              <a:t>e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ensi</a:t>
            </a:r>
            <a:r>
              <a:rPr sz="1800" spc="83" dirty="0" smtClean="0">
                <a:latin typeface="Tw Cen MT Condensed"/>
                <a:cs typeface="Tw Cen MT Condensed"/>
              </a:rPr>
              <a:t> </a:t>
            </a:r>
            <a:r>
              <a:rPr sz="1800" spc="0" dirty="0" smtClean="0">
                <a:latin typeface="Tw Cen MT Condensed"/>
                <a:cs typeface="Tw Cen MT Condensed"/>
              </a:rPr>
              <a:t>nama</a:t>
            </a:r>
            <a:r>
              <a:rPr sz="1800" spc="39" dirty="0" smtClean="0">
                <a:latin typeface="Tw Cen MT Condensed"/>
                <a:cs typeface="Tw Cen MT Condensed"/>
              </a:rPr>
              <a:t> </a:t>
            </a:r>
            <a:r>
              <a:rPr sz="1800" spc="-4" dirty="0" smtClean="0">
                <a:latin typeface="Tw Cen MT Condensed"/>
                <a:cs typeface="Tw Cen MT Condensed"/>
              </a:rPr>
              <a:t>p</a:t>
            </a:r>
            <a:r>
              <a:rPr sz="1800" spc="-44" dirty="0" smtClean="0">
                <a:latin typeface="Tw Cen MT Condensed"/>
                <a:cs typeface="Tw Cen MT Condensed"/>
              </a:rPr>
              <a:t>r</a:t>
            </a:r>
            <a:r>
              <a:rPr sz="1800" spc="0" dirty="0" smtClean="0">
                <a:latin typeface="Tw Cen MT Condensed"/>
                <a:cs typeface="Tw Cen MT Condensed"/>
              </a:rPr>
              <a:t>oduk</a:t>
            </a:r>
            <a:endParaRPr sz="1800">
              <a:latin typeface="Tw Cen MT Condensed"/>
              <a:cs typeface="Tw Cen M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360" y="4338461"/>
            <a:ext cx="1120851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9029"/>
              </a:lnSpc>
              <a:spcBef>
                <a:spcPts val="35"/>
              </a:spcBef>
            </a:pPr>
            <a:r>
              <a:rPr sz="1600" b="1" spc="0" dirty="0" smtClean="0">
                <a:latin typeface="Tw Cen MT Condensed"/>
                <a:cs typeface="Tw Cen MT Condensed"/>
              </a:rPr>
              <a:t>Contoh</a:t>
            </a:r>
            <a:r>
              <a:rPr sz="1600" b="1" spc="19" dirty="0" smtClean="0">
                <a:latin typeface="Tw Cen MT Condensed"/>
                <a:cs typeface="Tw Cen MT Condensed"/>
              </a:rPr>
              <a:t> </a:t>
            </a:r>
            <a:r>
              <a:rPr sz="1600" b="1" spc="-30" dirty="0" smtClean="0">
                <a:latin typeface="Tw Cen MT Condensed"/>
                <a:cs typeface="Tw Cen MT Condensed"/>
              </a:rPr>
              <a:t>F</a:t>
            </a:r>
            <a:r>
              <a:rPr sz="1600" b="1" spc="0" dirty="0" smtClean="0">
                <a:latin typeface="Tw Cen MT Condensed"/>
                <a:cs typeface="Tw Cen MT Condensed"/>
              </a:rPr>
              <a:t>ormat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0" y="4815077"/>
            <a:ext cx="1737360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531876">
              <a:lnSpc>
                <a:spcPct val="89029"/>
              </a:lnSpc>
            </a:pPr>
            <a:r>
              <a:rPr sz="1600" spc="0" dirty="0" smtClean="0">
                <a:latin typeface="Tw Cen MT Condensed"/>
                <a:cs typeface="Tw Cen MT Condensed"/>
              </a:rPr>
              <a:t>Nama_CTP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2180" y="4815077"/>
            <a:ext cx="1377696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351190">
              <a:lnSpc>
                <a:spcPct val="89029"/>
              </a:lnSpc>
            </a:pPr>
            <a:r>
              <a:rPr sz="1600" spc="0" dirty="0" smtClean="0">
                <a:latin typeface="Tw Cen MT Condensed"/>
                <a:cs typeface="Tw Cen MT Condensed"/>
              </a:rPr>
              <a:t>Tgl_Lifting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9876" y="4815077"/>
            <a:ext cx="1773936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445750">
              <a:lnSpc>
                <a:spcPct val="89029"/>
              </a:lnSpc>
            </a:pPr>
            <a:r>
              <a:rPr sz="1600" spc="0" dirty="0" smtClean="0">
                <a:latin typeface="Tw Cen MT Condensed"/>
                <a:cs typeface="Tw Cen MT Condensed"/>
              </a:rPr>
              <a:t>Nama_P</a:t>
            </a:r>
            <a:r>
              <a:rPr sz="1600" spc="-45" dirty="0" smtClean="0">
                <a:latin typeface="Tw Cen MT Condensed"/>
                <a:cs typeface="Tw Cen MT Condensed"/>
              </a:rPr>
              <a:t>r</a:t>
            </a:r>
            <a:r>
              <a:rPr sz="1600" spc="0" dirty="0" smtClean="0">
                <a:latin typeface="Tw Cen MT Condensed"/>
                <a:cs typeface="Tw Cen MT Condensed"/>
              </a:rPr>
              <a:t>oduk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812" y="4815077"/>
            <a:ext cx="1377695" cy="35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 marL="349931">
              <a:lnSpc>
                <a:spcPct val="89029"/>
              </a:lnSpc>
            </a:pPr>
            <a:r>
              <a:rPr sz="1600" spc="-54" dirty="0" smtClean="0">
                <a:latin typeface="Tw Cen MT Condensed"/>
                <a:cs typeface="Tw Cen MT Condensed"/>
              </a:rPr>
              <a:t>V</a:t>
            </a:r>
            <a:r>
              <a:rPr sz="1600" spc="0" dirty="0" smtClean="0">
                <a:latin typeface="Tw Cen MT Condensed"/>
                <a:cs typeface="Tw Cen MT Condensed"/>
              </a:rPr>
              <a:t>ol_Lifting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820" y="5173218"/>
            <a:ext cx="1737360" cy="3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6"/>
              </a:spcBef>
            </a:pPr>
            <a:endParaRPr sz="900"/>
          </a:p>
          <a:p>
            <a:pPr marL="9900">
              <a:lnSpc>
                <a:spcPct val="89029"/>
              </a:lnSpc>
            </a:pPr>
            <a:r>
              <a:rPr sz="1600" spc="0" dirty="0" smtClean="0">
                <a:latin typeface="Tw Cen MT Condensed"/>
                <a:cs typeface="Tw Cen MT Condensed"/>
              </a:rPr>
              <a:t>FSO</a:t>
            </a:r>
            <a:r>
              <a:rPr sz="1600" spc="7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FE</a:t>
            </a:r>
            <a:r>
              <a:rPr sz="1600" spc="-4" dirty="0" smtClean="0">
                <a:latin typeface="Tw Cen MT Condensed"/>
                <a:cs typeface="Tw Cen MT Condensed"/>
              </a:rPr>
              <a:t>D</a:t>
            </a:r>
            <a:r>
              <a:rPr sz="1600" spc="0" dirty="0" smtClean="0">
                <a:latin typeface="Tw Cen MT Condensed"/>
                <a:cs typeface="Tw Cen MT Condensed"/>
              </a:rPr>
              <a:t>ER</a:t>
            </a:r>
            <a:r>
              <a:rPr sz="1600" spc="-4" dirty="0" smtClean="0">
                <a:latin typeface="Tw Cen MT Condensed"/>
                <a:cs typeface="Tw Cen MT Condensed"/>
              </a:rPr>
              <a:t>A</a:t>
            </a:r>
            <a:r>
              <a:rPr sz="1600" spc="0" dirty="0" smtClean="0">
                <a:latin typeface="Tw Cen MT Condensed"/>
                <a:cs typeface="Tw Cen MT Condensed"/>
              </a:rPr>
              <a:t>L</a:t>
            </a:r>
            <a:r>
              <a:rPr sz="1600" spc="24" dirty="0" smtClean="0">
                <a:latin typeface="Tw Cen MT Condensed"/>
                <a:cs typeface="Tw Cen MT Condensed"/>
              </a:rPr>
              <a:t> </a:t>
            </a:r>
            <a:r>
              <a:rPr sz="1600" spc="0" dirty="0" smtClean="0">
                <a:latin typeface="Tw Cen MT Condensed"/>
                <a:cs typeface="Tw Cen MT Condensed"/>
              </a:rPr>
              <a:t>1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2180" y="5173218"/>
            <a:ext cx="1377696" cy="3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9904">
              <a:lnSpc>
                <a:spcPct val="89029"/>
              </a:lnSpc>
            </a:pPr>
            <a:r>
              <a:rPr sz="1600" spc="0" dirty="0" smtClean="0">
                <a:latin typeface="Tw Cen MT Condensed"/>
                <a:cs typeface="Tw Cen MT Condensed"/>
              </a:rPr>
              <a:t>31-May-2014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9876" y="5173218"/>
            <a:ext cx="1773936" cy="3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9659">
              <a:lnSpc>
                <a:spcPct val="89029"/>
              </a:lnSpc>
            </a:pPr>
            <a:r>
              <a:rPr sz="1600" dirty="0" smtClean="0">
                <a:latin typeface="Tw Cen MT Condensed"/>
                <a:cs typeface="Tw Cen MT Condensed"/>
              </a:rPr>
              <a:t>GER</a:t>
            </a:r>
            <a:r>
              <a:rPr sz="1600" spc="-44" dirty="0" smtClean="0">
                <a:latin typeface="Tw Cen MT Condensed"/>
                <a:cs typeface="Tw Cen MT Condensed"/>
              </a:rPr>
              <a:t>A</a:t>
            </a:r>
            <a:r>
              <a:rPr sz="1600" spc="0" dirty="0" smtClean="0">
                <a:latin typeface="Tw Cen MT Condensed"/>
                <a:cs typeface="Tw Cen MT Condensed"/>
              </a:rPr>
              <a:t>GAI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3812" y="5173218"/>
            <a:ext cx="1418473" cy="3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0777">
              <a:lnSpc>
                <a:spcPts val="900"/>
              </a:lnSpc>
              <a:spcBef>
                <a:spcPts val="26"/>
              </a:spcBef>
            </a:pPr>
            <a:endParaRPr sz="900"/>
          </a:p>
          <a:p>
            <a:pPr marL="685807">
              <a:lnSpc>
                <a:spcPct val="89029"/>
              </a:lnSpc>
            </a:pPr>
            <a:r>
              <a:rPr sz="1600" spc="0" dirty="0" smtClean="0">
                <a:latin typeface="Tw Cen MT Condensed"/>
                <a:cs typeface="Tw Cen MT Condensed"/>
              </a:rPr>
              <a:t>267,198.00</a:t>
            </a:r>
            <a:endParaRPr sz="1600">
              <a:latin typeface="Tw Cen MT Condensed"/>
              <a:cs typeface="Tw Cen MT Condense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6884" y="763524"/>
            <a:ext cx="66294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1486" y="2490978"/>
            <a:ext cx="2677668" cy="2872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8115" y="3203447"/>
            <a:ext cx="4314444" cy="864108"/>
          </a:xfrm>
          <a:custGeom>
            <a:avLst/>
            <a:gdLst/>
            <a:ahLst/>
            <a:cxnLst/>
            <a:rect l="l" t="t" r="r" b="b"/>
            <a:pathLst>
              <a:path w="4314444" h="864108">
                <a:moveTo>
                  <a:pt x="517096" y="334802"/>
                </a:moveTo>
                <a:lnTo>
                  <a:pt x="528967" y="330452"/>
                </a:lnTo>
                <a:lnTo>
                  <a:pt x="435856" y="332815"/>
                </a:lnTo>
                <a:lnTo>
                  <a:pt x="428244" y="344424"/>
                </a:lnTo>
                <a:lnTo>
                  <a:pt x="505820" y="340784"/>
                </a:lnTo>
                <a:lnTo>
                  <a:pt x="517096" y="334802"/>
                </a:lnTo>
                <a:close/>
              </a:path>
              <a:path w="4314444" h="864108">
                <a:moveTo>
                  <a:pt x="2962656" y="61722"/>
                </a:moveTo>
                <a:lnTo>
                  <a:pt x="2958084" y="59436"/>
                </a:lnTo>
                <a:lnTo>
                  <a:pt x="2955036" y="58674"/>
                </a:lnTo>
                <a:lnTo>
                  <a:pt x="2951988" y="57912"/>
                </a:lnTo>
                <a:lnTo>
                  <a:pt x="2947416" y="57150"/>
                </a:lnTo>
                <a:lnTo>
                  <a:pt x="2937510" y="57150"/>
                </a:lnTo>
                <a:lnTo>
                  <a:pt x="2932938" y="57912"/>
                </a:lnTo>
                <a:lnTo>
                  <a:pt x="2929890" y="58674"/>
                </a:lnTo>
                <a:lnTo>
                  <a:pt x="2926080" y="58674"/>
                </a:lnTo>
                <a:lnTo>
                  <a:pt x="2923032" y="60198"/>
                </a:lnTo>
                <a:lnTo>
                  <a:pt x="2918460" y="62484"/>
                </a:lnTo>
                <a:lnTo>
                  <a:pt x="2913888" y="66294"/>
                </a:lnTo>
                <a:lnTo>
                  <a:pt x="2910078" y="70104"/>
                </a:lnTo>
                <a:lnTo>
                  <a:pt x="2908554" y="73152"/>
                </a:lnTo>
                <a:lnTo>
                  <a:pt x="2966466" y="73152"/>
                </a:lnTo>
                <a:lnTo>
                  <a:pt x="2966466" y="68580"/>
                </a:lnTo>
                <a:lnTo>
                  <a:pt x="2965704" y="64770"/>
                </a:lnTo>
                <a:lnTo>
                  <a:pt x="2962656" y="61722"/>
                </a:lnTo>
                <a:close/>
              </a:path>
              <a:path w="4314444" h="864108">
                <a:moveTo>
                  <a:pt x="2694432" y="617448"/>
                </a:moveTo>
                <a:lnTo>
                  <a:pt x="2694432" y="475030"/>
                </a:lnTo>
                <a:lnTo>
                  <a:pt x="2641854" y="495604"/>
                </a:lnTo>
                <a:lnTo>
                  <a:pt x="2641854" y="843534"/>
                </a:lnTo>
                <a:lnTo>
                  <a:pt x="2643378" y="848106"/>
                </a:lnTo>
                <a:lnTo>
                  <a:pt x="2645664" y="851916"/>
                </a:lnTo>
                <a:lnTo>
                  <a:pt x="2649474" y="854202"/>
                </a:lnTo>
                <a:lnTo>
                  <a:pt x="2652522" y="854964"/>
                </a:lnTo>
                <a:lnTo>
                  <a:pt x="2655570" y="855726"/>
                </a:lnTo>
                <a:lnTo>
                  <a:pt x="2659380" y="856488"/>
                </a:lnTo>
                <a:lnTo>
                  <a:pt x="2663190" y="857250"/>
                </a:lnTo>
                <a:lnTo>
                  <a:pt x="2673096" y="857250"/>
                </a:lnTo>
                <a:lnTo>
                  <a:pt x="2677668" y="856488"/>
                </a:lnTo>
                <a:lnTo>
                  <a:pt x="2680716" y="855726"/>
                </a:lnTo>
                <a:lnTo>
                  <a:pt x="2683764" y="854964"/>
                </a:lnTo>
                <a:lnTo>
                  <a:pt x="2686812" y="854202"/>
                </a:lnTo>
                <a:lnTo>
                  <a:pt x="2688336" y="852678"/>
                </a:lnTo>
                <a:lnTo>
                  <a:pt x="2692146" y="849630"/>
                </a:lnTo>
                <a:lnTo>
                  <a:pt x="2693670" y="845820"/>
                </a:lnTo>
                <a:lnTo>
                  <a:pt x="2694432" y="841248"/>
                </a:lnTo>
                <a:lnTo>
                  <a:pt x="2694432" y="617448"/>
                </a:lnTo>
                <a:close/>
              </a:path>
              <a:path w="4314444" h="864108">
                <a:moveTo>
                  <a:pt x="3832860" y="50292"/>
                </a:moveTo>
                <a:lnTo>
                  <a:pt x="3828543" y="50443"/>
                </a:lnTo>
                <a:lnTo>
                  <a:pt x="3815184" y="53716"/>
                </a:lnTo>
                <a:lnTo>
                  <a:pt x="3806190" y="60960"/>
                </a:lnTo>
                <a:lnTo>
                  <a:pt x="3802068" y="71254"/>
                </a:lnTo>
                <a:lnTo>
                  <a:pt x="3800016" y="84179"/>
                </a:lnTo>
                <a:lnTo>
                  <a:pt x="3799332" y="100584"/>
                </a:lnTo>
                <a:lnTo>
                  <a:pt x="3799350" y="103650"/>
                </a:lnTo>
                <a:lnTo>
                  <a:pt x="3800262" y="119724"/>
                </a:lnTo>
                <a:lnTo>
                  <a:pt x="3802542" y="131862"/>
                </a:lnTo>
                <a:lnTo>
                  <a:pt x="3806190" y="140208"/>
                </a:lnTo>
                <a:lnTo>
                  <a:pt x="3817106" y="148123"/>
                </a:lnTo>
                <a:lnTo>
                  <a:pt x="3832098" y="150114"/>
                </a:lnTo>
                <a:lnTo>
                  <a:pt x="3836108" y="150007"/>
                </a:lnTo>
                <a:lnTo>
                  <a:pt x="3849667" y="147182"/>
                </a:lnTo>
                <a:lnTo>
                  <a:pt x="3858768" y="140208"/>
                </a:lnTo>
                <a:lnTo>
                  <a:pt x="3862889" y="129913"/>
                </a:lnTo>
                <a:lnTo>
                  <a:pt x="3864941" y="116988"/>
                </a:lnTo>
                <a:lnTo>
                  <a:pt x="3865626" y="100584"/>
                </a:lnTo>
                <a:lnTo>
                  <a:pt x="3865607" y="97517"/>
                </a:lnTo>
                <a:lnTo>
                  <a:pt x="3864695" y="81443"/>
                </a:lnTo>
                <a:lnTo>
                  <a:pt x="3862415" y="69305"/>
                </a:lnTo>
                <a:lnTo>
                  <a:pt x="3858768" y="60960"/>
                </a:lnTo>
                <a:lnTo>
                  <a:pt x="3847418" y="52569"/>
                </a:lnTo>
                <a:lnTo>
                  <a:pt x="3832860" y="50292"/>
                </a:lnTo>
                <a:close/>
              </a:path>
              <a:path w="4314444" h="864108">
                <a:moveTo>
                  <a:pt x="1166622" y="50292"/>
                </a:moveTo>
                <a:lnTo>
                  <a:pt x="1163284" y="50391"/>
                </a:lnTo>
                <a:lnTo>
                  <a:pt x="1149607" y="53584"/>
                </a:lnTo>
                <a:lnTo>
                  <a:pt x="1140714" y="60960"/>
                </a:lnTo>
                <a:lnTo>
                  <a:pt x="1136001" y="71329"/>
                </a:lnTo>
                <a:lnTo>
                  <a:pt x="1133797" y="84229"/>
                </a:lnTo>
                <a:lnTo>
                  <a:pt x="1133094" y="100584"/>
                </a:lnTo>
                <a:lnTo>
                  <a:pt x="1133112" y="103650"/>
                </a:lnTo>
                <a:lnTo>
                  <a:pt x="1134024" y="119724"/>
                </a:lnTo>
                <a:lnTo>
                  <a:pt x="1136304" y="131862"/>
                </a:lnTo>
                <a:lnTo>
                  <a:pt x="1139952" y="140208"/>
                </a:lnTo>
                <a:lnTo>
                  <a:pt x="1151436" y="148123"/>
                </a:lnTo>
                <a:lnTo>
                  <a:pt x="1165860" y="150114"/>
                </a:lnTo>
                <a:lnTo>
                  <a:pt x="1169894" y="150007"/>
                </a:lnTo>
                <a:lnTo>
                  <a:pt x="1183741" y="147182"/>
                </a:lnTo>
                <a:lnTo>
                  <a:pt x="1192530" y="140208"/>
                </a:lnTo>
                <a:lnTo>
                  <a:pt x="1196906" y="129838"/>
                </a:lnTo>
                <a:lnTo>
                  <a:pt x="1199291" y="116938"/>
                </a:lnTo>
                <a:lnTo>
                  <a:pt x="1200150" y="100584"/>
                </a:lnTo>
                <a:lnTo>
                  <a:pt x="1200128" y="97333"/>
                </a:lnTo>
                <a:lnTo>
                  <a:pt x="1199169" y="81348"/>
                </a:lnTo>
                <a:lnTo>
                  <a:pt x="1196684" y="69271"/>
                </a:lnTo>
                <a:lnTo>
                  <a:pt x="1192530" y="60960"/>
                </a:lnTo>
                <a:lnTo>
                  <a:pt x="1181490" y="52569"/>
                </a:lnTo>
                <a:lnTo>
                  <a:pt x="1166622" y="50292"/>
                </a:lnTo>
                <a:close/>
              </a:path>
              <a:path w="4314444" h="864108">
                <a:moveTo>
                  <a:pt x="4035552" y="0"/>
                </a:moveTo>
                <a:lnTo>
                  <a:pt x="4017264" y="0"/>
                </a:lnTo>
                <a:lnTo>
                  <a:pt x="4014216" y="762"/>
                </a:lnTo>
                <a:lnTo>
                  <a:pt x="4011168" y="1524"/>
                </a:lnTo>
                <a:lnTo>
                  <a:pt x="4008120" y="2286"/>
                </a:lnTo>
                <a:lnTo>
                  <a:pt x="4004310" y="5334"/>
                </a:lnTo>
                <a:lnTo>
                  <a:pt x="4002024" y="9144"/>
                </a:lnTo>
                <a:lnTo>
                  <a:pt x="4001262" y="12954"/>
                </a:lnTo>
                <a:lnTo>
                  <a:pt x="4001262" y="843534"/>
                </a:lnTo>
                <a:lnTo>
                  <a:pt x="4002024" y="848106"/>
                </a:lnTo>
                <a:lnTo>
                  <a:pt x="4004310" y="851916"/>
                </a:lnTo>
                <a:lnTo>
                  <a:pt x="4008120" y="854202"/>
                </a:lnTo>
                <a:lnTo>
                  <a:pt x="4011168" y="854964"/>
                </a:lnTo>
                <a:lnTo>
                  <a:pt x="4014216" y="855726"/>
                </a:lnTo>
                <a:lnTo>
                  <a:pt x="4017264" y="856488"/>
                </a:lnTo>
                <a:lnTo>
                  <a:pt x="4021836" y="857250"/>
                </a:lnTo>
                <a:lnTo>
                  <a:pt x="4031742" y="857250"/>
                </a:lnTo>
                <a:lnTo>
                  <a:pt x="4035552" y="856488"/>
                </a:lnTo>
                <a:lnTo>
                  <a:pt x="4039362" y="855726"/>
                </a:lnTo>
                <a:lnTo>
                  <a:pt x="4051554" y="845820"/>
                </a:lnTo>
                <a:lnTo>
                  <a:pt x="4052316" y="841248"/>
                </a:lnTo>
                <a:lnTo>
                  <a:pt x="4052316" y="443484"/>
                </a:lnTo>
                <a:lnTo>
                  <a:pt x="4055644" y="437489"/>
                </a:lnTo>
                <a:lnTo>
                  <a:pt x="4063168" y="424456"/>
                </a:lnTo>
                <a:lnTo>
                  <a:pt x="4070628" y="412246"/>
                </a:lnTo>
                <a:lnTo>
                  <a:pt x="4078023" y="400852"/>
                </a:lnTo>
                <a:lnTo>
                  <a:pt x="4085354" y="390266"/>
                </a:lnTo>
                <a:lnTo>
                  <a:pt x="4092622" y="380481"/>
                </a:lnTo>
                <a:lnTo>
                  <a:pt x="4099824" y="371489"/>
                </a:lnTo>
                <a:lnTo>
                  <a:pt x="4106963" y="363282"/>
                </a:lnTo>
                <a:lnTo>
                  <a:pt x="4114038" y="355854"/>
                </a:lnTo>
                <a:lnTo>
                  <a:pt x="4127798" y="343262"/>
                </a:lnTo>
                <a:lnTo>
                  <a:pt x="4139166" y="335387"/>
                </a:lnTo>
                <a:lnTo>
                  <a:pt x="4150463" y="329802"/>
                </a:lnTo>
                <a:lnTo>
                  <a:pt x="4161655" y="326475"/>
                </a:lnTo>
                <a:lnTo>
                  <a:pt x="4172712" y="325374"/>
                </a:lnTo>
                <a:lnTo>
                  <a:pt x="4277341" y="319382"/>
                </a:lnTo>
                <a:lnTo>
                  <a:pt x="4269903" y="308755"/>
                </a:lnTo>
                <a:lnTo>
                  <a:pt x="4261693" y="299077"/>
                </a:lnTo>
                <a:lnTo>
                  <a:pt x="4252675" y="290381"/>
                </a:lnTo>
                <a:lnTo>
                  <a:pt x="4242816" y="282702"/>
                </a:lnTo>
                <a:lnTo>
                  <a:pt x="4229719" y="275063"/>
                </a:lnTo>
                <a:lnTo>
                  <a:pt x="4218239" y="270404"/>
                </a:lnTo>
                <a:lnTo>
                  <a:pt x="4205927" y="267076"/>
                </a:lnTo>
                <a:lnTo>
                  <a:pt x="4192783" y="265079"/>
                </a:lnTo>
                <a:lnTo>
                  <a:pt x="4178808" y="264414"/>
                </a:lnTo>
                <a:lnTo>
                  <a:pt x="4175003" y="264494"/>
                </a:lnTo>
                <a:lnTo>
                  <a:pt x="4162973" y="265826"/>
                </a:lnTo>
                <a:lnTo>
                  <a:pt x="4150984" y="268815"/>
                </a:lnTo>
                <a:lnTo>
                  <a:pt x="4139066" y="273493"/>
                </a:lnTo>
                <a:lnTo>
                  <a:pt x="4127248" y="279890"/>
                </a:lnTo>
                <a:lnTo>
                  <a:pt x="4115562" y="288036"/>
                </a:lnTo>
                <a:lnTo>
                  <a:pt x="4101699" y="299323"/>
                </a:lnTo>
                <a:lnTo>
                  <a:pt x="4093367" y="307431"/>
                </a:lnTo>
                <a:lnTo>
                  <a:pt x="4085062" y="316498"/>
                </a:lnTo>
                <a:lnTo>
                  <a:pt x="4076794" y="326504"/>
                </a:lnTo>
                <a:lnTo>
                  <a:pt x="4068574" y="337428"/>
                </a:lnTo>
                <a:lnTo>
                  <a:pt x="4060411" y="349250"/>
                </a:lnTo>
                <a:lnTo>
                  <a:pt x="4052316" y="361950"/>
                </a:lnTo>
                <a:lnTo>
                  <a:pt x="4052316" y="12954"/>
                </a:lnTo>
                <a:lnTo>
                  <a:pt x="4051554" y="11430"/>
                </a:lnTo>
                <a:lnTo>
                  <a:pt x="4050030" y="6858"/>
                </a:lnTo>
                <a:lnTo>
                  <a:pt x="4046982" y="3810"/>
                </a:lnTo>
                <a:lnTo>
                  <a:pt x="4042410" y="1524"/>
                </a:lnTo>
                <a:lnTo>
                  <a:pt x="4039362" y="762"/>
                </a:lnTo>
                <a:lnTo>
                  <a:pt x="4035552" y="0"/>
                </a:lnTo>
                <a:close/>
              </a:path>
              <a:path w="4314444" h="864108">
                <a:moveTo>
                  <a:pt x="4177500" y="325515"/>
                </a:moveTo>
                <a:lnTo>
                  <a:pt x="4202379" y="331843"/>
                </a:lnTo>
                <a:lnTo>
                  <a:pt x="4218529" y="342644"/>
                </a:lnTo>
                <a:lnTo>
                  <a:pt x="4235149" y="361484"/>
                </a:lnTo>
                <a:lnTo>
                  <a:pt x="4244532" y="379142"/>
                </a:lnTo>
                <a:lnTo>
                  <a:pt x="4252475" y="402367"/>
                </a:lnTo>
                <a:lnTo>
                  <a:pt x="4258056" y="429006"/>
                </a:lnTo>
                <a:lnTo>
                  <a:pt x="4261773" y="456797"/>
                </a:lnTo>
                <a:lnTo>
                  <a:pt x="4263535" y="482581"/>
                </a:lnTo>
                <a:lnTo>
                  <a:pt x="4264152" y="512064"/>
                </a:lnTo>
                <a:lnTo>
                  <a:pt x="4264152" y="843534"/>
                </a:lnTo>
                <a:lnTo>
                  <a:pt x="4264914" y="848106"/>
                </a:lnTo>
                <a:lnTo>
                  <a:pt x="4267200" y="851916"/>
                </a:lnTo>
                <a:lnTo>
                  <a:pt x="4271010" y="854202"/>
                </a:lnTo>
                <a:lnTo>
                  <a:pt x="4274058" y="854964"/>
                </a:lnTo>
                <a:lnTo>
                  <a:pt x="4277106" y="855726"/>
                </a:lnTo>
                <a:lnTo>
                  <a:pt x="4280154" y="856488"/>
                </a:lnTo>
                <a:lnTo>
                  <a:pt x="4284726" y="857250"/>
                </a:lnTo>
                <a:lnTo>
                  <a:pt x="4294632" y="857250"/>
                </a:lnTo>
                <a:lnTo>
                  <a:pt x="4298442" y="856488"/>
                </a:lnTo>
                <a:lnTo>
                  <a:pt x="4301490" y="855726"/>
                </a:lnTo>
                <a:lnTo>
                  <a:pt x="4305300" y="854964"/>
                </a:lnTo>
                <a:lnTo>
                  <a:pt x="4309110" y="852678"/>
                </a:lnTo>
                <a:lnTo>
                  <a:pt x="4312920" y="849630"/>
                </a:lnTo>
                <a:lnTo>
                  <a:pt x="4314444" y="845820"/>
                </a:lnTo>
                <a:lnTo>
                  <a:pt x="4314348" y="492171"/>
                </a:lnTo>
                <a:lnTo>
                  <a:pt x="4313504" y="464473"/>
                </a:lnTo>
                <a:lnTo>
                  <a:pt x="4311789" y="439096"/>
                </a:lnTo>
                <a:lnTo>
                  <a:pt x="4309204" y="416041"/>
                </a:lnTo>
                <a:lnTo>
                  <a:pt x="4304965" y="391217"/>
                </a:lnTo>
                <a:lnTo>
                  <a:pt x="4298376" y="365740"/>
                </a:lnTo>
                <a:lnTo>
                  <a:pt x="4289778" y="342773"/>
                </a:lnTo>
                <a:lnTo>
                  <a:pt x="4277341" y="319382"/>
                </a:lnTo>
                <a:lnTo>
                  <a:pt x="4172712" y="325374"/>
                </a:lnTo>
                <a:lnTo>
                  <a:pt x="4177500" y="325515"/>
                </a:lnTo>
                <a:close/>
              </a:path>
              <a:path w="4314444" h="864108">
                <a:moveTo>
                  <a:pt x="2659380" y="57912"/>
                </a:moveTo>
                <a:lnTo>
                  <a:pt x="2655570" y="58674"/>
                </a:lnTo>
                <a:lnTo>
                  <a:pt x="2652522" y="59436"/>
                </a:lnTo>
                <a:lnTo>
                  <a:pt x="2649474" y="60198"/>
                </a:lnTo>
                <a:lnTo>
                  <a:pt x="2647950" y="61722"/>
                </a:lnTo>
                <a:lnTo>
                  <a:pt x="2644140" y="64770"/>
                </a:lnTo>
                <a:lnTo>
                  <a:pt x="2642616" y="68580"/>
                </a:lnTo>
                <a:lnTo>
                  <a:pt x="2641854" y="73152"/>
                </a:lnTo>
                <a:lnTo>
                  <a:pt x="2641854" y="495604"/>
                </a:lnTo>
                <a:lnTo>
                  <a:pt x="2694432" y="475030"/>
                </a:lnTo>
                <a:lnTo>
                  <a:pt x="2694432" y="434340"/>
                </a:lnTo>
                <a:lnTo>
                  <a:pt x="2705524" y="454685"/>
                </a:lnTo>
                <a:lnTo>
                  <a:pt x="2716628" y="475030"/>
                </a:lnTo>
                <a:lnTo>
                  <a:pt x="2727742" y="495376"/>
                </a:lnTo>
                <a:lnTo>
                  <a:pt x="2738865" y="515721"/>
                </a:lnTo>
                <a:lnTo>
                  <a:pt x="2749998" y="536067"/>
                </a:lnTo>
                <a:lnTo>
                  <a:pt x="2761139" y="556412"/>
                </a:lnTo>
                <a:lnTo>
                  <a:pt x="2772289" y="576757"/>
                </a:lnTo>
                <a:lnTo>
                  <a:pt x="2783445" y="597103"/>
                </a:lnTo>
                <a:lnTo>
                  <a:pt x="2794609" y="617448"/>
                </a:lnTo>
                <a:lnTo>
                  <a:pt x="2805779" y="637794"/>
                </a:lnTo>
                <a:lnTo>
                  <a:pt x="2816954" y="658139"/>
                </a:lnTo>
                <a:lnTo>
                  <a:pt x="2828135" y="678484"/>
                </a:lnTo>
                <a:lnTo>
                  <a:pt x="2839320" y="698830"/>
                </a:lnTo>
                <a:lnTo>
                  <a:pt x="2850510" y="719175"/>
                </a:lnTo>
                <a:lnTo>
                  <a:pt x="2861702" y="739521"/>
                </a:lnTo>
                <a:lnTo>
                  <a:pt x="2872898" y="759866"/>
                </a:lnTo>
                <a:lnTo>
                  <a:pt x="2884096" y="780211"/>
                </a:lnTo>
                <a:lnTo>
                  <a:pt x="2895295" y="800557"/>
                </a:lnTo>
                <a:lnTo>
                  <a:pt x="2906496" y="820902"/>
                </a:lnTo>
                <a:lnTo>
                  <a:pt x="2917698" y="841248"/>
                </a:lnTo>
                <a:lnTo>
                  <a:pt x="2924556" y="850392"/>
                </a:lnTo>
                <a:lnTo>
                  <a:pt x="2927604" y="853440"/>
                </a:lnTo>
                <a:lnTo>
                  <a:pt x="2932176" y="854964"/>
                </a:lnTo>
                <a:lnTo>
                  <a:pt x="2936748" y="855726"/>
                </a:lnTo>
                <a:lnTo>
                  <a:pt x="2942082" y="856488"/>
                </a:lnTo>
                <a:lnTo>
                  <a:pt x="2947416" y="857250"/>
                </a:lnTo>
                <a:lnTo>
                  <a:pt x="2958084" y="857250"/>
                </a:lnTo>
                <a:lnTo>
                  <a:pt x="2962656" y="856488"/>
                </a:lnTo>
                <a:lnTo>
                  <a:pt x="2965704" y="855726"/>
                </a:lnTo>
                <a:lnTo>
                  <a:pt x="2969514" y="854964"/>
                </a:lnTo>
                <a:lnTo>
                  <a:pt x="2971800" y="854202"/>
                </a:lnTo>
                <a:lnTo>
                  <a:pt x="2976372" y="851154"/>
                </a:lnTo>
                <a:lnTo>
                  <a:pt x="2977896" y="847344"/>
                </a:lnTo>
                <a:lnTo>
                  <a:pt x="2978658" y="842772"/>
                </a:lnTo>
                <a:lnTo>
                  <a:pt x="2978658" y="835152"/>
                </a:lnTo>
                <a:lnTo>
                  <a:pt x="2977134" y="832866"/>
                </a:lnTo>
                <a:lnTo>
                  <a:pt x="2976372" y="829818"/>
                </a:lnTo>
                <a:lnTo>
                  <a:pt x="2974086" y="824484"/>
                </a:lnTo>
                <a:lnTo>
                  <a:pt x="2970276" y="817626"/>
                </a:lnTo>
                <a:lnTo>
                  <a:pt x="2959531" y="798309"/>
                </a:lnTo>
                <a:lnTo>
                  <a:pt x="2948787" y="778991"/>
                </a:lnTo>
                <a:lnTo>
                  <a:pt x="2938043" y="759673"/>
                </a:lnTo>
                <a:lnTo>
                  <a:pt x="2927299" y="740353"/>
                </a:lnTo>
                <a:lnTo>
                  <a:pt x="2916555" y="721030"/>
                </a:lnTo>
                <a:lnTo>
                  <a:pt x="2905810" y="701705"/>
                </a:lnTo>
                <a:lnTo>
                  <a:pt x="2895066" y="682376"/>
                </a:lnTo>
                <a:lnTo>
                  <a:pt x="2884322" y="663043"/>
                </a:lnTo>
                <a:lnTo>
                  <a:pt x="2873578" y="643706"/>
                </a:lnTo>
                <a:lnTo>
                  <a:pt x="2862834" y="624363"/>
                </a:lnTo>
                <a:lnTo>
                  <a:pt x="2852089" y="605015"/>
                </a:lnTo>
                <a:lnTo>
                  <a:pt x="2841345" y="585661"/>
                </a:lnTo>
                <a:lnTo>
                  <a:pt x="2830601" y="566299"/>
                </a:lnTo>
                <a:lnTo>
                  <a:pt x="2819857" y="546930"/>
                </a:lnTo>
                <a:lnTo>
                  <a:pt x="2809113" y="527554"/>
                </a:lnTo>
                <a:lnTo>
                  <a:pt x="2798368" y="508168"/>
                </a:lnTo>
                <a:lnTo>
                  <a:pt x="2787624" y="488774"/>
                </a:lnTo>
                <a:lnTo>
                  <a:pt x="2776880" y="469369"/>
                </a:lnTo>
                <a:lnTo>
                  <a:pt x="2766136" y="449955"/>
                </a:lnTo>
                <a:lnTo>
                  <a:pt x="2755392" y="430530"/>
                </a:lnTo>
                <a:lnTo>
                  <a:pt x="2765450" y="414070"/>
                </a:lnTo>
                <a:lnTo>
                  <a:pt x="2775508" y="397610"/>
                </a:lnTo>
                <a:lnTo>
                  <a:pt x="2785567" y="381149"/>
                </a:lnTo>
                <a:lnTo>
                  <a:pt x="2795625" y="364687"/>
                </a:lnTo>
                <a:lnTo>
                  <a:pt x="2805684" y="348222"/>
                </a:lnTo>
                <a:lnTo>
                  <a:pt x="2815742" y="331754"/>
                </a:lnTo>
                <a:lnTo>
                  <a:pt x="2825800" y="315282"/>
                </a:lnTo>
                <a:lnTo>
                  <a:pt x="2835859" y="298807"/>
                </a:lnTo>
                <a:lnTo>
                  <a:pt x="2845917" y="282327"/>
                </a:lnTo>
                <a:lnTo>
                  <a:pt x="2855976" y="265842"/>
                </a:lnTo>
                <a:lnTo>
                  <a:pt x="2866034" y="249352"/>
                </a:lnTo>
                <a:lnTo>
                  <a:pt x="2876092" y="232855"/>
                </a:lnTo>
                <a:lnTo>
                  <a:pt x="2886151" y="216351"/>
                </a:lnTo>
                <a:lnTo>
                  <a:pt x="2896209" y="199839"/>
                </a:lnTo>
                <a:lnTo>
                  <a:pt x="2906268" y="183320"/>
                </a:lnTo>
                <a:lnTo>
                  <a:pt x="2916326" y="166792"/>
                </a:lnTo>
                <a:lnTo>
                  <a:pt x="2926384" y="150255"/>
                </a:lnTo>
                <a:lnTo>
                  <a:pt x="2936443" y="133708"/>
                </a:lnTo>
                <a:lnTo>
                  <a:pt x="2946501" y="117151"/>
                </a:lnTo>
                <a:lnTo>
                  <a:pt x="2956560" y="100584"/>
                </a:lnTo>
                <a:lnTo>
                  <a:pt x="2960370" y="95250"/>
                </a:lnTo>
                <a:lnTo>
                  <a:pt x="2962656" y="89916"/>
                </a:lnTo>
                <a:lnTo>
                  <a:pt x="2964180" y="86106"/>
                </a:lnTo>
                <a:lnTo>
                  <a:pt x="2965704" y="82296"/>
                </a:lnTo>
                <a:lnTo>
                  <a:pt x="2966466" y="77724"/>
                </a:lnTo>
                <a:lnTo>
                  <a:pt x="2966466" y="73152"/>
                </a:lnTo>
                <a:lnTo>
                  <a:pt x="2908554" y="73152"/>
                </a:lnTo>
                <a:lnTo>
                  <a:pt x="2897809" y="91205"/>
                </a:lnTo>
                <a:lnTo>
                  <a:pt x="2887066" y="109249"/>
                </a:lnTo>
                <a:lnTo>
                  <a:pt x="2876323" y="127283"/>
                </a:lnTo>
                <a:lnTo>
                  <a:pt x="2865583" y="145310"/>
                </a:lnTo>
                <a:lnTo>
                  <a:pt x="2854844" y="163329"/>
                </a:lnTo>
                <a:lnTo>
                  <a:pt x="2844109" y="181343"/>
                </a:lnTo>
                <a:lnTo>
                  <a:pt x="2833377" y="199353"/>
                </a:lnTo>
                <a:lnTo>
                  <a:pt x="2822649" y="217358"/>
                </a:lnTo>
                <a:lnTo>
                  <a:pt x="2811925" y="235362"/>
                </a:lnTo>
                <a:lnTo>
                  <a:pt x="2801207" y="253365"/>
                </a:lnTo>
                <a:lnTo>
                  <a:pt x="2790494" y="271367"/>
                </a:lnTo>
                <a:lnTo>
                  <a:pt x="2779788" y="289371"/>
                </a:lnTo>
                <a:lnTo>
                  <a:pt x="2769088" y="307376"/>
                </a:lnTo>
                <a:lnTo>
                  <a:pt x="2758396" y="325386"/>
                </a:lnTo>
                <a:lnTo>
                  <a:pt x="2747712" y="343400"/>
                </a:lnTo>
                <a:lnTo>
                  <a:pt x="2737036" y="361419"/>
                </a:lnTo>
                <a:lnTo>
                  <a:pt x="2726370" y="379446"/>
                </a:lnTo>
                <a:lnTo>
                  <a:pt x="2715713" y="397480"/>
                </a:lnTo>
                <a:lnTo>
                  <a:pt x="2705067" y="415524"/>
                </a:lnTo>
                <a:lnTo>
                  <a:pt x="2694432" y="433578"/>
                </a:lnTo>
                <a:lnTo>
                  <a:pt x="2694432" y="70866"/>
                </a:lnTo>
                <a:lnTo>
                  <a:pt x="2692908" y="66294"/>
                </a:lnTo>
                <a:lnTo>
                  <a:pt x="2690622" y="63246"/>
                </a:lnTo>
                <a:lnTo>
                  <a:pt x="2686812" y="60198"/>
                </a:lnTo>
                <a:lnTo>
                  <a:pt x="2683764" y="59436"/>
                </a:lnTo>
                <a:lnTo>
                  <a:pt x="2680716" y="58674"/>
                </a:lnTo>
                <a:lnTo>
                  <a:pt x="2677668" y="57912"/>
                </a:lnTo>
                <a:lnTo>
                  <a:pt x="2673096" y="57150"/>
                </a:lnTo>
                <a:lnTo>
                  <a:pt x="2663190" y="57150"/>
                </a:lnTo>
                <a:lnTo>
                  <a:pt x="2659380" y="57912"/>
                </a:lnTo>
                <a:close/>
              </a:path>
              <a:path w="4314444" h="864108">
                <a:moveTo>
                  <a:pt x="398526" y="127254"/>
                </a:moveTo>
                <a:lnTo>
                  <a:pt x="402336" y="124206"/>
                </a:lnTo>
                <a:lnTo>
                  <a:pt x="404622" y="119634"/>
                </a:lnTo>
                <a:lnTo>
                  <a:pt x="406146" y="116586"/>
                </a:lnTo>
                <a:lnTo>
                  <a:pt x="406908" y="113538"/>
                </a:lnTo>
                <a:lnTo>
                  <a:pt x="406908" y="109728"/>
                </a:lnTo>
                <a:lnTo>
                  <a:pt x="407670" y="105156"/>
                </a:lnTo>
                <a:lnTo>
                  <a:pt x="408432" y="100584"/>
                </a:lnTo>
                <a:lnTo>
                  <a:pt x="408432" y="89916"/>
                </a:lnTo>
                <a:lnTo>
                  <a:pt x="407670" y="84582"/>
                </a:lnTo>
                <a:lnTo>
                  <a:pt x="406908" y="80010"/>
                </a:lnTo>
                <a:lnTo>
                  <a:pt x="406908" y="76200"/>
                </a:lnTo>
                <a:lnTo>
                  <a:pt x="398526" y="61722"/>
                </a:lnTo>
                <a:lnTo>
                  <a:pt x="394716" y="60960"/>
                </a:lnTo>
                <a:lnTo>
                  <a:pt x="12954" y="60960"/>
                </a:lnTo>
                <a:lnTo>
                  <a:pt x="8382" y="61722"/>
                </a:lnTo>
                <a:lnTo>
                  <a:pt x="5334" y="64770"/>
                </a:lnTo>
                <a:lnTo>
                  <a:pt x="3048" y="69342"/>
                </a:lnTo>
                <a:lnTo>
                  <a:pt x="2286" y="72390"/>
                </a:lnTo>
                <a:lnTo>
                  <a:pt x="762" y="76200"/>
                </a:lnTo>
                <a:lnTo>
                  <a:pt x="762" y="80010"/>
                </a:lnTo>
                <a:lnTo>
                  <a:pt x="0" y="84582"/>
                </a:lnTo>
                <a:lnTo>
                  <a:pt x="0" y="105156"/>
                </a:lnTo>
                <a:lnTo>
                  <a:pt x="762" y="109728"/>
                </a:lnTo>
                <a:lnTo>
                  <a:pt x="762" y="113538"/>
                </a:lnTo>
                <a:lnTo>
                  <a:pt x="2286" y="116586"/>
                </a:lnTo>
                <a:lnTo>
                  <a:pt x="3048" y="119634"/>
                </a:lnTo>
                <a:lnTo>
                  <a:pt x="5334" y="124206"/>
                </a:lnTo>
                <a:lnTo>
                  <a:pt x="8382" y="127254"/>
                </a:lnTo>
                <a:lnTo>
                  <a:pt x="12954" y="128016"/>
                </a:lnTo>
                <a:lnTo>
                  <a:pt x="177546" y="128016"/>
                </a:lnTo>
                <a:lnTo>
                  <a:pt x="177546" y="843534"/>
                </a:lnTo>
                <a:lnTo>
                  <a:pt x="179070" y="848106"/>
                </a:lnTo>
                <a:lnTo>
                  <a:pt x="181356" y="851916"/>
                </a:lnTo>
                <a:lnTo>
                  <a:pt x="185166" y="854202"/>
                </a:lnTo>
                <a:lnTo>
                  <a:pt x="188214" y="854964"/>
                </a:lnTo>
                <a:lnTo>
                  <a:pt x="191262" y="855726"/>
                </a:lnTo>
                <a:lnTo>
                  <a:pt x="195072" y="856488"/>
                </a:lnTo>
                <a:lnTo>
                  <a:pt x="198882" y="857250"/>
                </a:lnTo>
                <a:lnTo>
                  <a:pt x="208788" y="857250"/>
                </a:lnTo>
                <a:lnTo>
                  <a:pt x="212598" y="856488"/>
                </a:lnTo>
                <a:lnTo>
                  <a:pt x="216408" y="855726"/>
                </a:lnTo>
                <a:lnTo>
                  <a:pt x="219456" y="854964"/>
                </a:lnTo>
                <a:lnTo>
                  <a:pt x="222504" y="854202"/>
                </a:lnTo>
                <a:lnTo>
                  <a:pt x="224790" y="852678"/>
                </a:lnTo>
                <a:lnTo>
                  <a:pt x="227838" y="849630"/>
                </a:lnTo>
                <a:lnTo>
                  <a:pt x="229362" y="845820"/>
                </a:lnTo>
                <a:lnTo>
                  <a:pt x="230124" y="841248"/>
                </a:lnTo>
                <a:lnTo>
                  <a:pt x="230124" y="128016"/>
                </a:lnTo>
                <a:lnTo>
                  <a:pt x="394716" y="128016"/>
                </a:lnTo>
                <a:lnTo>
                  <a:pt x="398526" y="127254"/>
                </a:lnTo>
                <a:close/>
              </a:path>
              <a:path w="4314444" h="864108">
                <a:moveTo>
                  <a:pt x="3214730" y="519685"/>
                </a:moveTo>
                <a:lnTo>
                  <a:pt x="3201314" y="520037"/>
                </a:lnTo>
                <a:lnTo>
                  <a:pt x="3188192" y="521010"/>
                </a:lnTo>
                <a:lnTo>
                  <a:pt x="3175402" y="522605"/>
                </a:lnTo>
                <a:lnTo>
                  <a:pt x="3162986" y="524820"/>
                </a:lnTo>
                <a:lnTo>
                  <a:pt x="3150985" y="527656"/>
                </a:lnTo>
                <a:lnTo>
                  <a:pt x="3139440" y="531114"/>
                </a:lnTo>
                <a:lnTo>
                  <a:pt x="3123574" y="537272"/>
                </a:lnTo>
                <a:lnTo>
                  <a:pt x="3111965" y="543017"/>
                </a:lnTo>
                <a:lnTo>
                  <a:pt x="3101108" y="549514"/>
                </a:lnTo>
                <a:lnTo>
                  <a:pt x="3090973" y="556733"/>
                </a:lnTo>
                <a:lnTo>
                  <a:pt x="3081528" y="564642"/>
                </a:lnTo>
                <a:lnTo>
                  <a:pt x="3077808" y="568158"/>
                </a:lnTo>
                <a:lnTo>
                  <a:pt x="3069335" y="577322"/>
                </a:lnTo>
                <a:lnTo>
                  <a:pt x="3192446" y="580272"/>
                </a:lnTo>
                <a:lnTo>
                  <a:pt x="3206496" y="579882"/>
                </a:lnTo>
                <a:lnTo>
                  <a:pt x="3277362" y="579882"/>
                </a:lnTo>
                <a:lnTo>
                  <a:pt x="3277362" y="710184"/>
                </a:lnTo>
                <a:lnTo>
                  <a:pt x="3269299" y="722558"/>
                </a:lnTo>
                <a:lnTo>
                  <a:pt x="3261011" y="734526"/>
                </a:lnTo>
                <a:lnTo>
                  <a:pt x="3252885" y="745454"/>
                </a:lnTo>
                <a:lnTo>
                  <a:pt x="3244908" y="755342"/>
                </a:lnTo>
                <a:lnTo>
                  <a:pt x="3237067" y="764189"/>
                </a:lnTo>
                <a:lnTo>
                  <a:pt x="3229347" y="771997"/>
                </a:lnTo>
                <a:lnTo>
                  <a:pt x="3221736" y="778764"/>
                </a:lnTo>
                <a:lnTo>
                  <a:pt x="3212411" y="786053"/>
                </a:lnTo>
                <a:lnTo>
                  <a:pt x="3201039" y="792865"/>
                </a:lnTo>
                <a:lnTo>
                  <a:pt x="3189277" y="797731"/>
                </a:lnTo>
                <a:lnTo>
                  <a:pt x="3177126" y="800650"/>
                </a:lnTo>
                <a:lnTo>
                  <a:pt x="3164586" y="801624"/>
                </a:lnTo>
                <a:lnTo>
                  <a:pt x="3161628" y="801577"/>
                </a:lnTo>
                <a:lnTo>
                  <a:pt x="3147970" y="800038"/>
                </a:lnTo>
                <a:lnTo>
                  <a:pt x="3135494" y="796346"/>
                </a:lnTo>
                <a:lnTo>
                  <a:pt x="3124198" y="790532"/>
                </a:lnTo>
                <a:lnTo>
                  <a:pt x="3114083" y="782628"/>
                </a:lnTo>
                <a:lnTo>
                  <a:pt x="3105150" y="772668"/>
                </a:lnTo>
                <a:lnTo>
                  <a:pt x="3097747" y="760659"/>
                </a:lnTo>
                <a:lnTo>
                  <a:pt x="3092832" y="749827"/>
                </a:lnTo>
                <a:lnTo>
                  <a:pt x="3088943" y="738011"/>
                </a:lnTo>
                <a:lnTo>
                  <a:pt x="3086118" y="725192"/>
                </a:lnTo>
                <a:lnTo>
                  <a:pt x="3084396" y="711350"/>
                </a:lnTo>
                <a:lnTo>
                  <a:pt x="3083814" y="696468"/>
                </a:lnTo>
                <a:lnTo>
                  <a:pt x="3084271" y="684300"/>
                </a:lnTo>
                <a:lnTo>
                  <a:pt x="3085794" y="671365"/>
                </a:lnTo>
                <a:lnTo>
                  <a:pt x="3088233" y="659190"/>
                </a:lnTo>
                <a:lnTo>
                  <a:pt x="3091434" y="647700"/>
                </a:lnTo>
                <a:lnTo>
                  <a:pt x="3099171" y="631002"/>
                </a:lnTo>
                <a:lnTo>
                  <a:pt x="3106138" y="620468"/>
                </a:lnTo>
                <a:lnTo>
                  <a:pt x="3114294" y="611124"/>
                </a:lnTo>
                <a:lnTo>
                  <a:pt x="3129760" y="598711"/>
                </a:lnTo>
                <a:lnTo>
                  <a:pt x="3140923" y="592522"/>
                </a:lnTo>
                <a:lnTo>
                  <a:pt x="3153156" y="587502"/>
                </a:lnTo>
                <a:lnTo>
                  <a:pt x="3061718" y="587267"/>
                </a:lnTo>
                <a:lnTo>
                  <a:pt x="3054899" y="597994"/>
                </a:lnTo>
                <a:lnTo>
                  <a:pt x="3048822" y="609502"/>
                </a:lnTo>
                <a:lnTo>
                  <a:pt x="3043428" y="621792"/>
                </a:lnTo>
                <a:lnTo>
                  <a:pt x="3038526" y="637095"/>
                </a:lnTo>
                <a:lnTo>
                  <a:pt x="3035674" y="648781"/>
                </a:lnTo>
                <a:lnTo>
                  <a:pt x="3033425" y="661042"/>
                </a:lnTo>
                <a:lnTo>
                  <a:pt x="3031797" y="673931"/>
                </a:lnTo>
                <a:lnTo>
                  <a:pt x="3030807" y="687500"/>
                </a:lnTo>
                <a:lnTo>
                  <a:pt x="3030474" y="701802"/>
                </a:lnTo>
                <a:lnTo>
                  <a:pt x="3030508" y="706298"/>
                </a:lnTo>
                <a:lnTo>
                  <a:pt x="3031042" y="719736"/>
                </a:lnTo>
                <a:lnTo>
                  <a:pt x="3032220" y="732771"/>
                </a:lnTo>
                <a:lnTo>
                  <a:pt x="3034042" y="745343"/>
                </a:lnTo>
                <a:lnTo>
                  <a:pt x="3036508" y="757392"/>
                </a:lnTo>
                <a:lnTo>
                  <a:pt x="3039618" y="768858"/>
                </a:lnTo>
                <a:lnTo>
                  <a:pt x="3046073" y="787699"/>
                </a:lnTo>
                <a:lnTo>
                  <a:pt x="3051594" y="799405"/>
                </a:lnTo>
                <a:lnTo>
                  <a:pt x="3057875" y="810177"/>
                </a:lnTo>
                <a:lnTo>
                  <a:pt x="3064764" y="819912"/>
                </a:lnTo>
                <a:lnTo>
                  <a:pt x="3074737" y="831032"/>
                </a:lnTo>
                <a:lnTo>
                  <a:pt x="3084329" y="839421"/>
                </a:lnTo>
                <a:lnTo>
                  <a:pt x="3094721" y="846614"/>
                </a:lnTo>
                <a:lnTo>
                  <a:pt x="3105912" y="852678"/>
                </a:lnTo>
                <a:lnTo>
                  <a:pt x="3121481" y="858681"/>
                </a:lnTo>
                <a:lnTo>
                  <a:pt x="3133750" y="861696"/>
                </a:lnTo>
                <a:lnTo>
                  <a:pt x="3146613" y="863505"/>
                </a:lnTo>
                <a:lnTo>
                  <a:pt x="3160014" y="864108"/>
                </a:lnTo>
                <a:lnTo>
                  <a:pt x="3165594" y="863955"/>
                </a:lnTo>
                <a:lnTo>
                  <a:pt x="3177924" y="862511"/>
                </a:lnTo>
                <a:lnTo>
                  <a:pt x="3190028" y="859566"/>
                </a:lnTo>
                <a:lnTo>
                  <a:pt x="3201961" y="855149"/>
                </a:lnTo>
                <a:lnTo>
                  <a:pt x="3213782" y="849287"/>
                </a:lnTo>
                <a:lnTo>
                  <a:pt x="3225546" y="842010"/>
                </a:lnTo>
                <a:lnTo>
                  <a:pt x="3240696" y="829562"/>
                </a:lnTo>
                <a:lnTo>
                  <a:pt x="3249507" y="821108"/>
                </a:lnTo>
                <a:lnTo>
                  <a:pt x="3258113" y="811892"/>
                </a:lnTo>
                <a:lnTo>
                  <a:pt x="3266513" y="801900"/>
                </a:lnTo>
                <a:lnTo>
                  <a:pt x="3274707" y="791117"/>
                </a:lnTo>
                <a:lnTo>
                  <a:pt x="3282696" y="779526"/>
                </a:lnTo>
                <a:lnTo>
                  <a:pt x="3282696" y="845058"/>
                </a:lnTo>
                <a:lnTo>
                  <a:pt x="3283458" y="848106"/>
                </a:lnTo>
                <a:lnTo>
                  <a:pt x="3287268" y="852678"/>
                </a:lnTo>
                <a:lnTo>
                  <a:pt x="3290316" y="854202"/>
                </a:lnTo>
                <a:lnTo>
                  <a:pt x="3293364" y="855726"/>
                </a:lnTo>
                <a:lnTo>
                  <a:pt x="3297174" y="856488"/>
                </a:lnTo>
                <a:lnTo>
                  <a:pt x="3300984" y="857250"/>
                </a:lnTo>
                <a:lnTo>
                  <a:pt x="3310890" y="857250"/>
                </a:lnTo>
                <a:lnTo>
                  <a:pt x="3315462" y="856488"/>
                </a:lnTo>
                <a:lnTo>
                  <a:pt x="3317748" y="855726"/>
                </a:lnTo>
                <a:lnTo>
                  <a:pt x="3320796" y="854202"/>
                </a:lnTo>
                <a:lnTo>
                  <a:pt x="3323844" y="852678"/>
                </a:lnTo>
                <a:lnTo>
                  <a:pt x="3326892" y="848106"/>
                </a:lnTo>
                <a:lnTo>
                  <a:pt x="3328416" y="845058"/>
                </a:lnTo>
                <a:lnTo>
                  <a:pt x="3328306" y="455856"/>
                </a:lnTo>
                <a:lnTo>
                  <a:pt x="3327003" y="429098"/>
                </a:lnTo>
                <a:lnTo>
                  <a:pt x="3324420" y="404186"/>
                </a:lnTo>
                <a:lnTo>
                  <a:pt x="3320796" y="381000"/>
                </a:lnTo>
                <a:lnTo>
                  <a:pt x="3312661" y="350220"/>
                </a:lnTo>
                <a:lnTo>
                  <a:pt x="3302510" y="327653"/>
                </a:lnTo>
                <a:lnTo>
                  <a:pt x="3291517" y="310456"/>
                </a:lnTo>
                <a:lnTo>
                  <a:pt x="3273899" y="292021"/>
                </a:lnTo>
                <a:lnTo>
                  <a:pt x="3252216" y="278130"/>
                </a:lnTo>
                <a:lnTo>
                  <a:pt x="3225579" y="268664"/>
                </a:lnTo>
                <a:lnTo>
                  <a:pt x="3199538" y="264886"/>
                </a:lnTo>
                <a:lnTo>
                  <a:pt x="3185160" y="264414"/>
                </a:lnTo>
                <a:lnTo>
                  <a:pt x="3182496" y="264433"/>
                </a:lnTo>
                <a:lnTo>
                  <a:pt x="3157088" y="266828"/>
                </a:lnTo>
                <a:lnTo>
                  <a:pt x="3129171" y="274565"/>
                </a:lnTo>
                <a:lnTo>
                  <a:pt x="3105912" y="284226"/>
                </a:lnTo>
                <a:lnTo>
                  <a:pt x="3084709" y="296378"/>
                </a:lnTo>
                <a:lnTo>
                  <a:pt x="3062787" y="313339"/>
                </a:lnTo>
                <a:lnTo>
                  <a:pt x="3050286" y="331470"/>
                </a:lnTo>
                <a:lnTo>
                  <a:pt x="3048000" y="342138"/>
                </a:lnTo>
                <a:lnTo>
                  <a:pt x="3048000" y="366522"/>
                </a:lnTo>
                <a:lnTo>
                  <a:pt x="3048762" y="370332"/>
                </a:lnTo>
                <a:lnTo>
                  <a:pt x="3048762" y="373380"/>
                </a:lnTo>
                <a:lnTo>
                  <a:pt x="3049524" y="376428"/>
                </a:lnTo>
                <a:lnTo>
                  <a:pt x="3050286" y="378714"/>
                </a:lnTo>
                <a:lnTo>
                  <a:pt x="3052572" y="382524"/>
                </a:lnTo>
                <a:lnTo>
                  <a:pt x="3055620" y="384048"/>
                </a:lnTo>
                <a:lnTo>
                  <a:pt x="3061716" y="384048"/>
                </a:lnTo>
                <a:lnTo>
                  <a:pt x="3066288" y="381762"/>
                </a:lnTo>
                <a:lnTo>
                  <a:pt x="3073146" y="375666"/>
                </a:lnTo>
                <a:lnTo>
                  <a:pt x="3077929" y="371516"/>
                </a:lnTo>
                <a:lnTo>
                  <a:pt x="3087586" y="363820"/>
                </a:lnTo>
                <a:lnTo>
                  <a:pt x="3099054" y="355854"/>
                </a:lnTo>
                <a:lnTo>
                  <a:pt x="3101140" y="354285"/>
                </a:lnTo>
                <a:lnTo>
                  <a:pt x="3111274" y="347551"/>
                </a:lnTo>
                <a:lnTo>
                  <a:pt x="3122562" y="341424"/>
                </a:lnTo>
                <a:lnTo>
                  <a:pt x="3134868" y="336042"/>
                </a:lnTo>
                <a:lnTo>
                  <a:pt x="3142544" y="333003"/>
                </a:lnTo>
                <a:lnTo>
                  <a:pt x="3154547" y="329611"/>
                </a:lnTo>
                <a:lnTo>
                  <a:pt x="3167228" y="327576"/>
                </a:lnTo>
                <a:lnTo>
                  <a:pt x="3180588" y="326898"/>
                </a:lnTo>
                <a:lnTo>
                  <a:pt x="3189301" y="327160"/>
                </a:lnTo>
                <a:lnTo>
                  <a:pt x="3202622" y="328719"/>
                </a:lnTo>
                <a:lnTo>
                  <a:pt x="3214736" y="331680"/>
                </a:lnTo>
                <a:lnTo>
                  <a:pt x="3225546" y="336042"/>
                </a:lnTo>
                <a:lnTo>
                  <a:pt x="3238202" y="344109"/>
                </a:lnTo>
                <a:lnTo>
                  <a:pt x="3247409" y="352890"/>
                </a:lnTo>
                <a:lnTo>
                  <a:pt x="3255264" y="363474"/>
                </a:lnTo>
                <a:lnTo>
                  <a:pt x="3260006" y="371866"/>
                </a:lnTo>
                <a:lnTo>
                  <a:pt x="3264987" y="383064"/>
                </a:lnTo>
                <a:lnTo>
                  <a:pt x="3269048" y="395507"/>
                </a:lnTo>
                <a:lnTo>
                  <a:pt x="3272028" y="409194"/>
                </a:lnTo>
                <a:lnTo>
                  <a:pt x="3273956" y="419867"/>
                </a:lnTo>
                <a:lnTo>
                  <a:pt x="3275503" y="431827"/>
                </a:lnTo>
                <a:lnTo>
                  <a:pt x="3276561" y="444424"/>
                </a:lnTo>
                <a:lnTo>
                  <a:pt x="3277168" y="457695"/>
                </a:lnTo>
                <a:lnTo>
                  <a:pt x="3277362" y="471678"/>
                </a:lnTo>
                <a:lnTo>
                  <a:pt x="3277362" y="519684"/>
                </a:lnTo>
                <a:lnTo>
                  <a:pt x="3214730" y="519685"/>
                </a:lnTo>
                <a:close/>
              </a:path>
              <a:path w="4314444" h="864108">
                <a:moveTo>
                  <a:pt x="3061718" y="587267"/>
                </a:moveTo>
                <a:lnTo>
                  <a:pt x="3153156" y="587502"/>
                </a:lnTo>
                <a:lnTo>
                  <a:pt x="3155793" y="586616"/>
                </a:lnTo>
                <a:lnTo>
                  <a:pt x="3167154" y="583580"/>
                </a:lnTo>
                <a:lnTo>
                  <a:pt x="3179352" y="581485"/>
                </a:lnTo>
                <a:lnTo>
                  <a:pt x="3192446" y="580272"/>
                </a:lnTo>
                <a:lnTo>
                  <a:pt x="3069335" y="577322"/>
                </a:lnTo>
                <a:lnTo>
                  <a:pt x="3061718" y="587267"/>
                </a:lnTo>
                <a:close/>
              </a:path>
              <a:path w="4314444" h="864108">
                <a:moveTo>
                  <a:pt x="2031494" y="587267"/>
                </a:moveTo>
                <a:lnTo>
                  <a:pt x="2122932" y="587502"/>
                </a:lnTo>
                <a:lnTo>
                  <a:pt x="2125576" y="586616"/>
                </a:lnTo>
                <a:lnTo>
                  <a:pt x="2137069" y="583580"/>
                </a:lnTo>
                <a:lnTo>
                  <a:pt x="2149429" y="581485"/>
                </a:lnTo>
                <a:lnTo>
                  <a:pt x="2162536" y="580272"/>
                </a:lnTo>
                <a:lnTo>
                  <a:pt x="2039111" y="577322"/>
                </a:lnTo>
                <a:lnTo>
                  <a:pt x="2031494" y="587267"/>
                </a:lnTo>
                <a:close/>
              </a:path>
              <a:path w="4314444" h="864108">
                <a:moveTo>
                  <a:pt x="3819906" y="272034"/>
                </a:moveTo>
                <a:lnTo>
                  <a:pt x="3816858" y="272796"/>
                </a:lnTo>
                <a:lnTo>
                  <a:pt x="3814572" y="273558"/>
                </a:lnTo>
                <a:lnTo>
                  <a:pt x="3810000" y="276606"/>
                </a:lnTo>
                <a:lnTo>
                  <a:pt x="3808476" y="280416"/>
                </a:lnTo>
                <a:lnTo>
                  <a:pt x="3806952" y="284226"/>
                </a:lnTo>
                <a:lnTo>
                  <a:pt x="3806952" y="841248"/>
                </a:lnTo>
                <a:lnTo>
                  <a:pt x="3807714" y="845820"/>
                </a:lnTo>
                <a:lnTo>
                  <a:pt x="3823716" y="856488"/>
                </a:lnTo>
                <a:lnTo>
                  <a:pt x="3827526" y="857250"/>
                </a:lnTo>
                <a:lnTo>
                  <a:pt x="3837432" y="857250"/>
                </a:lnTo>
                <a:lnTo>
                  <a:pt x="3842004" y="856488"/>
                </a:lnTo>
                <a:lnTo>
                  <a:pt x="3845052" y="855726"/>
                </a:lnTo>
                <a:lnTo>
                  <a:pt x="3848100" y="854964"/>
                </a:lnTo>
                <a:lnTo>
                  <a:pt x="3851148" y="854202"/>
                </a:lnTo>
                <a:lnTo>
                  <a:pt x="3852672" y="852678"/>
                </a:lnTo>
                <a:lnTo>
                  <a:pt x="3855720" y="849630"/>
                </a:lnTo>
                <a:lnTo>
                  <a:pt x="3858006" y="845820"/>
                </a:lnTo>
                <a:lnTo>
                  <a:pt x="3858006" y="284226"/>
                </a:lnTo>
                <a:lnTo>
                  <a:pt x="3856482" y="280416"/>
                </a:lnTo>
                <a:lnTo>
                  <a:pt x="3854958" y="276606"/>
                </a:lnTo>
                <a:lnTo>
                  <a:pt x="3851148" y="273558"/>
                </a:lnTo>
                <a:lnTo>
                  <a:pt x="3848100" y="272796"/>
                </a:lnTo>
                <a:lnTo>
                  <a:pt x="3845052" y="272034"/>
                </a:lnTo>
                <a:lnTo>
                  <a:pt x="3842004" y="271272"/>
                </a:lnTo>
                <a:lnTo>
                  <a:pt x="3823716" y="271272"/>
                </a:lnTo>
                <a:lnTo>
                  <a:pt x="3819906" y="272034"/>
                </a:lnTo>
                <a:close/>
              </a:path>
              <a:path w="4314444" h="864108">
                <a:moveTo>
                  <a:pt x="1154430" y="272034"/>
                </a:moveTo>
                <a:lnTo>
                  <a:pt x="1151382" y="272796"/>
                </a:lnTo>
                <a:lnTo>
                  <a:pt x="1148334" y="273558"/>
                </a:lnTo>
                <a:lnTo>
                  <a:pt x="1144524" y="276606"/>
                </a:lnTo>
                <a:lnTo>
                  <a:pt x="1142238" y="280416"/>
                </a:lnTo>
                <a:lnTo>
                  <a:pt x="1141476" y="284226"/>
                </a:lnTo>
                <a:lnTo>
                  <a:pt x="1141476" y="843534"/>
                </a:lnTo>
                <a:lnTo>
                  <a:pt x="1142238" y="848106"/>
                </a:lnTo>
                <a:lnTo>
                  <a:pt x="1144524" y="851916"/>
                </a:lnTo>
                <a:lnTo>
                  <a:pt x="1148334" y="854202"/>
                </a:lnTo>
                <a:lnTo>
                  <a:pt x="1151382" y="854964"/>
                </a:lnTo>
                <a:lnTo>
                  <a:pt x="1154430" y="855726"/>
                </a:lnTo>
                <a:lnTo>
                  <a:pt x="1157478" y="856488"/>
                </a:lnTo>
                <a:lnTo>
                  <a:pt x="1162050" y="857250"/>
                </a:lnTo>
                <a:lnTo>
                  <a:pt x="1171956" y="857250"/>
                </a:lnTo>
                <a:lnTo>
                  <a:pt x="1175766" y="856488"/>
                </a:lnTo>
                <a:lnTo>
                  <a:pt x="1178814" y="855726"/>
                </a:lnTo>
                <a:lnTo>
                  <a:pt x="1182624" y="854964"/>
                </a:lnTo>
                <a:lnTo>
                  <a:pt x="1187196" y="852678"/>
                </a:lnTo>
                <a:lnTo>
                  <a:pt x="1190244" y="849630"/>
                </a:lnTo>
                <a:lnTo>
                  <a:pt x="1191768" y="845820"/>
                </a:lnTo>
                <a:lnTo>
                  <a:pt x="1192530" y="841248"/>
                </a:lnTo>
                <a:lnTo>
                  <a:pt x="1192530" y="284226"/>
                </a:lnTo>
                <a:lnTo>
                  <a:pt x="1178814" y="272034"/>
                </a:lnTo>
                <a:lnTo>
                  <a:pt x="1175766" y="271272"/>
                </a:lnTo>
                <a:lnTo>
                  <a:pt x="1157478" y="271272"/>
                </a:lnTo>
                <a:lnTo>
                  <a:pt x="1154430" y="272034"/>
                </a:lnTo>
                <a:close/>
              </a:path>
              <a:path w="4314444" h="864108">
                <a:moveTo>
                  <a:pt x="3611880" y="332232"/>
                </a:moveTo>
                <a:lnTo>
                  <a:pt x="3616920" y="334470"/>
                </a:lnTo>
                <a:lnTo>
                  <a:pt x="3628470" y="340357"/>
                </a:lnTo>
                <a:lnTo>
                  <a:pt x="3638550" y="346710"/>
                </a:lnTo>
                <a:lnTo>
                  <a:pt x="3646170" y="352044"/>
                </a:lnTo>
                <a:lnTo>
                  <a:pt x="3652266" y="357378"/>
                </a:lnTo>
                <a:lnTo>
                  <a:pt x="3656076" y="361950"/>
                </a:lnTo>
                <a:lnTo>
                  <a:pt x="3660648" y="366522"/>
                </a:lnTo>
                <a:lnTo>
                  <a:pt x="3664458" y="368808"/>
                </a:lnTo>
                <a:lnTo>
                  <a:pt x="3668268" y="368808"/>
                </a:lnTo>
                <a:lnTo>
                  <a:pt x="3671316" y="366522"/>
                </a:lnTo>
                <a:lnTo>
                  <a:pt x="3673602" y="362712"/>
                </a:lnTo>
                <a:lnTo>
                  <a:pt x="3674364" y="359664"/>
                </a:lnTo>
                <a:lnTo>
                  <a:pt x="3675126" y="357378"/>
                </a:lnTo>
                <a:lnTo>
                  <a:pt x="3675888" y="353568"/>
                </a:lnTo>
                <a:lnTo>
                  <a:pt x="3676650" y="349758"/>
                </a:lnTo>
                <a:lnTo>
                  <a:pt x="3676650" y="323850"/>
                </a:lnTo>
                <a:lnTo>
                  <a:pt x="3675888" y="320802"/>
                </a:lnTo>
                <a:lnTo>
                  <a:pt x="3675888" y="317754"/>
                </a:lnTo>
                <a:lnTo>
                  <a:pt x="3675126" y="315468"/>
                </a:lnTo>
                <a:lnTo>
                  <a:pt x="3675126" y="312420"/>
                </a:lnTo>
                <a:lnTo>
                  <a:pt x="3673602" y="307848"/>
                </a:lnTo>
                <a:lnTo>
                  <a:pt x="3670554" y="303276"/>
                </a:lnTo>
                <a:lnTo>
                  <a:pt x="3667506" y="300228"/>
                </a:lnTo>
                <a:lnTo>
                  <a:pt x="3664458" y="296418"/>
                </a:lnTo>
                <a:lnTo>
                  <a:pt x="3659886" y="292608"/>
                </a:lnTo>
                <a:lnTo>
                  <a:pt x="3654552" y="288798"/>
                </a:lnTo>
                <a:lnTo>
                  <a:pt x="3648456" y="284226"/>
                </a:lnTo>
                <a:lnTo>
                  <a:pt x="3633978" y="276606"/>
                </a:lnTo>
                <a:lnTo>
                  <a:pt x="3620599" y="271120"/>
                </a:lnTo>
                <a:lnTo>
                  <a:pt x="3608070" y="267462"/>
                </a:lnTo>
                <a:lnTo>
                  <a:pt x="3591768" y="264912"/>
                </a:lnTo>
                <a:lnTo>
                  <a:pt x="3579114" y="264414"/>
                </a:lnTo>
                <a:lnTo>
                  <a:pt x="3567903" y="264797"/>
                </a:lnTo>
                <a:lnTo>
                  <a:pt x="3554658" y="266346"/>
                </a:lnTo>
                <a:lnTo>
                  <a:pt x="3542205" y="269085"/>
                </a:lnTo>
                <a:lnTo>
                  <a:pt x="3530545" y="273013"/>
                </a:lnTo>
                <a:lnTo>
                  <a:pt x="3519678" y="278130"/>
                </a:lnTo>
                <a:lnTo>
                  <a:pt x="3506126" y="286268"/>
                </a:lnTo>
                <a:lnTo>
                  <a:pt x="3496203" y="294262"/>
                </a:lnTo>
                <a:lnTo>
                  <a:pt x="3487299" y="303274"/>
                </a:lnTo>
                <a:lnTo>
                  <a:pt x="3479292" y="313182"/>
                </a:lnTo>
                <a:lnTo>
                  <a:pt x="3469823" y="327702"/>
                </a:lnTo>
                <a:lnTo>
                  <a:pt x="3463997" y="338918"/>
                </a:lnTo>
                <a:lnTo>
                  <a:pt x="3459007" y="350842"/>
                </a:lnTo>
                <a:lnTo>
                  <a:pt x="3454908" y="363474"/>
                </a:lnTo>
                <a:lnTo>
                  <a:pt x="3450930" y="381823"/>
                </a:lnTo>
                <a:lnTo>
                  <a:pt x="3448974" y="394418"/>
                </a:lnTo>
                <a:lnTo>
                  <a:pt x="3447726" y="407114"/>
                </a:lnTo>
                <a:lnTo>
                  <a:pt x="3447288" y="419862"/>
                </a:lnTo>
                <a:lnTo>
                  <a:pt x="3447603" y="433061"/>
                </a:lnTo>
                <a:lnTo>
                  <a:pt x="3448674" y="446612"/>
                </a:lnTo>
                <a:lnTo>
                  <a:pt x="3450502" y="459217"/>
                </a:lnTo>
                <a:lnTo>
                  <a:pt x="3453088" y="470874"/>
                </a:lnTo>
                <a:lnTo>
                  <a:pt x="3456432" y="481584"/>
                </a:lnTo>
                <a:lnTo>
                  <a:pt x="3460445" y="493151"/>
                </a:lnTo>
                <a:lnTo>
                  <a:pt x="3465740" y="505062"/>
                </a:lnTo>
                <a:lnTo>
                  <a:pt x="3471794" y="515913"/>
                </a:lnTo>
                <a:lnTo>
                  <a:pt x="3478530" y="525780"/>
                </a:lnTo>
                <a:lnTo>
                  <a:pt x="3490959" y="540444"/>
                </a:lnTo>
                <a:lnTo>
                  <a:pt x="3500122" y="549245"/>
                </a:lnTo>
                <a:lnTo>
                  <a:pt x="3509772" y="557022"/>
                </a:lnTo>
                <a:lnTo>
                  <a:pt x="3525010" y="567388"/>
                </a:lnTo>
                <a:lnTo>
                  <a:pt x="3535679" y="574291"/>
                </a:lnTo>
                <a:lnTo>
                  <a:pt x="3546348" y="580644"/>
                </a:lnTo>
                <a:lnTo>
                  <a:pt x="3549716" y="582539"/>
                </a:lnTo>
                <a:lnTo>
                  <a:pt x="3560785" y="588765"/>
                </a:lnTo>
                <a:lnTo>
                  <a:pt x="3571854" y="594991"/>
                </a:lnTo>
                <a:lnTo>
                  <a:pt x="3582924" y="601218"/>
                </a:lnTo>
                <a:lnTo>
                  <a:pt x="3583856" y="601780"/>
                </a:lnTo>
                <a:lnTo>
                  <a:pt x="3594661" y="608765"/>
                </a:lnTo>
                <a:lnTo>
                  <a:pt x="3604816" y="616399"/>
                </a:lnTo>
                <a:lnTo>
                  <a:pt x="3614166" y="624840"/>
                </a:lnTo>
                <a:lnTo>
                  <a:pt x="3622802" y="633927"/>
                </a:lnTo>
                <a:lnTo>
                  <a:pt x="3630422" y="644200"/>
                </a:lnTo>
                <a:lnTo>
                  <a:pt x="3637026" y="655320"/>
                </a:lnTo>
                <a:lnTo>
                  <a:pt x="3642537" y="672137"/>
                </a:lnTo>
                <a:lnTo>
                  <a:pt x="3644672" y="684880"/>
                </a:lnTo>
                <a:lnTo>
                  <a:pt x="3645408" y="698754"/>
                </a:lnTo>
                <a:lnTo>
                  <a:pt x="3645195" y="707789"/>
                </a:lnTo>
                <a:lnTo>
                  <a:pt x="3644015" y="721052"/>
                </a:lnTo>
                <a:lnTo>
                  <a:pt x="3641800" y="733280"/>
                </a:lnTo>
                <a:lnTo>
                  <a:pt x="3638550" y="744474"/>
                </a:lnTo>
                <a:lnTo>
                  <a:pt x="3634050" y="754959"/>
                </a:lnTo>
                <a:lnTo>
                  <a:pt x="3627719" y="766083"/>
                </a:lnTo>
                <a:lnTo>
                  <a:pt x="3620262" y="775716"/>
                </a:lnTo>
                <a:lnTo>
                  <a:pt x="3613974" y="781447"/>
                </a:lnTo>
                <a:lnTo>
                  <a:pt x="3603550" y="788705"/>
                </a:lnTo>
                <a:lnTo>
                  <a:pt x="3592068" y="794004"/>
                </a:lnTo>
                <a:lnTo>
                  <a:pt x="3582047" y="797008"/>
                </a:lnTo>
                <a:lnTo>
                  <a:pt x="3569527" y="799294"/>
                </a:lnTo>
                <a:lnTo>
                  <a:pt x="3556254" y="800100"/>
                </a:lnTo>
                <a:lnTo>
                  <a:pt x="3549448" y="799926"/>
                </a:lnTo>
                <a:lnTo>
                  <a:pt x="3536321" y="798500"/>
                </a:lnTo>
                <a:lnTo>
                  <a:pt x="3524219" y="795728"/>
                </a:lnTo>
                <a:lnTo>
                  <a:pt x="3512820" y="791718"/>
                </a:lnTo>
                <a:lnTo>
                  <a:pt x="3501650" y="785877"/>
                </a:lnTo>
                <a:lnTo>
                  <a:pt x="3490701" y="779447"/>
                </a:lnTo>
                <a:lnTo>
                  <a:pt x="3480816" y="772668"/>
                </a:lnTo>
                <a:lnTo>
                  <a:pt x="3477968" y="770342"/>
                </a:lnTo>
                <a:lnTo>
                  <a:pt x="3467645" y="761913"/>
                </a:lnTo>
                <a:lnTo>
                  <a:pt x="3458718" y="754380"/>
                </a:lnTo>
                <a:lnTo>
                  <a:pt x="3452622" y="748284"/>
                </a:lnTo>
                <a:lnTo>
                  <a:pt x="3448050" y="745998"/>
                </a:lnTo>
                <a:lnTo>
                  <a:pt x="3443478" y="745998"/>
                </a:lnTo>
                <a:lnTo>
                  <a:pt x="3440430" y="747522"/>
                </a:lnTo>
                <a:lnTo>
                  <a:pt x="3437382" y="751332"/>
                </a:lnTo>
                <a:lnTo>
                  <a:pt x="3436620" y="754380"/>
                </a:lnTo>
                <a:lnTo>
                  <a:pt x="3435858" y="757428"/>
                </a:lnTo>
                <a:lnTo>
                  <a:pt x="3435096" y="760476"/>
                </a:lnTo>
                <a:lnTo>
                  <a:pt x="3434334" y="764286"/>
                </a:lnTo>
                <a:lnTo>
                  <a:pt x="3434334" y="768858"/>
                </a:lnTo>
                <a:lnTo>
                  <a:pt x="3433572" y="773430"/>
                </a:lnTo>
                <a:lnTo>
                  <a:pt x="3433572" y="788670"/>
                </a:lnTo>
                <a:lnTo>
                  <a:pt x="3434334" y="797052"/>
                </a:lnTo>
                <a:lnTo>
                  <a:pt x="3435858" y="803148"/>
                </a:lnTo>
                <a:lnTo>
                  <a:pt x="3437382" y="809244"/>
                </a:lnTo>
                <a:lnTo>
                  <a:pt x="3439668" y="814578"/>
                </a:lnTo>
                <a:lnTo>
                  <a:pt x="3442716" y="818388"/>
                </a:lnTo>
                <a:lnTo>
                  <a:pt x="3445764" y="822960"/>
                </a:lnTo>
                <a:lnTo>
                  <a:pt x="3451098" y="827532"/>
                </a:lnTo>
                <a:lnTo>
                  <a:pt x="3457194" y="832866"/>
                </a:lnTo>
                <a:lnTo>
                  <a:pt x="3459829" y="834826"/>
                </a:lnTo>
                <a:lnTo>
                  <a:pt x="3470208" y="841276"/>
                </a:lnTo>
                <a:lnTo>
                  <a:pt x="3482340" y="847344"/>
                </a:lnTo>
                <a:lnTo>
                  <a:pt x="3501744" y="855594"/>
                </a:lnTo>
                <a:lnTo>
                  <a:pt x="3514344" y="859536"/>
                </a:lnTo>
                <a:lnTo>
                  <a:pt x="3526941" y="862104"/>
                </a:lnTo>
                <a:lnTo>
                  <a:pt x="3539609" y="863607"/>
                </a:lnTo>
                <a:lnTo>
                  <a:pt x="3552444" y="864108"/>
                </a:lnTo>
                <a:lnTo>
                  <a:pt x="3562084" y="863840"/>
                </a:lnTo>
                <a:lnTo>
                  <a:pt x="3575114" y="862554"/>
                </a:lnTo>
                <a:lnTo>
                  <a:pt x="3587658" y="860168"/>
                </a:lnTo>
                <a:lnTo>
                  <a:pt x="3599674" y="856636"/>
                </a:lnTo>
                <a:lnTo>
                  <a:pt x="3611118" y="851916"/>
                </a:lnTo>
                <a:lnTo>
                  <a:pt x="3627625" y="843215"/>
                </a:lnTo>
                <a:lnTo>
                  <a:pt x="3638051" y="835942"/>
                </a:lnTo>
                <a:lnTo>
                  <a:pt x="3647788" y="827649"/>
                </a:lnTo>
                <a:lnTo>
                  <a:pt x="3656838" y="818388"/>
                </a:lnTo>
                <a:lnTo>
                  <a:pt x="3669463" y="800714"/>
                </a:lnTo>
                <a:lnTo>
                  <a:pt x="3675638" y="789565"/>
                </a:lnTo>
                <a:lnTo>
                  <a:pt x="3681095" y="777649"/>
                </a:lnTo>
                <a:lnTo>
                  <a:pt x="3685794" y="765048"/>
                </a:lnTo>
                <a:lnTo>
                  <a:pt x="3691100" y="745309"/>
                </a:lnTo>
                <a:lnTo>
                  <a:pt x="3693409" y="733094"/>
                </a:lnTo>
                <a:lnTo>
                  <a:pt x="3695088" y="720390"/>
                </a:lnTo>
                <a:lnTo>
                  <a:pt x="3696114" y="707174"/>
                </a:lnTo>
                <a:lnTo>
                  <a:pt x="3696462" y="693420"/>
                </a:lnTo>
                <a:lnTo>
                  <a:pt x="3696241" y="682994"/>
                </a:lnTo>
                <a:lnTo>
                  <a:pt x="3695234" y="669518"/>
                </a:lnTo>
                <a:lnTo>
                  <a:pt x="3693411" y="656857"/>
                </a:lnTo>
                <a:lnTo>
                  <a:pt x="3690772" y="645013"/>
                </a:lnTo>
                <a:lnTo>
                  <a:pt x="3687318" y="633984"/>
                </a:lnTo>
                <a:lnTo>
                  <a:pt x="3678329" y="612147"/>
                </a:lnTo>
                <a:lnTo>
                  <a:pt x="3672136" y="601325"/>
                </a:lnTo>
                <a:lnTo>
                  <a:pt x="3665220" y="591312"/>
                </a:lnTo>
                <a:lnTo>
                  <a:pt x="3652167" y="576938"/>
                </a:lnTo>
                <a:lnTo>
                  <a:pt x="3642880" y="568453"/>
                </a:lnTo>
                <a:lnTo>
                  <a:pt x="3633216" y="560832"/>
                </a:lnTo>
                <a:lnTo>
                  <a:pt x="3618179" y="550880"/>
                </a:lnTo>
                <a:lnTo>
                  <a:pt x="3607409" y="544228"/>
                </a:lnTo>
                <a:lnTo>
                  <a:pt x="3596640" y="537972"/>
                </a:lnTo>
                <a:lnTo>
                  <a:pt x="3593079" y="536076"/>
                </a:lnTo>
                <a:lnTo>
                  <a:pt x="3581655" y="529850"/>
                </a:lnTo>
                <a:lnTo>
                  <a:pt x="3570650" y="523624"/>
                </a:lnTo>
                <a:lnTo>
                  <a:pt x="3560064" y="517398"/>
                </a:lnTo>
                <a:lnTo>
                  <a:pt x="3558136" y="516293"/>
                </a:lnTo>
                <a:lnTo>
                  <a:pt x="3547199" y="509228"/>
                </a:lnTo>
                <a:lnTo>
                  <a:pt x="3537174" y="501421"/>
                </a:lnTo>
                <a:lnTo>
                  <a:pt x="3528060" y="493014"/>
                </a:lnTo>
                <a:lnTo>
                  <a:pt x="3527591" y="492614"/>
                </a:lnTo>
                <a:lnTo>
                  <a:pt x="3518651" y="483586"/>
                </a:lnTo>
                <a:lnTo>
                  <a:pt x="3511187" y="473252"/>
                </a:lnTo>
                <a:lnTo>
                  <a:pt x="3505200" y="461772"/>
                </a:lnTo>
                <a:lnTo>
                  <a:pt x="3502541" y="454878"/>
                </a:lnTo>
                <a:lnTo>
                  <a:pt x="3499424" y="443301"/>
                </a:lnTo>
                <a:lnTo>
                  <a:pt x="3497485" y="430359"/>
                </a:lnTo>
                <a:lnTo>
                  <a:pt x="3496818" y="416052"/>
                </a:lnTo>
                <a:lnTo>
                  <a:pt x="3497219" y="404750"/>
                </a:lnTo>
                <a:lnTo>
                  <a:pt x="3498739" y="392028"/>
                </a:lnTo>
                <a:lnTo>
                  <a:pt x="3501390" y="380238"/>
                </a:lnTo>
                <a:lnTo>
                  <a:pt x="3504079" y="372891"/>
                </a:lnTo>
                <a:lnTo>
                  <a:pt x="3509588" y="361475"/>
                </a:lnTo>
                <a:lnTo>
                  <a:pt x="3516630" y="351282"/>
                </a:lnTo>
                <a:lnTo>
                  <a:pt x="3529639" y="338684"/>
                </a:lnTo>
                <a:lnTo>
                  <a:pt x="3541014" y="332232"/>
                </a:lnTo>
                <a:lnTo>
                  <a:pt x="3550978" y="328701"/>
                </a:lnTo>
                <a:lnTo>
                  <a:pt x="3563264" y="326205"/>
                </a:lnTo>
                <a:lnTo>
                  <a:pt x="3576828" y="325374"/>
                </a:lnTo>
                <a:lnTo>
                  <a:pt x="3587825" y="325946"/>
                </a:lnTo>
                <a:lnTo>
                  <a:pt x="3600514" y="328221"/>
                </a:lnTo>
                <a:lnTo>
                  <a:pt x="3611880" y="332232"/>
                </a:lnTo>
                <a:close/>
              </a:path>
              <a:path w="4314444" h="864108">
                <a:moveTo>
                  <a:pt x="2112320" y="333003"/>
                </a:moveTo>
                <a:lnTo>
                  <a:pt x="2124323" y="329611"/>
                </a:lnTo>
                <a:lnTo>
                  <a:pt x="2137004" y="327576"/>
                </a:lnTo>
                <a:lnTo>
                  <a:pt x="2150364" y="326898"/>
                </a:lnTo>
                <a:lnTo>
                  <a:pt x="2159077" y="327160"/>
                </a:lnTo>
                <a:lnTo>
                  <a:pt x="2172398" y="328719"/>
                </a:lnTo>
                <a:lnTo>
                  <a:pt x="2184512" y="331680"/>
                </a:lnTo>
                <a:lnTo>
                  <a:pt x="2195322" y="336042"/>
                </a:lnTo>
                <a:lnTo>
                  <a:pt x="2207978" y="344109"/>
                </a:lnTo>
                <a:lnTo>
                  <a:pt x="2217185" y="352890"/>
                </a:lnTo>
                <a:lnTo>
                  <a:pt x="2225040" y="363474"/>
                </a:lnTo>
                <a:lnTo>
                  <a:pt x="2229782" y="371866"/>
                </a:lnTo>
                <a:lnTo>
                  <a:pt x="2234763" y="383064"/>
                </a:lnTo>
                <a:lnTo>
                  <a:pt x="2238824" y="395507"/>
                </a:lnTo>
                <a:lnTo>
                  <a:pt x="2241804" y="409194"/>
                </a:lnTo>
                <a:lnTo>
                  <a:pt x="2243732" y="419867"/>
                </a:lnTo>
                <a:lnTo>
                  <a:pt x="2245279" y="431827"/>
                </a:lnTo>
                <a:lnTo>
                  <a:pt x="2246337" y="444424"/>
                </a:lnTo>
                <a:lnTo>
                  <a:pt x="2246944" y="457695"/>
                </a:lnTo>
                <a:lnTo>
                  <a:pt x="2247138" y="471678"/>
                </a:lnTo>
                <a:lnTo>
                  <a:pt x="2247138" y="519684"/>
                </a:lnTo>
                <a:lnTo>
                  <a:pt x="2184506" y="519685"/>
                </a:lnTo>
                <a:lnTo>
                  <a:pt x="2171090" y="520037"/>
                </a:lnTo>
                <a:lnTo>
                  <a:pt x="2157968" y="521010"/>
                </a:lnTo>
                <a:lnTo>
                  <a:pt x="2145178" y="522605"/>
                </a:lnTo>
                <a:lnTo>
                  <a:pt x="2132762" y="524820"/>
                </a:lnTo>
                <a:lnTo>
                  <a:pt x="2120761" y="527656"/>
                </a:lnTo>
                <a:lnTo>
                  <a:pt x="2109216" y="531114"/>
                </a:lnTo>
                <a:lnTo>
                  <a:pt x="2093667" y="537272"/>
                </a:lnTo>
                <a:lnTo>
                  <a:pt x="2082060" y="543017"/>
                </a:lnTo>
                <a:lnTo>
                  <a:pt x="2071089" y="549514"/>
                </a:lnTo>
                <a:lnTo>
                  <a:pt x="2060816" y="556733"/>
                </a:lnTo>
                <a:lnTo>
                  <a:pt x="2051304" y="564642"/>
                </a:lnTo>
                <a:lnTo>
                  <a:pt x="2047584" y="568158"/>
                </a:lnTo>
                <a:lnTo>
                  <a:pt x="2039111" y="577322"/>
                </a:lnTo>
                <a:lnTo>
                  <a:pt x="2162536" y="580272"/>
                </a:lnTo>
                <a:lnTo>
                  <a:pt x="2176272" y="579882"/>
                </a:lnTo>
                <a:lnTo>
                  <a:pt x="2247138" y="579882"/>
                </a:lnTo>
                <a:lnTo>
                  <a:pt x="2247138" y="710184"/>
                </a:lnTo>
                <a:lnTo>
                  <a:pt x="2239075" y="722558"/>
                </a:lnTo>
                <a:lnTo>
                  <a:pt x="2230787" y="734526"/>
                </a:lnTo>
                <a:lnTo>
                  <a:pt x="2222661" y="745454"/>
                </a:lnTo>
                <a:lnTo>
                  <a:pt x="2214684" y="755342"/>
                </a:lnTo>
                <a:lnTo>
                  <a:pt x="2206843" y="764189"/>
                </a:lnTo>
                <a:lnTo>
                  <a:pt x="2199123" y="771997"/>
                </a:lnTo>
                <a:lnTo>
                  <a:pt x="2191512" y="778764"/>
                </a:lnTo>
                <a:lnTo>
                  <a:pt x="2182710" y="785689"/>
                </a:lnTo>
                <a:lnTo>
                  <a:pt x="2171257" y="792660"/>
                </a:lnTo>
                <a:lnTo>
                  <a:pt x="2159481" y="797640"/>
                </a:lnTo>
                <a:lnTo>
                  <a:pt x="2147423" y="800628"/>
                </a:lnTo>
                <a:lnTo>
                  <a:pt x="2135124" y="801624"/>
                </a:lnTo>
                <a:lnTo>
                  <a:pt x="2131328" y="801551"/>
                </a:lnTo>
                <a:lnTo>
                  <a:pt x="2117546" y="799929"/>
                </a:lnTo>
                <a:lnTo>
                  <a:pt x="2105045" y="796198"/>
                </a:lnTo>
                <a:lnTo>
                  <a:pt x="2093796" y="790390"/>
                </a:lnTo>
                <a:lnTo>
                  <a:pt x="2083767" y="782536"/>
                </a:lnTo>
                <a:lnTo>
                  <a:pt x="2074926" y="772668"/>
                </a:lnTo>
                <a:lnTo>
                  <a:pt x="2067668" y="760792"/>
                </a:lnTo>
                <a:lnTo>
                  <a:pt x="2062874" y="749943"/>
                </a:lnTo>
                <a:lnTo>
                  <a:pt x="2059146" y="738106"/>
                </a:lnTo>
                <a:lnTo>
                  <a:pt x="2056482" y="725260"/>
                </a:lnTo>
                <a:lnTo>
                  <a:pt x="2054884" y="711387"/>
                </a:lnTo>
                <a:lnTo>
                  <a:pt x="2054352" y="696468"/>
                </a:lnTo>
                <a:lnTo>
                  <a:pt x="2054703" y="684391"/>
                </a:lnTo>
                <a:lnTo>
                  <a:pt x="2055960" y="671422"/>
                </a:lnTo>
                <a:lnTo>
                  <a:pt x="2058128" y="659217"/>
                </a:lnTo>
                <a:lnTo>
                  <a:pt x="2061210" y="647700"/>
                </a:lnTo>
                <a:lnTo>
                  <a:pt x="2068947" y="631002"/>
                </a:lnTo>
                <a:lnTo>
                  <a:pt x="2075914" y="620468"/>
                </a:lnTo>
                <a:lnTo>
                  <a:pt x="2084070" y="611124"/>
                </a:lnTo>
                <a:lnTo>
                  <a:pt x="2099536" y="598711"/>
                </a:lnTo>
                <a:lnTo>
                  <a:pt x="2110699" y="592522"/>
                </a:lnTo>
                <a:lnTo>
                  <a:pt x="2122932" y="587502"/>
                </a:lnTo>
                <a:lnTo>
                  <a:pt x="2031494" y="587267"/>
                </a:lnTo>
                <a:lnTo>
                  <a:pt x="2024675" y="597994"/>
                </a:lnTo>
                <a:lnTo>
                  <a:pt x="2018598" y="609502"/>
                </a:lnTo>
                <a:lnTo>
                  <a:pt x="2013204" y="621792"/>
                </a:lnTo>
                <a:lnTo>
                  <a:pt x="2008302" y="637095"/>
                </a:lnTo>
                <a:lnTo>
                  <a:pt x="2005450" y="648781"/>
                </a:lnTo>
                <a:lnTo>
                  <a:pt x="2003201" y="661042"/>
                </a:lnTo>
                <a:lnTo>
                  <a:pt x="2001573" y="673931"/>
                </a:lnTo>
                <a:lnTo>
                  <a:pt x="2000583" y="687500"/>
                </a:lnTo>
                <a:lnTo>
                  <a:pt x="2000250" y="701802"/>
                </a:lnTo>
                <a:lnTo>
                  <a:pt x="2000284" y="706298"/>
                </a:lnTo>
                <a:lnTo>
                  <a:pt x="2000818" y="719736"/>
                </a:lnTo>
                <a:lnTo>
                  <a:pt x="2001996" y="732771"/>
                </a:lnTo>
                <a:lnTo>
                  <a:pt x="2003818" y="745343"/>
                </a:lnTo>
                <a:lnTo>
                  <a:pt x="2006284" y="757392"/>
                </a:lnTo>
                <a:lnTo>
                  <a:pt x="2009394" y="768858"/>
                </a:lnTo>
                <a:lnTo>
                  <a:pt x="2016187" y="787699"/>
                </a:lnTo>
                <a:lnTo>
                  <a:pt x="2021622" y="799405"/>
                </a:lnTo>
                <a:lnTo>
                  <a:pt x="2027739" y="810177"/>
                </a:lnTo>
                <a:lnTo>
                  <a:pt x="2034540" y="819912"/>
                </a:lnTo>
                <a:lnTo>
                  <a:pt x="2044513" y="831032"/>
                </a:lnTo>
                <a:lnTo>
                  <a:pt x="2054105" y="839421"/>
                </a:lnTo>
                <a:lnTo>
                  <a:pt x="2064497" y="846614"/>
                </a:lnTo>
                <a:lnTo>
                  <a:pt x="2075688" y="852678"/>
                </a:lnTo>
                <a:lnTo>
                  <a:pt x="2091257" y="858681"/>
                </a:lnTo>
                <a:lnTo>
                  <a:pt x="2103526" y="861696"/>
                </a:lnTo>
                <a:lnTo>
                  <a:pt x="2116389" y="863505"/>
                </a:lnTo>
                <a:lnTo>
                  <a:pt x="2129790" y="864108"/>
                </a:lnTo>
                <a:lnTo>
                  <a:pt x="2135370" y="863955"/>
                </a:lnTo>
                <a:lnTo>
                  <a:pt x="2147700" y="862511"/>
                </a:lnTo>
                <a:lnTo>
                  <a:pt x="2159804" y="859566"/>
                </a:lnTo>
                <a:lnTo>
                  <a:pt x="2171737" y="855149"/>
                </a:lnTo>
                <a:lnTo>
                  <a:pt x="2183558" y="849287"/>
                </a:lnTo>
                <a:lnTo>
                  <a:pt x="2195322" y="842010"/>
                </a:lnTo>
                <a:lnTo>
                  <a:pt x="2210472" y="829562"/>
                </a:lnTo>
                <a:lnTo>
                  <a:pt x="2219283" y="821108"/>
                </a:lnTo>
                <a:lnTo>
                  <a:pt x="2227889" y="811892"/>
                </a:lnTo>
                <a:lnTo>
                  <a:pt x="2236289" y="801900"/>
                </a:lnTo>
                <a:lnTo>
                  <a:pt x="2244483" y="791117"/>
                </a:lnTo>
                <a:lnTo>
                  <a:pt x="2252472" y="779526"/>
                </a:lnTo>
                <a:lnTo>
                  <a:pt x="2252472" y="845058"/>
                </a:lnTo>
                <a:lnTo>
                  <a:pt x="2253234" y="848106"/>
                </a:lnTo>
                <a:lnTo>
                  <a:pt x="2257044" y="852678"/>
                </a:lnTo>
                <a:lnTo>
                  <a:pt x="2260092" y="854202"/>
                </a:lnTo>
                <a:lnTo>
                  <a:pt x="2263140" y="855726"/>
                </a:lnTo>
                <a:lnTo>
                  <a:pt x="2266950" y="856488"/>
                </a:lnTo>
                <a:lnTo>
                  <a:pt x="2270760" y="857250"/>
                </a:lnTo>
                <a:lnTo>
                  <a:pt x="2280666" y="857250"/>
                </a:lnTo>
                <a:lnTo>
                  <a:pt x="2285238" y="856488"/>
                </a:lnTo>
                <a:lnTo>
                  <a:pt x="2288286" y="855726"/>
                </a:lnTo>
                <a:lnTo>
                  <a:pt x="2290572" y="854202"/>
                </a:lnTo>
                <a:lnTo>
                  <a:pt x="2293620" y="852678"/>
                </a:lnTo>
                <a:lnTo>
                  <a:pt x="2296668" y="848106"/>
                </a:lnTo>
                <a:lnTo>
                  <a:pt x="2298192" y="845058"/>
                </a:lnTo>
                <a:lnTo>
                  <a:pt x="2298106" y="455856"/>
                </a:lnTo>
                <a:lnTo>
                  <a:pt x="2297003" y="429098"/>
                </a:lnTo>
                <a:lnTo>
                  <a:pt x="2294531" y="404186"/>
                </a:lnTo>
                <a:lnTo>
                  <a:pt x="2290572" y="381000"/>
                </a:lnTo>
                <a:lnTo>
                  <a:pt x="2282437" y="350220"/>
                </a:lnTo>
                <a:lnTo>
                  <a:pt x="2272286" y="327653"/>
                </a:lnTo>
                <a:lnTo>
                  <a:pt x="2261293" y="310456"/>
                </a:lnTo>
                <a:lnTo>
                  <a:pt x="2243675" y="292021"/>
                </a:lnTo>
                <a:lnTo>
                  <a:pt x="2221992" y="278130"/>
                </a:lnTo>
                <a:lnTo>
                  <a:pt x="2195669" y="268664"/>
                </a:lnTo>
                <a:lnTo>
                  <a:pt x="2169378" y="264886"/>
                </a:lnTo>
                <a:lnTo>
                  <a:pt x="2154936" y="264414"/>
                </a:lnTo>
                <a:lnTo>
                  <a:pt x="2152281" y="264433"/>
                </a:lnTo>
                <a:lnTo>
                  <a:pt x="2127202" y="266828"/>
                </a:lnTo>
                <a:lnTo>
                  <a:pt x="2098947" y="274565"/>
                </a:lnTo>
                <a:lnTo>
                  <a:pt x="2075688" y="284226"/>
                </a:lnTo>
                <a:lnTo>
                  <a:pt x="2054485" y="296378"/>
                </a:lnTo>
                <a:lnTo>
                  <a:pt x="2032563" y="313339"/>
                </a:lnTo>
                <a:lnTo>
                  <a:pt x="2020062" y="331470"/>
                </a:lnTo>
                <a:lnTo>
                  <a:pt x="2019300" y="336804"/>
                </a:lnTo>
                <a:lnTo>
                  <a:pt x="2017776" y="342138"/>
                </a:lnTo>
                <a:lnTo>
                  <a:pt x="2017776" y="366522"/>
                </a:lnTo>
                <a:lnTo>
                  <a:pt x="2018538" y="370332"/>
                </a:lnTo>
                <a:lnTo>
                  <a:pt x="2018538" y="373380"/>
                </a:lnTo>
                <a:lnTo>
                  <a:pt x="2019300" y="376428"/>
                </a:lnTo>
                <a:lnTo>
                  <a:pt x="2020824" y="378714"/>
                </a:lnTo>
                <a:lnTo>
                  <a:pt x="2022348" y="382524"/>
                </a:lnTo>
                <a:lnTo>
                  <a:pt x="2025396" y="384048"/>
                </a:lnTo>
                <a:lnTo>
                  <a:pt x="2031492" y="384048"/>
                </a:lnTo>
                <a:lnTo>
                  <a:pt x="2036064" y="381762"/>
                </a:lnTo>
                <a:lnTo>
                  <a:pt x="2042922" y="375666"/>
                </a:lnTo>
                <a:lnTo>
                  <a:pt x="2047705" y="371516"/>
                </a:lnTo>
                <a:lnTo>
                  <a:pt x="2057362" y="363820"/>
                </a:lnTo>
                <a:lnTo>
                  <a:pt x="2068830" y="355854"/>
                </a:lnTo>
                <a:lnTo>
                  <a:pt x="2070916" y="354285"/>
                </a:lnTo>
                <a:lnTo>
                  <a:pt x="2081050" y="347551"/>
                </a:lnTo>
                <a:lnTo>
                  <a:pt x="2092338" y="341424"/>
                </a:lnTo>
                <a:lnTo>
                  <a:pt x="2104644" y="336042"/>
                </a:lnTo>
                <a:lnTo>
                  <a:pt x="2112320" y="333003"/>
                </a:lnTo>
                <a:close/>
              </a:path>
              <a:path w="4314444" h="864108">
                <a:moveTo>
                  <a:pt x="1383792" y="312453"/>
                </a:moveTo>
                <a:lnTo>
                  <a:pt x="1383792" y="284226"/>
                </a:lnTo>
                <a:lnTo>
                  <a:pt x="1383030" y="281940"/>
                </a:lnTo>
                <a:lnTo>
                  <a:pt x="1381506" y="278130"/>
                </a:lnTo>
                <a:lnTo>
                  <a:pt x="1379220" y="275082"/>
                </a:lnTo>
                <a:lnTo>
                  <a:pt x="1374648" y="272796"/>
                </a:lnTo>
                <a:lnTo>
                  <a:pt x="1371600" y="272034"/>
                </a:lnTo>
                <a:lnTo>
                  <a:pt x="1368552" y="271272"/>
                </a:lnTo>
                <a:lnTo>
                  <a:pt x="1351026" y="271272"/>
                </a:lnTo>
                <a:lnTo>
                  <a:pt x="1347978" y="272034"/>
                </a:lnTo>
                <a:lnTo>
                  <a:pt x="1344930" y="272796"/>
                </a:lnTo>
                <a:lnTo>
                  <a:pt x="1342644" y="273558"/>
                </a:lnTo>
                <a:lnTo>
                  <a:pt x="1338072" y="276606"/>
                </a:lnTo>
                <a:lnTo>
                  <a:pt x="1336548" y="280416"/>
                </a:lnTo>
                <a:lnTo>
                  <a:pt x="1335024" y="284226"/>
                </a:lnTo>
                <a:lnTo>
                  <a:pt x="1335024" y="841248"/>
                </a:lnTo>
                <a:lnTo>
                  <a:pt x="1335786" y="845820"/>
                </a:lnTo>
                <a:lnTo>
                  <a:pt x="1351788" y="856488"/>
                </a:lnTo>
                <a:lnTo>
                  <a:pt x="1355598" y="857250"/>
                </a:lnTo>
                <a:lnTo>
                  <a:pt x="1365504" y="857250"/>
                </a:lnTo>
                <a:lnTo>
                  <a:pt x="1370076" y="856488"/>
                </a:lnTo>
                <a:lnTo>
                  <a:pt x="1373124" y="855726"/>
                </a:lnTo>
                <a:lnTo>
                  <a:pt x="1376172" y="854964"/>
                </a:lnTo>
                <a:lnTo>
                  <a:pt x="1379220" y="854202"/>
                </a:lnTo>
                <a:lnTo>
                  <a:pt x="1380744" y="852678"/>
                </a:lnTo>
                <a:lnTo>
                  <a:pt x="1383792" y="849630"/>
                </a:lnTo>
                <a:lnTo>
                  <a:pt x="1386078" y="845820"/>
                </a:lnTo>
                <a:lnTo>
                  <a:pt x="1386078" y="443484"/>
                </a:lnTo>
                <a:lnTo>
                  <a:pt x="1388911" y="438372"/>
                </a:lnTo>
                <a:lnTo>
                  <a:pt x="1403990" y="412826"/>
                </a:lnTo>
                <a:lnTo>
                  <a:pt x="1418660" y="390600"/>
                </a:lnTo>
                <a:lnTo>
                  <a:pt x="1432797" y="371630"/>
                </a:lnTo>
                <a:lnTo>
                  <a:pt x="1446276" y="355854"/>
                </a:lnTo>
                <a:lnTo>
                  <a:pt x="1467433" y="336737"/>
                </a:lnTo>
                <a:lnTo>
                  <a:pt x="1489535" y="326623"/>
                </a:lnTo>
                <a:lnTo>
                  <a:pt x="1500378" y="325374"/>
                </a:lnTo>
                <a:lnTo>
                  <a:pt x="1502676" y="325412"/>
                </a:lnTo>
                <a:lnTo>
                  <a:pt x="1527718" y="331554"/>
                </a:lnTo>
                <a:lnTo>
                  <a:pt x="1542712" y="341890"/>
                </a:lnTo>
                <a:lnTo>
                  <a:pt x="1558663" y="361128"/>
                </a:lnTo>
                <a:lnTo>
                  <a:pt x="1567534" y="378990"/>
                </a:lnTo>
                <a:lnTo>
                  <a:pt x="1575096" y="402277"/>
                </a:lnTo>
                <a:lnTo>
                  <a:pt x="1580388" y="429006"/>
                </a:lnTo>
                <a:lnTo>
                  <a:pt x="1583107" y="447817"/>
                </a:lnTo>
                <a:lnTo>
                  <a:pt x="1585103" y="472968"/>
                </a:lnTo>
                <a:lnTo>
                  <a:pt x="1585722" y="499872"/>
                </a:lnTo>
                <a:lnTo>
                  <a:pt x="1585722" y="843534"/>
                </a:lnTo>
                <a:lnTo>
                  <a:pt x="1586484" y="848106"/>
                </a:lnTo>
                <a:lnTo>
                  <a:pt x="1588770" y="851916"/>
                </a:lnTo>
                <a:lnTo>
                  <a:pt x="1592580" y="854202"/>
                </a:lnTo>
                <a:lnTo>
                  <a:pt x="1595628" y="854964"/>
                </a:lnTo>
                <a:lnTo>
                  <a:pt x="1598676" y="855726"/>
                </a:lnTo>
                <a:lnTo>
                  <a:pt x="1601724" y="856488"/>
                </a:lnTo>
                <a:lnTo>
                  <a:pt x="1606296" y="857250"/>
                </a:lnTo>
                <a:lnTo>
                  <a:pt x="1615440" y="857250"/>
                </a:lnTo>
                <a:lnTo>
                  <a:pt x="1620012" y="856488"/>
                </a:lnTo>
                <a:lnTo>
                  <a:pt x="1623060" y="855726"/>
                </a:lnTo>
                <a:lnTo>
                  <a:pt x="1626108" y="854964"/>
                </a:lnTo>
                <a:lnTo>
                  <a:pt x="1629156" y="854202"/>
                </a:lnTo>
                <a:lnTo>
                  <a:pt x="1630680" y="852678"/>
                </a:lnTo>
                <a:lnTo>
                  <a:pt x="1633728" y="849630"/>
                </a:lnTo>
                <a:lnTo>
                  <a:pt x="1636014" y="845820"/>
                </a:lnTo>
                <a:lnTo>
                  <a:pt x="1636014" y="443484"/>
                </a:lnTo>
                <a:lnTo>
                  <a:pt x="1638940" y="438372"/>
                </a:lnTo>
                <a:lnTo>
                  <a:pt x="1654259" y="412826"/>
                </a:lnTo>
                <a:lnTo>
                  <a:pt x="1668869" y="390600"/>
                </a:lnTo>
                <a:lnTo>
                  <a:pt x="1682832" y="371630"/>
                </a:lnTo>
                <a:lnTo>
                  <a:pt x="1696212" y="355854"/>
                </a:lnTo>
                <a:lnTo>
                  <a:pt x="1718101" y="336495"/>
                </a:lnTo>
                <a:lnTo>
                  <a:pt x="1740048" y="326597"/>
                </a:lnTo>
                <a:lnTo>
                  <a:pt x="1751076" y="325374"/>
                </a:lnTo>
                <a:lnTo>
                  <a:pt x="1753374" y="325412"/>
                </a:lnTo>
                <a:lnTo>
                  <a:pt x="1778416" y="331554"/>
                </a:lnTo>
                <a:lnTo>
                  <a:pt x="1793097" y="341640"/>
                </a:lnTo>
                <a:lnTo>
                  <a:pt x="1808682" y="361010"/>
                </a:lnTo>
                <a:lnTo>
                  <a:pt x="1817470" y="378990"/>
                </a:lnTo>
                <a:lnTo>
                  <a:pt x="1825032" y="402277"/>
                </a:lnTo>
                <a:lnTo>
                  <a:pt x="1830324" y="429006"/>
                </a:lnTo>
                <a:lnTo>
                  <a:pt x="1833043" y="447817"/>
                </a:lnTo>
                <a:lnTo>
                  <a:pt x="1835039" y="472968"/>
                </a:lnTo>
                <a:lnTo>
                  <a:pt x="1835658" y="499872"/>
                </a:lnTo>
                <a:lnTo>
                  <a:pt x="1835658" y="843534"/>
                </a:lnTo>
                <a:lnTo>
                  <a:pt x="1836420" y="848106"/>
                </a:lnTo>
                <a:lnTo>
                  <a:pt x="1838706" y="851916"/>
                </a:lnTo>
                <a:lnTo>
                  <a:pt x="1842516" y="854202"/>
                </a:lnTo>
                <a:lnTo>
                  <a:pt x="1845564" y="854964"/>
                </a:lnTo>
                <a:lnTo>
                  <a:pt x="1848612" y="855726"/>
                </a:lnTo>
                <a:lnTo>
                  <a:pt x="1851660" y="856488"/>
                </a:lnTo>
                <a:lnTo>
                  <a:pt x="1856232" y="857250"/>
                </a:lnTo>
                <a:lnTo>
                  <a:pt x="1866138" y="857250"/>
                </a:lnTo>
                <a:lnTo>
                  <a:pt x="1869948" y="856488"/>
                </a:lnTo>
                <a:lnTo>
                  <a:pt x="1873758" y="855726"/>
                </a:lnTo>
                <a:lnTo>
                  <a:pt x="1886712" y="841248"/>
                </a:lnTo>
                <a:lnTo>
                  <a:pt x="1886590" y="480888"/>
                </a:lnTo>
                <a:lnTo>
                  <a:pt x="1885490" y="454942"/>
                </a:lnTo>
                <a:lnTo>
                  <a:pt x="1883244" y="429701"/>
                </a:lnTo>
                <a:lnTo>
                  <a:pt x="1879854" y="405384"/>
                </a:lnTo>
                <a:lnTo>
                  <a:pt x="1874427" y="378314"/>
                </a:lnTo>
                <a:lnTo>
                  <a:pt x="1867186" y="354010"/>
                </a:lnTo>
                <a:lnTo>
                  <a:pt x="1857756" y="332232"/>
                </a:lnTo>
                <a:lnTo>
                  <a:pt x="1844381" y="309455"/>
                </a:lnTo>
                <a:lnTo>
                  <a:pt x="1827749" y="290569"/>
                </a:lnTo>
                <a:lnTo>
                  <a:pt x="1807018" y="275802"/>
                </a:lnTo>
                <a:lnTo>
                  <a:pt x="1783493" y="267261"/>
                </a:lnTo>
                <a:lnTo>
                  <a:pt x="1756410" y="264414"/>
                </a:lnTo>
                <a:lnTo>
                  <a:pt x="1752242" y="264510"/>
                </a:lnTo>
                <a:lnTo>
                  <a:pt x="1727454" y="270510"/>
                </a:lnTo>
                <a:lnTo>
                  <a:pt x="1707224" y="280820"/>
                </a:lnTo>
                <a:lnTo>
                  <a:pt x="1689248" y="295005"/>
                </a:lnTo>
                <a:lnTo>
                  <a:pt x="1671648" y="313090"/>
                </a:lnTo>
                <a:lnTo>
                  <a:pt x="1662684" y="323850"/>
                </a:lnTo>
                <a:lnTo>
                  <a:pt x="1661207" y="325621"/>
                </a:lnTo>
                <a:lnTo>
                  <a:pt x="1654168" y="334546"/>
                </a:lnTo>
                <a:lnTo>
                  <a:pt x="1647051" y="344274"/>
                </a:lnTo>
                <a:lnTo>
                  <a:pt x="1639791" y="354772"/>
                </a:lnTo>
                <a:lnTo>
                  <a:pt x="1632323" y="366009"/>
                </a:lnTo>
                <a:lnTo>
                  <a:pt x="1624584" y="377952"/>
                </a:lnTo>
                <a:lnTo>
                  <a:pt x="1621314" y="366668"/>
                </a:lnTo>
                <a:lnTo>
                  <a:pt x="1617291" y="354504"/>
                </a:lnTo>
                <a:lnTo>
                  <a:pt x="1612818" y="342797"/>
                </a:lnTo>
                <a:lnTo>
                  <a:pt x="1607820" y="331470"/>
                </a:lnTo>
                <a:lnTo>
                  <a:pt x="1598578" y="315281"/>
                </a:lnTo>
                <a:lnTo>
                  <a:pt x="1591261" y="304936"/>
                </a:lnTo>
                <a:lnTo>
                  <a:pt x="1583436" y="295656"/>
                </a:lnTo>
                <a:lnTo>
                  <a:pt x="1571719" y="285499"/>
                </a:lnTo>
                <a:lnTo>
                  <a:pt x="1561107" y="278475"/>
                </a:lnTo>
                <a:lnTo>
                  <a:pt x="1549908" y="272796"/>
                </a:lnTo>
                <a:lnTo>
                  <a:pt x="1532531" y="267284"/>
                </a:lnTo>
                <a:lnTo>
                  <a:pt x="1519879" y="265149"/>
                </a:lnTo>
                <a:lnTo>
                  <a:pt x="1506474" y="264414"/>
                </a:lnTo>
                <a:lnTo>
                  <a:pt x="1506048" y="264415"/>
                </a:lnTo>
                <a:lnTo>
                  <a:pt x="1494246" y="265388"/>
                </a:lnTo>
                <a:lnTo>
                  <a:pt x="1482444" y="268200"/>
                </a:lnTo>
                <a:lnTo>
                  <a:pt x="1470642" y="272889"/>
                </a:lnTo>
                <a:lnTo>
                  <a:pt x="1458840" y="279489"/>
                </a:lnTo>
                <a:lnTo>
                  <a:pt x="1447038" y="288036"/>
                </a:lnTo>
                <a:lnTo>
                  <a:pt x="1440275" y="293830"/>
                </a:lnTo>
                <a:lnTo>
                  <a:pt x="1432547" y="301241"/>
                </a:lnTo>
                <a:lnTo>
                  <a:pt x="1424690" y="309608"/>
                </a:lnTo>
                <a:lnTo>
                  <a:pt x="1416713" y="318928"/>
                </a:lnTo>
                <a:lnTo>
                  <a:pt x="1408625" y="329204"/>
                </a:lnTo>
                <a:lnTo>
                  <a:pt x="1400436" y="340435"/>
                </a:lnTo>
                <a:lnTo>
                  <a:pt x="1392155" y="352620"/>
                </a:lnTo>
                <a:lnTo>
                  <a:pt x="1383792" y="365760"/>
                </a:lnTo>
                <a:lnTo>
                  <a:pt x="1383792" y="312453"/>
                </a:lnTo>
                <a:close/>
              </a:path>
              <a:path w="4314444" h="864108">
                <a:moveTo>
                  <a:pt x="1053084" y="338328"/>
                </a:moveTo>
                <a:lnTo>
                  <a:pt x="1053084" y="335280"/>
                </a:lnTo>
                <a:lnTo>
                  <a:pt x="1053846" y="330708"/>
                </a:lnTo>
                <a:lnTo>
                  <a:pt x="1053846" y="296418"/>
                </a:lnTo>
                <a:lnTo>
                  <a:pt x="1053084" y="293370"/>
                </a:lnTo>
                <a:lnTo>
                  <a:pt x="1052322" y="288798"/>
                </a:lnTo>
                <a:lnTo>
                  <a:pt x="1051560" y="285750"/>
                </a:lnTo>
                <a:lnTo>
                  <a:pt x="1050036" y="282702"/>
                </a:lnTo>
                <a:lnTo>
                  <a:pt x="1046226" y="278892"/>
                </a:lnTo>
                <a:lnTo>
                  <a:pt x="1043178" y="276606"/>
                </a:lnTo>
                <a:lnTo>
                  <a:pt x="1038606" y="274320"/>
                </a:lnTo>
                <a:lnTo>
                  <a:pt x="1034796" y="272034"/>
                </a:lnTo>
                <a:lnTo>
                  <a:pt x="1029462" y="270510"/>
                </a:lnTo>
                <a:lnTo>
                  <a:pt x="1024128" y="268986"/>
                </a:lnTo>
                <a:lnTo>
                  <a:pt x="1018794" y="266700"/>
                </a:lnTo>
                <a:lnTo>
                  <a:pt x="1013460" y="265938"/>
                </a:lnTo>
                <a:lnTo>
                  <a:pt x="1008126" y="265176"/>
                </a:lnTo>
                <a:lnTo>
                  <a:pt x="1003554" y="264414"/>
                </a:lnTo>
                <a:lnTo>
                  <a:pt x="995764" y="264414"/>
                </a:lnTo>
                <a:lnTo>
                  <a:pt x="982711" y="265571"/>
                </a:lnTo>
                <a:lnTo>
                  <a:pt x="970788" y="268986"/>
                </a:lnTo>
                <a:lnTo>
                  <a:pt x="967071" y="270199"/>
                </a:lnTo>
                <a:lnTo>
                  <a:pt x="956356" y="275933"/>
                </a:lnTo>
                <a:lnTo>
                  <a:pt x="945642" y="284988"/>
                </a:lnTo>
                <a:lnTo>
                  <a:pt x="942831" y="287657"/>
                </a:lnTo>
                <a:lnTo>
                  <a:pt x="935077" y="296137"/>
                </a:lnTo>
                <a:lnTo>
                  <a:pt x="927084" y="306463"/>
                </a:lnTo>
                <a:lnTo>
                  <a:pt x="918972" y="318516"/>
                </a:lnTo>
                <a:lnTo>
                  <a:pt x="918527" y="319135"/>
                </a:lnTo>
                <a:lnTo>
                  <a:pt x="912658" y="327949"/>
                </a:lnTo>
                <a:lnTo>
                  <a:pt x="906713" y="337968"/>
                </a:lnTo>
                <a:lnTo>
                  <a:pt x="900624" y="349157"/>
                </a:lnTo>
                <a:lnTo>
                  <a:pt x="894319" y="361481"/>
                </a:lnTo>
                <a:lnTo>
                  <a:pt x="887730" y="374904"/>
                </a:lnTo>
                <a:lnTo>
                  <a:pt x="887730" y="281940"/>
                </a:lnTo>
                <a:lnTo>
                  <a:pt x="872490" y="271272"/>
                </a:lnTo>
                <a:lnTo>
                  <a:pt x="854964" y="271272"/>
                </a:lnTo>
                <a:lnTo>
                  <a:pt x="839724" y="284226"/>
                </a:lnTo>
                <a:lnTo>
                  <a:pt x="839724" y="843534"/>
                </a:lnTo>
                <a:lnTo>
                  <a:pt x="852678" y="855726"/>
                </a:lnTo>
                <a:lnTo>
                  <a:pt x="855726" y="856488"/>
                </a:lnTo>
                <a:lnTo>
                  <a:pt x="860298" y="857250"/>
                </a:lnTo>
                <a:lnTo>
                  <a:pt x="870204" y="857250"/>
                </a:lnTo>
                <a:lnTo>
                  <a:pt x="874014" y="856488"/>
                </a:lnTo>
                <a:lnTo>
                  <a:pt x="877062" y="855726"/>
                </a:lnTo>
                <a:lnTo>
                  <a:pt x="880872" y="854964"/>
                </a:lnTo>
                <a:lnTo>
                  <a:pt x="885444" y="852678"/>
                </a:lnTo>
                <a:lnTo>
                  <a:pt x="888492" y="849630"/>
                </a:lnTo>
                <a:lnTo>
                  <a:pt x="890016" y="845820"/>
                </a:lnTo>
                <a:lnTo>
                  <a:pt x="890778" y="841248"/>
                </a:lnTo>
                <a:lnTo>
                  <a:pt x="890778" y="466344"/>
                </a:lnTo>
                <a:lnTo>
                  <a:pt x="893680" y="459569"/>
                </a:lnTo>
                <a:lnTo>
                  <a:pt x="899345" y="446737"/>
                </a:lnTo>
                <a:lnTo>
                  <a:pt x="904859" y="434729"/>
                </a:lnTo>
                <a:lnTo>
                  <a:pt x="910222" y="423490"/>
                </a:lnTo>
                <a:lnTo>
                  <a:pt x="915435" y="412964"/>
                </a:lnTo>
                <a:lnTo>
                  <a:pt x="920496" y="403098"/>
                </a:lnTo>
                <a:lnTo>
                  <a:pt x="925854" y="392943"/>
                </a:lnTo>
                <a:lnTo>
                  <a:pt x="932666" y="381343"/>
                </a:lnTo>
                <a:lnTo>
                  <a:pt x="939346" y="371012"/>
                </a:lnTo>
                <a:lnTo>
                  <a:pt x="945642" y="361950"/>
                </a:lnTo>
                <a:lnTo>
                  <a:pt x="951248" y="355238"/>
                </a:lnTo>
                <a:lnTo>
                  <a:pt x="960388" y="346086"/>
                </a:lnTo>
                <a:lnTo>
                  <a:pt x="969264" y="339090"/>
                </a:lnTo>
                <a:lnTo>
                  <a:pt x="976122" y="334518"/>
                </a:lnTo>
                <a:lnTo>
                  <a:pt x="983742" y="332232"/>
                </a:lnTo>
                <a:lnTo>
                  <a:pt x="998220" y="332232"/>
                </a:lnTo>
                <a:lnTo>
                  <a:pt x="1004316" y="332994"/>
                </a:lnTo>
                <a:lnTo>
                  <a:pt x="1009650" y="335280"/>
                </a:lnTo>
                <a:lnTo>
                  <a:pt x="1014984" y="336804"/>
                </a:lnTo>
                <a:lnTo>
                  <a:pt x="1020318" y="339090"/>
                </a:lnTo>
                <a:lnTo>
                  <a:pt x="1024890" y="340614"/>
                </a:lnTo>
                <a:lnTo>
                  <a:pt x="1029462" y="342900"/>
                </a:lnTo>
                <a:lnTo>
                  <a:pt x="1033272" y="345186"/>
                </a:lnTo>
                <a:lnTo>
                  <a:pt x="1036320" y="346710"/>
                </a:lnTo>
                <a:lnTo>
                  <a:pt x="1040130" y="348234"/>
                </a:lnTo>
                <a:lnTo>
                  <a:pt x="1043178" y="349758"/>
                </a:lnTo>
                <a:lnTo>
                  <a:pt x="1045464" y="349758"/>
                </a:lnTo>
                <a:lnTo>
                  <a:pt x="1048512" y="348996"/>
                </a:lnTo>
                <a:lnTo>
                  <a:pt x="1050798" y="345948"/>
                </a:lnTo>
                <a:lnTo>
                  <a:pt x="1052322" y="341376"/>
                </a:lnTo>
                <a:lnTo>
                  <a:pt x="1053084" y="338328"/>
                </a:lnTo>
                <a:close/>
              </a:path>
              <a:path w="4314444" h="864108">
                <a:moveTo>
                  <a:pt x="390128" y="449756"/>
                </a:moveTo>
                <a:lnTo>
                  <a:pt x="385996" y="473348"/>
                </a:lnTo>
                <a:lnTo>
                  <a:pt x="382841" y="498047"/>
                </a:lnTo>
                <a:lnTo>
                  <a:pt x="380701" y="523854"/>
                </a:lnTo>
                <a:lnTo>
                  <a:pt x="379613" y="550769"/>
                </a:lnTo>
                <a:lnTo>
                  <a:pt x="379476" y="564642"/>
                </a:lnTo>
                <a:lnTo>
                  <a:pt x="379482" y="568184"/>
                </a:lnTo>
                <a:lnTo>
                  <a:pt x="379646" y="582398"/>
                </a:lnTo>
                <a:lnTo>
                  <a:pt x="380032" y="596231"/>
                </a:lnTo>
                <a:lnTo>
                  <a:pt x="381492" y="622786"/>
                </a:lnTo>
                <a:lnTo>
                  <a:pt x="383895" y="647918"/>
                </a:lnTo>
                <a:lnTo>
                  <a:pt x="387276" y="671693"/>
                </a:lnTo>
                <a:lnTo>
                  <a:pt x="391668" y="694182"/>
                </a:lnTo>
                <a:lnTo>
                  <a:pt x="398267" y="720068"/>
                </a:lnTo>
                <a:lnTo>
                  <a:pt x="406494" y="745025"/>
                </a:lnTo>
                <a:lnTo>
                  <a:pt x="416183" y="767638"/>
                </a:lnTo>
                <a:lnTo>
                  <a:pt x="427482" y="787908"/>
                </a:lnTo>
                <a:lnTo>
                  <a:pt x="437899" y="803150"/>
                </a:lnTo>
                <a:lnTo>
                  <a:pt x="455259" y="822262"/>
                </a:lnTo>
                <a:lnTo>
                  <a:pt x="474850" y="837789"/>
                </a:lnTo>
                <a:lnTo>
                  <a:pt x="490051" y="846823"/>
                </a:lnTo>
                <a:lnTo>
                  <a:pt x="512917" y="856334"/>
                </a:lnTo>
                <a:lnTo>
                  <a:pt x="537827" y="862141"/>
                </a:lnTo>
                <a:lnTo>
                  <a:pt x="564642" y="864108"/>
                </a:lnTo>
                <a:lnTo>
                  <a:pt x="565299" y="864107"/>
                </a:lnTo>
                <a:lnTo>
                  <a:pt x="591620" y="862450"/>
                </a:lnTo>
                <a:lnTo>
                  <a:pt x="615696" y="858012"/>
                </a:lnTo>
                <a:lnTo>
                  <a:pt x="634875" y="852196"/>
                </a:lnTo>
                <a:lnTo>
                  <a:pt x="657606" y="844296"/>
                </a:lnTo>
                <a:lnTo>
                  <a:pt x="677026" y="834436"/>
                </a:lnTo>
                <a:lnTo>
                  <a:pt x="686562" y="828294"/>
                </a:lnTo>
                <a:lnTo>
                  <a:pt x="694182" y="823722"/>
                </a:lnTo>
                <a:lnTo>
                  <a:pt x="698754" y="819912"/>
                </a:lnTo>
                <a:lnTo>
                  <a:pt x="700278" y="817626"/>
                </a:lnTo>
                <a:lnTo>
                  <a:pt x="702564" y="813816"/>
                </a:lnTo>
                <a:lnTo>
                  <a:pt x="704088" y="810006"/>
                </a:lnTo>
                <a:lnTo>
                  <a:pt x="705612" y="805434"/>
                </a:lnTo>
                <a:lnTo>
                  <a:pt x="706374" y="800862"/>
                </a:lnTo>
                <a:lnTo>
                  <a:pt x="706374" y="795528"/>
                </a:lnTo>
                <a:lnTo>
                  <a:pt x="707136" y="792480"/>
                </a:lnTo>
                <a:lnTo>
                  <a:pt x="707136" y="783336"/>
                </a:lnTo>
                <a:lnTo>
                  <a:pt x="706374" y="778764"/>
                </a:lnTo>
                <a:lnTo>
                  <a:pt x="706374" y="774192"/>
                </a:lnTo>
                <a:lnTo>
                  <a:pt x="705612" y="770382"/>
                </a:lnTo>
                <a:lnTo>
                  <a:pt x="704850" y="767334"/>
                </a:lnTo>
                <a:lnTo>
                  <a:pt x="704088" y="764286"/>
                </a:lnTo>
                <a:lnTo>
                  <a:pt x="702564" y="759714"/>
                </a:lnTo>
                <a:lnTo>
                  <a:pt x="699516" y="757428"/>
                </a:lnTo>
                <a:lnTo>
                  <a:pt x="696468" y="756666"/>
                </a:lnTo>
                <a:lnTo>
                  <a:pt x="693420" y="756666"/>
                </a:lnTo>
                <a:lnTo>
                  <a:pt x="688848" y="758952"/>
                </a:lnTo>
                <a:lnTo>
                  <a:pt x="681990" y="763524"/>
                </a:lnTo>
                <a:lnTo>
                  <a:pt x="678689" y="765655"/>
                </a:lnTo>
                <a:lnTo>
                  <a:pt x="668437" y="771738"/>
                </a:lnTo>
                <a:lnTo>
                  <a:pt x="656082" y="778764"/>
                </a:lnTo>
                <a:lnTo>
                  <a:pt x="644169" y="784180"/>
                </a:lnTo>
                <a:lnTo>
                  <a:pt x="632314" y="788788"/>
                </a:lnTo>
                <a:lnTo>
                  <a:pt x="619506" y="793242"/>
                </a:lnTo>
                <a:lnTo>
                  <a:pt x="609431" y="795995"/>
                </a:lnTo>
                <a:lnTo>
                  <a:pt x="597314" y="798275"/>
                </a:lnTo>
                <a:lnTo>
                  <a:pt x="584443" y="799643"/>
                </a:lnTo>
                <a:lnTo>
                  <a:pt x="570738" y="800100"/>
                </a:lnTo>
                <a:lnTo>
                  <a:pt x="567920" y="800077"/>
                </a:lnTo>
                <a:lnTo>
                  <a:pt x="553988" y="799253"/>
                </a:lnTo>
                <a:lnTo>
                  <a:pt x="540903" y="797243"/>
                </a:lnTo>
                <a:lnTo>
                  <a:pt x="528665" y="794047"/>
                </a:lnTo>
                <a:lnTo>
                  <a:pt x="517274" y="789665"/>
                </a:lnTo>
                <a:lnTo>
                  <a:pt x="506730" y="784098"/>
                </a:lnTo>
                <a:lnTo>
                  <a:pt x="497586" y="777858"/>
                </a:lnTo>
                <a:lnTo>
                  <a:pt x="488107" y="769713"/>
                </a:lnTo>
                <a:lnTo>
                  <a:pt x="479512" y="760418"/>
                </a:lnTo>
                <a:lnTo>
                  <a:pt x="471763" y="749973"/>
                </a:lnTo>
                <a:lnTo>
                  <a:pt x="464820" y="738378"/>
                </a:lnTo>
                <a:lnTo>
                  <a:pt x="459933" y="729210"/>
                </a:lnTo>
                <a:lnTo>
                  <a:pt x="454994" y="718192"/>
                </a:lnTo>
                <a:lnTo>
                  <a:pt x="450673" y="706513"/>
                </a:lnTo>
                <a:lnTo>
                  <a:pt x="446949" y="694173"/>
                </a:lnTo>
                <a:lnTo>
                  <a:pt x="443797" y="681173"/>
                </a:lnTo>
                <a:lnTo>
                  <a:pt x="441198" y="667512"/>
                </a:lnTo>
                <a:lnTo>
                  <a:pt x="438922" y="651833"/>
                </a:lnTo>
                <a:lnTo>
                  <a:pt x="437522" y="639801"/>
                </a:lnTo>
                <a:lnTo>
                  <a:pt x="436376" y="627460"/>
                </a:lnTo>
                <a:lnTo>
                  <a:pt x="435485" y="614788"/>
                </a:lnTo>
                <a:lnTo>
                  <a:pt x="434849" y="601760"/>
                </a:lnTo>
                <a:lnTo>
                  <a:pt x="434467" y="588354"/>
                </a:lnTo>
                <a:lnTo>
                  <a:pt x="434340" y="574548"/>
                </a:lnTo>
                <a:lnTo>
                  <a:pt x="702564" y="574548"/>
                </a:lnTo>
                <a:lnTo>
                  <a:pt x="707898" y="571500"/>
                </a:lnTo>
                <a:lnTo>
                  <a:pt x="713994" y="566166"/>
                </a:lnTo>
                <a:lnTo>
                  <a:pt x="716729" y="562238"/>
                </a:lnTo>
                <a:lnTo>
                  <a:pt x="720443" y="551052"/>
                </a:lnTo>
                <a:lnTo>
                  <a:pt x="721614" y="535686"/>
                </a:lnTo>
                <a:lnTo>
                  <a:pt x="721523" y="511018"/>
                </a:lnTo>
                <a:lnTo>
                  <a:pt x="721138" y="497977"/>
                </a:lnTo>
                <a:lnTo>
                  <a:pt x="720450" y="485087"/>
                </a:lnTo>
                <a:lnTo>
                  <a:pt x="719459" y="472349"/>
                </a:lnTo>
                <a:lnTo>
                  <a:pt x="718165" y="459762"/>
                </a:lnTo>
                <a:lnTo>
                  <a:pt x="716569" y="447327"/>
                </a:lnTo>
                <a:lnTo>
                  <a:pt x="714671" y="435042"/>
                </a:lnTo>
                <a:lnTo>
                  <a:pt x="712470" y="422910"/>
                </a:lnTo>
                <a:lnTo>
                  <a:pt x="710126" y="411920"/>
                </a:lnTo>
                <a:lnTo>
                  <a:pt x="706808" y="398912"/>
                </a:lnTo>
                <a:lnTo>
                  <a:pt x="703024" y="386443"/>
                </a:lnTo>
                <a:lnTo>
                  <a:pt x="698788" y="374484"/>
                </a:lnTo>
                <a:lnTo>
                  <a:pt x="694115" y="363006"/>
                </a:lnTo>
                <a:lnTo>
                  <a:pt x="689018" y="351979"/>
                </a:lnTo>
                <a:lnTo>
                  <a:pt x="683514" y="341376"/>
                </a:lnTo>
                <a:lnTo>
                  <a:pt x="676972" y="330419"/>
                </a:lnTo>
                <a:lnTo>
                  <a:pt x="669388" y="319655"/>
                </a:lnTo>
                <a:lnTo>
                  <a:pt x="661155" y="309708"/>
                </a:lnTo>
                <a:lnTo>
                  <a:pt x="652340" y="300600"/>
                </a:lnTo>
                <a:lnTo>
                  <a:pt x="643007" y="292352"/>
                </a:lnTo>
                <a:lnTo>
                  <a:pt x="633222" y="284988"/>
                </a:lnTo>
                <a:lnTo>
                  <a:pt x="621658" y="278241"/>
                </a:lnTo>
                <a:lnTo>
                  <a:pt x="610385" y="273263"/>
                </a:lnTo>
                <a:lnTo>
                  <a:pt x="598418" y="269391"/>
                </a:lnTo>
                <a:lnTo>
                  <a:pt x="585775" y="266626"/>
                </a:lnTo>
                <a:lnTo>
                  <a:pt x="572478" y="264967"/>
                </a:lnTo>
                <a:lnTo>
                  <a:pt x="558546" y="264414"/>
                </a:lnTo>
                <a:lnTo>
                  <a:pt x="557984" y="264414"/>
                </a:lnTo>
                <a:lnTo>
                  <a:pt x="544629" y="265025"/>
                </a:lnTo>
                <a:lnTo>
                  <a:pt x="531753" y="266762"/>
                </a:lnTo>
                <a:lnTo>
                  <a:pt x="519337" y="269627"/>
                </a:lnTo>
                <a:lnTo>
                  <a:pt x="507358" y="273620"/>
                </a:lnTo>
                <a:lnTo>
                  <a:pt x="495796" y="278740"/>
                </a:lnTo>
                <a:lnTo>
                  <a:pt x="484632" y="284988"/>
                </a:lnTo>
                <a:lnTo>
                  <a:pt x="470281" y="295168"/>
                </a:lnTo>
                <a:lnTo>
                  <a:pt x="461010" y="303262"/>
                </a:lnTo>
                <a:lnTo>
                  <a:pt x="452205" y="312234"/>
                </a:lnTo>
                <a:lnTo>
                  <a:pt x="443831" y="322085"/>
                </a:lnTo>
                <a:lnTo>
                  <a:pt x="435856" y="332815"/>
                </a:lnTo>
                <a:lnTo>
                  <a:pt x="528967" y="330452"/>
                </a:lnTo>
                <a:lnTo>
                  <a:pt x="541492" y="327796"/>
                </a:lnTo>
                <a:lnTo>
                  <a:pt x="554736" y="326898"/>
                </a:lnTo>
                <a:lnTo>
                  <a:pt x="566416" y="327452"/>
                </a:lnTo>
                <a:lnTo>
                  <a:pt x="579763" y="329616"/>
                </a:lnTo>
                <a:lnTo>
                  <a:pt x="592173" y="333407"/>
                </a:lnTo>
                <a:lnTo>
                  <a:pt x="603666" y="338815"/>
                </a:lnTo>
                <a:lnTo>
                  <a:pt x="614260" y="345830"/>
                </a:lnTo>
                <a:lnTo>
                  <a:pt x="623974" y="354444"/>
                </a:lnTo>
                <a:lnTo>
                  <a:pt x="632828" y="364646"/>
                </a:lnTo>
                <a:lnTo>
                  <a:pt x="640842" y="376428"/>
                </a:lnTo>
                <a:lnTo>
                  <a:pt x="646458" y="386651"/>
                </a:lnTo>
                <a:lnTo>
                  <a:pt x="650978" y="396564"/>
                </a:lnTo>
                <a:lnTo>
                  <a:pt x="654986" y="407129"/>
                </a:lnTo>
                <a:lnTo>
                  <a:pt x="658486" y="418340"/>
                </a:lnTo>
                <a:lnTo>
                  <a:pt x="661481" y="430191"/>
                </a:lnTo>
                <a:lnTo>
                  <a:pt x="663975" y="442674"/>
                </a:lnTo>
                <a:lnTo>
                  <a:pt x="665970" y="455784"/>
                </a:lnTo>
                <a:lnTo>
                  <a:pt x="667471" y="469513"/>
                </a:lnTo>
                <a:lnTo>
                  <a:pt x="668479" y="483855"/>
                </a:lnTo>
                <a:lnTo>
                  <a:pt x="669000" y="498802"/>
                </a:lnTo>
                <a:lnTo>
                  <a:pt x="669036" y="514350"/>
                </a:lnTo>
                <a:lnTo>
                  <a:pt x="434340" y="514350"/>
                </a:lnTo>
                <a:lnTo>
                  <a:pt x="434679" y="506235"/>
                </a:lnTo>
                <a:lnTo>
                  <a:pt x="435573" y="493396"/>
                </a:lnTo>
                <a:lnTo>
                  <a:pt x="436901" y="480701"/>
                </a:lnTo>
                <a:lnTo>
                  <a:pt x="438662" y="468151"/>
                </a:lnTo>
                <a:lnTo>
                  <a:pt x="440856" y="455745"/>
                </a:lnTo>
                <a:lnTo>
                  <a:pt x="443484" y="443484"/>
                </a:lnTo>
                <a:lnTo>
                  <a:pt x="447072" y="429762"/>
                </a:lnTo>
                <a:lnTo>
                  <a:pt x="451124" y="417251"/>
                </a:lnTo>
                <a:lnTo>
                  <a:pt x="455790" y="405462"/>
                </a:lnTo>
                <a:lnTo>
                  <a:pt x="461105" y="394394"/>
                </a:lnTo>
                <a:lnTo>
                  <a:pt x="467106" y="384048"/>
                </a:lnTo>
                <a:lnTo>
                  <a:pt x="477149" y="368593"/>
                </a:lnTo>
                <a:lnTo>
                  <a:pt x="485279" y="358730"/>
                </a:lnTo>
                <a:lnTo>
                  <a:pt x="494123" y="349930"/>
                </a:lnTo>
                <a:lnTo>
                  <a:pt x="503682" y="342138"/>
                </a:lnTo>
                <a:lnTo>
                  <a:pt x="505820" y="340784"/>
                </a:lnTo>
                <a:lnTo>
                  <a:pt x="428244" y="344424"/>
                </a:lnTo>
                <a:lnTo>
                  <a:pt x="422668" y="354000"/>
                </a:lnTo>
                <a:lnTo>
                  <a:pt x="417246" y="364515"/>
                </a:lnTo>
                <a:lnTo>
                  <a:pt x="412221" y="375553"/>
                </a:lnTo>
                <a:lnTo>
                  <a:pt x="407576" y="387124"/>
                </a:lnTo>
                <a:lnTo>
                  <a:pt x="403292" y="399236"/>
                </a:lnTo>
                <a:lnTo>
                  <a:pt x="399352" y="411898"/>
                </a:lnTo>
                <a:lnTo>
                  <a:pt x="395737" y="425121"/>
                </a:lnTo>
                <a:lnTo>
                  <a:pt x="392430" y="438912"/>
                </a:lnTo>
                <a:lnTo>
                  <a:pt x="390128" y="449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1930" y="3783329"/>
            <a:ext cx="193548" cy="221742"/>
          </a:xfrm>
          <a:custGeom>
            <a:avLst/>
            <a:gdLst/>
            <a:ahLst/>
            <a:cxnLst/>
            <a:rect l="l" t="t" r="r" b="b"/>
            <a:pathLst>
              <a:path w="193548" h="221741">
                <a:moveTo>
                  <a:pt x="122681" y="0"/>
                </a:moveTo>
                <a:lnTo>
                  <a:pt x="108632" y="390"/>
                </a:lnTo>
                <a:lnTo>
                  <a:pt x="95538" y="1603"/>
                </a:lnTo>
                <a:lnTo>
                  <a:pt x="83340" y="3698"/>
                </a:lnTo>
                <a:lnTo>
                  <a:pt x="71979" y="6734"/>
                </a:lnTo>
                <a:lnTo>
                  <a:pt x="57109" y="12640"/>
                </a:lnTo>
                <a:lnTo>
                  <a:pt x="45946" y="18829"/>
                </a:lnTo>
                <a:lnTo>
                  <a:pt x="35852" y="26287"/>
                </a:lnTo>
                <a:lnTo>
                  <a:pt x="22324" y="40586"/>
                </a:lnTo>
                <a:lnTo>
                  <a:pt x="15357" y="51120"/>
                </a:lnTo>
                <a:lnTo>
                  <a:pt x="9580" y="62843"/>
                </a:lnTo>
                <a:lnTo>
                  <a:pt x="4419" y="79308"/>
                </a:lnTo>
                <a:lnTo>
                  <a:pt x="1980" y="91483"/>
                </a:lnTo>
                <a:lnTo>
                  <a:pt x="457" y="104418"/>
                </a:lnTo>
                <a:lnTo>
                  <a:pt x="0" y="116586"/>
                </a:lnTo>
                <a:lnTo>
                  <a:pt x="582" y="131468"/>
                </a:lnTo>
                <a:lnTo>
                  <a:pt x="2304" y="145310"/>
                </a:lnTo>
                <a:lnTo>
                  <a:pt x="5129" y="158129"/>
                </a:lnTo>
                <a:lnTo>
                  <a:pt x="9018" y="169945"/>
                </a:lnTo>
                <a:lnTo>
                  <a:pt x="13933" y="180777"/>
                </a:lnTo>
                <a:lnTo>
                  <a:pt x="19837" y="190644"/>
                </a:lnTo>
                <a:lnTo>
                  <a:pt x="30269" y="202746"/>
                </a:lnTo>
                <a:lnTo>
                  <a:pt x="40384" y="210650"/>
                </a:lnTo>
                <a:lnTo>
                  <a:pt x="51680" y="216464"/>
                </a:lnTo>
                <a:lnTo>
                  <a:pt x="64156" y="220156"/>
                </a:lnTo>
                <a:lnTo>
                  <a:pt x="77814" y="221695"/>
                </a:lnTo>
                <a:lnTo>
                  <a:pt x="80771" y="221742"/>
                </a:lnTo>
                <a:lnTo>
                  <a:pt x="93312" y="220768"/>
                </a:lnTo>
                <a:lnTo>
                  <a:pt x="105463" y="217849"/>
                </a:lnTo>
                <a:lnTo>
                  <a:pt x="117225" y="212983"/>
                </a:lnTo>
                <a:lnTo>
                  <a:pt x="128597" y="206171"/>
                </a:lnTo>
                <a:lnTo>
                  <a:pt x="137921" y="198882"/>
                </a:lnTo>
                <a:lnTo>
                  <a:pt x="145533" y="192115"/>
                </a:lnTo>
                <a:lnTo>
                  <a:pt x="153253" y="184307"/>
                </a:lnTo>
                <a:lnTo>
                  <a:pt x="161094" y="175460"/>
                </a:lnTo>
                <a:lnTo>
                  <a:pt x="169071" y="165572"/>
                </a:lnTo>
                <a:lnTo>
                  <a:pt x="177197" y="154644"/>
                </a:lnTo>
                <a:lnTo>
                  <a:pt x="185485" y="142676"/>
                </a:lnTo>
                <a:lnTo>
                  <a:pt x="193547" y="130302"/>
                </a:lnTo>
                <a:lnTo>
                  <a:pt x="193547" y="117602"/>
                </a:lnTo>
                <a:lnTo>
                  <a:pt x="193547" y="104902"/>
                </a:lnTo>
                <a:lnTo>
                  <a:pt x="193547" y="92201"/>
                </a:lnTo>
                <a:lnTo>
                  <a:pt x="193547" y="79502"/>
                </a:lnTo>
                <a:lnTo>
                  <a:pt x="193547" y="66801"/>
                </a:lnTo>
                <a:lnTo>
                  <a:pt x="193547" y="54101"/>
                </a:lnTo>
                <a:lnTo>
                  <a:pt x="193547" y="41401"/>
                </a:lnTo>
                <a:lnTo>
                  <a:pt x="193547" y="28701"/>
                </a:lnTo>
                <a:lnTo>
                  <a:pt x="193547" y="16001"/>
                </a:lnTo>
                <a:lnTo>
                  <a:pt x="193547" y="3301"/>
                </a:lnTo>
                <a:lnTo>
                  <a:pt x="193547" y="0"/>
                </a:lnTo>
                <a:lnTo>
                  <a:pt x="180847" y="0"/>
                </a:lnTo>
                <a:lnTo>
                  <a:pt x="168147" y="0"/>
                </a:lnTo>
                <a:lnTo>
                  <a:pt x="155447" y="0"/>
                </a:lnTo>
                <a:lnTo>
                  <a:pt x="142747" y="0"/>
                </a:lnTo>
                <a:lnTo>
                  <a:pt x="130047" y="0"/>
                </a:lnTo>
                <a:lnTo>
                  <a:pt x="122681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2467" y="3783329"/>
            <a:ext cx="192786" cy="221742"/>
          </a:xfrm>
          <a:custGeom>
            <a:avLst/>
            <a:gdLst/>
            <a:ahLst/>
            <a:cxnLst/>
            <a:rect l="l" t="t" r="r" b="b"/>
            <a:pathLst>
              <a:path w="192785" h="221741">
                <a:moveTo>
                  <a:pt x="121920" y="0"/>
                </a:moveTo>
                <a:lnTo>
                  <a:pt x="108184" y="390"/>
                </a:lnTo>
                <a:lnTo>
                  <a:pt x="95077" y="1603"/>
                </a:lnTo>
                <a:lnTo>
                  <a:pt x="82717" y="3698"/>
                </a:lnTo>
                <a:lnTo>
                  <a:pt x="71224" y="6734"/>
                </a:lnTo>
                <a:lnTo>
                  <a:pt x="56347" y="12640"/>
                </a:lnTo>
                <a:lnTo>
                  <a:pt x="45184" y="18829"/>
                </a:lnTo>
                <a:lnTo>
                  <a:pt x="35090" y="26287"/>
                </a:lnTo>
                <a:lnTo>
                  <a:pt x="21562" y="40586"/>
                </a:lnTo>
                <a:lnTo>
                  <a:pt x="14595" y="51120"/>
                </a:lnTo>
                <a:lnTo>
                  <a:pt x="8818" y="62843"/>
                </a:lnTo>
                <a:lnTo>
                  <a:pt x="3776" y="79335"/>
                </a:lnTo>
                <a:lnTo>
                  <a:pt x="1608" y="91540"/>
                </a:lnTo>
                <a:lnTo>
                  <a:pt x="351" y="104509"/>
                </a:lnTo>
                <a:lnTo>
                  <a:pt x="0" y="116586"/>
                </a:lnTo>
                <a:lnTo>
                  <a:pt x="532" y="131505"/>
                </a:lnTo>
                <a:lnTo>
                  <a:pt x="2130" y="145378"/>
                </a:lnTo>
                <a:lnTo>
                  <a:pt x="4794" y="158224"/>
                </a:lnTo>
                <a:lnTo>
                  <a:pt x="8522" y="170061"/>
                </a:lnTo>
                <a:lnTo>
                  <a:pt x="13316" y="180910"/>
                </a:lnTo>
                <a:lnTo>
                  <a:pt x="19176" y="190788"/>
                </a:lnTo>
                <a:lnTo>
                  <a:pt x="29415" y="202654"/>
                </a:lnTo>
                <a:lnTo>
                  <a:pt x="39444" y="210508"/>
                </a:lnTo>
                <a:lnTo>
                  <a:pt x="50693" y="216316"/>
                </a:lnTo>
                <a:lnTo>
                  <a:pt x="63194" y="220047"/>
                </a:lnTo>
                <a:lnTo>
                  <a:pt x="76976" y="221669"/>
                </a:lnTo>
                <a:lnTo>
                  <a:pt x="80772" y="221742"/>
                </a:lnTo>
                <a:lnTo>
                  <a:pt x="93071" y="220746"/>
                </a:lnTo>
                <a:lnTo>
                  <a:pt x="105129" y="217758"/>
                </a:lnTo>
                <a:lnTo>
                  <a:pt x="116905" y="212778"/>
                </a:lnTo>
                <a:lnTo>
                  <a:pt x="128358" y="205807"/>
                </a:lnTo>
                <a:lnTo>
                  <a:pt x="137160" y="198882"/>
                </a:lnTo>
                <a:lnTo>
                  <a:pt x="144771" y="192115"/>
                </a:lnTo>
                <a:lnTo>
                  <a:pt x="152491" y="184307"/>
                </a:lnTo>
                <a:lnTo>
                  <a:pt x="160332" y="175460"/>
                </a:lnTo>
                <a:lnTo>
                  <a:pt x="168309" y="165572"/>
                </a:lnTo>
                <a:lnTo>
                  <a:pt x="176435" y="154644"/>
                </a:lnTo>
                <a:lnTo>
                  <a:pt x="184723" y="142676"/>
                </a:lnTo>
                <a:lnTo>
                  <a:pt x="192786" y="130302"/>
                </a:lnTo>
                <a:lnTo>
                  <a:pt x="192786" y="117602"/>
                </a:lnTo>
                <a:lnTo>
                  <a:pt x="192786" y="104902"/>
                </a:lnTo>
                <a:lnTo>
                  <a:pt x="192786" y="92201"/>
                </a:lnTo>
                <a:lnTo>
                  <a:pt x="192786" y="79502"/>
                </a:lnTo>
                <a:lnTo>
                  <a:pt x="192786" y="66801"/>
                </a:lnTo>
                <a:lnTo>
                  <a:pt x="192786" y="54101"/>
                </a:lnTo>
                <a:lnTo>
                  <a:pt x="192786" y="41401"/>
                </a:lnTo>
                <a:lnTo>
                  <a:pt x="192786" y="28701"/>
                </a:lnTo>
                <a:lnTo>
                  <a:pt x="192786" y="16001"/>
                </a:lnTo>
                <a:lnTo>
                  <a:pt x="192786" y="3301"/>
                </a:lnTo>
                <a:lnTo>
                  <a:pt x="192786" y="0"/>
                </a:lnTo>
                <a:lnTo>
                  <a:pt x="180086" y="0"/>
                </a:lnTo>
                <a:lnTo>
                  <a:pt x="167386" y="0"/>
                </a:lnTo>
                <a:lnTo>
                  <a:pt x="154686" y="0"/>
                </a:lnTo>
                <a:lnTo>
                  <a:pt x="141986" y="0"/>
                </a:lnTo>
                <a:lnTo>
                  <a:pt x="129286" y="0"/>
                </a:lnTo>
                <a:lnTo>
                  <a:pt x="121920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2455" y="3530345"/>
            <a:ext cx="234695" cy="187452"/>
          </a:xfrm>
          <a:custGeom>
            <a:avLst/>
            <a:gdLst/>
            <a:ahLst/>
            <a:cxnLst/>
            <a:rect l="l" t="t" r="r" b="b"/>
            <a:pathLst>
              <a:path w="234696" h="187451">
                <a:moveTo>
                  <a:pt x="120396" y="0"/>
                </a:moveTo>
                <a:lnTo>
                  <a:pt x="107152" y="898"/>
                </a:lnTo>
                <a:lnTo>
                  <a:pt x="94627" y="3554"/>
                </a:lnTo>
                <a:lnTo>
                  <a:pt x="82756" y="7904"/>
                </a:lnTo>
                <a:lnTo>
                  <a:pt x="71480" y="13886"/>
                </a:lnTo>
                <a:lnTo>
                  <a:pt x="59783" y="23032"/>
                </a:lnTo>
                <a:lnTo>
                  <a:pt x="50939" y="31832"/>
                </a:lnTo>
                <a:lnTo>
                  <a:pt x="42809" y="41695"/>
                </a:lnTo>
                <a:lnTo>
                  <a:pt x="35395" y="52673"/>
                </a:lnTo>
                <a:lnTo>
                  <a:pt x="26765" y="67496"/>
                </a:lnTo>
                <a:lnTo>
                  <a:pt x="21450" y="78564"/>
                </a:lnTo>
                <a:lnTo>
                  <a:pt x="16784" y="90353"/>
                </a:lnTo>
                <a:lnTo>
                  <a:pt x="12732" y="102864"/>
                </a:lnTo>
                <a:lnTo>
                  <a:pt x="9258" y="116095"/>
                </a:lnTo>
                <a:lnTo>
                  <a:pt x="6516" y="128847"/>
                </a:lnTo>
                <a:lnTo>
                  <a:pt x="4322" y="141253"/>
                </a:lnTo>
                <a:lnTo>
                  <a:pt x="2561" y="153803"/>
                </a:lnTo>
                <a:lnTo>
                  <a:pt x="1233" y="166498"/>
                </a:lnTo>
                <a:lnTo>
                  <a:pt x="339" y="179337"/>
                </a:lnTo>
                <a:lnTo>
                  <a:pt x="0" y="187452"/>
                </a:lnTo>
                <a:lnTo>
                  <a:pt x="12734" y="187452"/>
                </a:lnTo>
                <a:lnTo>
                  <a:pt x="25457" y="187452"/>
                </a:lnTo>
                <a:lnTo>
                  <a:pt x="38169" y="187452"/>
                </a:lnTo>
                <a:lnTo>
                  <a:pt x="50873" y="187452"/>
                </a:lnTo>
                <a:lnTo>
                  <a:pt x="63569" y="187451"/>
                </a:lnTo>
                <a:lnTo>
                  <a:pt x="76258" y="187451"/>
                </a:lnTo>
                <a:lnTo>
                  <a:pt x="88943" y="187451"/>
                </a:lnTo>
                <a:lnTo>
                  <a:pt x="101625" y="187452"/>
                </a:lnTo>
                <a:lnTo>
                  <a:pt x="114304" y="187452"/>
                </a:lnTo>
                <a:lnTo>
                  <a:pt x="126984" y="187452"/>
                </a:lnTo>
                <a:lnTo>
                  <a:pt x="139665" y="187451"/>
                </a:lnTo>
                <a:lnTo>
                  <a:pt x="152348" y="187451"/>
                </a:lnTo>
                <a:lnTo>
                  <a:pt x="165035" y="187451"/>
                </a:lnTo>
                <a:lnTo>
                  <a:pt x="177727" y="187452"/>
                </a:lnTo>
                <a:lnTo>
                  <a:pt x="190427" y="187451"/>
                </a:lnTo>
                <a:lnTo>
                  <a:pt x="203135" y="187451"/>
                </a:lnTo>
                <a:lnTo>
                  <a:pt x="215852" y="187451"/>
                </a:lnTo>
                <a:lnTo>
                  <a:pt x="228581" y="187452"/>
                </a:lnTo>
                <a:lnTo>
                  <a:pt x="234696" y="187452"/>
                </a:lnTo>
                <a:lnTo>
                  <a:pt x="234660" y="171904"/>
                </a:lnTo>
                <a:lnTo>
                  <a:pt x="234139" y="156957"/>
                </a:lnTo>
                <a:lnTo>
                  <a:pt x="233131" y="142615"/>
                </a:lnTo>
                <a:lnTo>
                  <a:pt x="231630" y="128886"/>
                </a:lnTo>
                <a:lnTo>
                  <a:pt x="229635" y="115776"/>
                </a:lnTo>
                <a:lnTo>
                  <a:pt x="227141" y="103293"/>
                </a:lnTo>
                <a:lnTo>
                  <a:pt x="224146" y="91442"/>
                </a:lnTo>
                <a:lnTo>
                  <a:pt x="220646" y="80231"/>
                </a:lnTo>
                <a:lnTo>
                  <a:pt x="216638" y="69666"/>
                </a:lnTo>
                <a:lnTo>
                  <a:pt x="212118" y="59753"/>
                </a:lnTo>
                <a:lnTo>
                  <a:pt x="207083" y="50500"/>
                </a:lnTo>
                <a:lnTo>
                  <a:pt x="198488" y="37748"/>
                </a:lnTo>
                <a:lnTo>
                  <a:pt x="189634" y="27546"/>
                </a:lnTo>
                <a:lnTo>
                  <a:pt x="179920" y="18932"/>
                </a:lnTo>
                <a:lnTo>
                  <a:pt x="169326" y="11917"/>
                </a:lnTo>
                <a:lnTo>
                  <a:pt x="157833" y="6509"/>
                </a:lnTo>
                <a:lnTo>
                  <a:pt x="145423" y="2718"/>
                </a:lnTo>
                <a:lnTo>
                  <a:pt x="132076" y="554"/>
                </a:lnTo>
                <a:lnTo>
                  <a:pt x="120396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5067" y="3474719"/>
            <a:ext cx="51054" cy="585978"/>
          </a:xfrm>
          <a:custGeom>
            <a:avLst/>
            <a:gdLst/>
            <a:ahLst/>
            <a:cxnLst/>
            <a:rect l="l" t="t" r="r" b="b"/>
            <a:pathLst>
              <a:path w="51053" h="585977">
                <a:moveTo>
                  <a:pt x="25146" y="0"/>
                </a:moveTo>
                <a:lnTo>
                  <a:pt x="30480" y="0"/>
                </a:lnTo>
                <a:lnTo>
                  <a:pt x="35052" y="0"/>
                </a:lnTo>
                <a:lnTo>
                  <a:pt x="38100" y="761"/>
                </a:lnTo>
                <a:lnTo>
                  <a:pt x="41148" y="1523"/>
                </a:lnTo>
                <a:lnTo>
                  <a:pt x="44196" y="2285"/>
                </a:lnTo>
                <a:lnTo>
                  <a:pt x="45720" y="3809"/>
                </a:lnTo>
                <a:lnTo>
                  <a:pt x="48006" y="5333"/>
                </a:lnTo>
                <a:lnTo>
                  <a:pt x="48768" y="6857"/>
                </a:lnTo>
                <a:lnTo>
                  <a:pt x="49530" y="9143"/>
                </a:lnTo>
                <a:lnTo>
                  <a:pt x="51054" y="10667"/>
                </a:lnTo>
                <a:lnTo>
                  <a:pt x="51054" y="12953"/>
                </a:lnTo>
                <a:lnTo>
                  <a:pt x="51054" y="16001"/>
                </a:lnTo>
                <a:lnTo>
                  <a:pt x="51054" y="43662"/>
                </a:lnTo>
                <a:lnTo>
                  <a:pt x="51054" y="71323"/>
                </a:lnTo>
                <a:lnTo>
                  <a:pt x="51054" y="98986"/>
                </a:lnTo>
                <a:lnTo>
                  <a:pt x="51054" y="126650"/>
                </a:lnTo>
                <a:lnTo>
                  <a:pt x="51054" y="154316"/>
                </a:lnTo>
                <a:lnTo>
                  <a:pt x="51054" y="181986"/>
                </a:lnTo>
                <a:lnTo>
                  <a:pt x="51054" y="209658"/>
                </a:lnTo>
                <a:lnTo>
                  <a:pt x="51054" y="237335"/>
                </a:lnTo>
                <a:lnTo>
                  <a:pt x="51054" y="265016"/>
                </a:lnTo>
                <a:lnTo>
                  <a:pt x="51054" y="292703"/>
                </a:lnTo>
                <a:lnTo>
                  <a:pt x="51054" y="320395"/>
                </a:lnTo>
                <a:lnTo>
                  <a:pt x="51054" y="348093"/>
                </a:lnTo>
                <a:lnTo>
                  <a:pt x="51054" y="375799"/>
                </a:lnTo>
                <a:lnTo>
                  <a:pt x="51054" y="403511"/>
                </a:lnTo>
                <a:lnTo>
                  <a:pt x="51054" y="431232"/>
                </a:lnTo>
                <a:lnTo>
                  <a:pt x="51054" y="458961"/>
                </a:lnTo>
                <a:lnTo>
                  <a:pt x="51054" y="574548"/>
                </a:lnTo>
                <a:lnTo>
                  <a:pt x="49530" y="576834"/>
                </a:lnTo>
                <a:lnTo>
                  <a:pt x="48768" y="578358"/>
                </a:lnTo>
                <a:lnTo>
                  <a:pt x="48006" y="580644"/>
                </a:lnTo>
                <a:lnTo>
                  <a:pt x="45720" y="581406"/>
                </a:lnTo>
                <a:lnTo>
                  <a:pt x="44196" y="582930"/>
                </a:lnTo>
                <a:lnTo>
                  <a:pt x="41148" y="583692"/>
                </a:lnTo>
                <a:lnTo>
                  <a:pt x="38100" y="584454"/>
                </a:lnTo>
                <a:lnTo>
                  <a:pt x="35052" y="585216"/>
                </a:lnTo>
                <a:lnTo>
                  <a:pt x="30480" y="585978"/>
                </a:lnTo>
                <a:lnTo>
                  <a:pt x="25146" y="585978"/>
                </a:lnTo>
                <a:lnTo>
                  <a:pt x="20574" y="585978"/>
                </a:lnTo>
                <a:lnTo>
                  <a:pt x="16764" y="585216"/>
                </a:lnTo>
                <a:lnTo>
                  <a:pt x="12954" y="584454"/>
                </a:lnTo>
                <a:lnTo>
                  <a:pt x="9906" y="583692"/>
                </a:lnTo>
                <a:lnTo>
                  <a:pt x="7620" y="582930"/>
                </a:lnTo>
                <a:lnTo>
                  <a:pt x="5334" y="581406"/>
                </a:lnTo>
                <a:lnTo>
                  <a:pt x="3048" y="580644"/>
                </a:lnTo>
                <a:lnTo>
                  <a:pt x="2286" y="578358"/>
                </a:lnTo>
                <a:lnTo>
                  <a:pt x="1524" y="576834"/>
                </a:lnTo>
                <a:lnTo>
                  <a:pt x="762" y="574548"/>
                </a:lnTo>
                <a:lnTo>
                  <a:pt x="0" y="572262"/>
                </a:lnTo>
                <a:lnTo>
                  <a:pt x="0" y="569976"/>
                </a:lnTo>
                <a:lnTo>
                  <a:pt x="0" y="542206"/>
                </a:lnTo>
                <a:lnTo>
                  <a:pt x="0" y="514448"/>
                </a:lnTo>
                <a:lnTo>
                  <a:pt x="0" y="486700"/>
                </a:lnTo>
                <a:lnTo>
                  <a:pt x="0" y="458961"/>
                </a:lnTo>
                <a:lnTo>
                  <a:pt x="0" y="431232"/>
                </a:lnTo>
                <a:lnTo>
                  <a:pt x="0" y="403511"/>
                </a:lnTo>
                <a:lnTo>
                  <a:pt x="0" y="375799"/>
                </a:lnTo>
                <a:lnTo>
                  <a:pt x="0" y="348093"/>
                </a:lnTo>
                <a:lnTo>
                  <a:pt x="0" y="320395"/>
                </a:lnTo>
                <a:lnTo>
                  <a:pt x="0" y="292703"/>
                </a:lnTo>
                <a:lnTo>
                  <a:pt x="0" y="265016"/>
                </a:lnTo>
                <a:lnTo>
                  <a:pt x="0" y="237335"/>
                </a:lnTo>
                <a:lnTo>
                  <a:pt x="0" y="209658"/>
                </a:lnTo>
                <a:lnTo>
                  <a:pt x="0" y="181986"/>
                </a:lnTo>
                <a:lnTo>
                  <a:pt x="0" y="154316"/>
                </a:lnTo>
                <a:lnTo>
                  <a:pt x="0" y="126650"/>
                </a:lnTo>
                <a:lnTo>
                  <a:pt x="0" y="98986"/>
                </a:lnTo>
                <a:lnTo>
                  <a:pt x="0" y="71323"/>
                </a:lnTo>
                <a:lnTo>
                  <a:pt x="0" y="43662"/>
                </a:lnTo>
                <a:lnTo>
                  <a:pt x="0" y="16002"/>
                </a:lnTo>
                <a:lnTo>
                  <a:pt x="0" y="12954"/>
                </a:lnTo>
                <a:lnTo>
                  <a:pt x="762" y="10668"/>
                </a:lnTo>
                <a:lnTo>
                  <a:pt x="1524" y="9144"/>
                </a:lnTo>
                <a:lnTo>
                  <a:pt x="2286" y="6858"/>
                </a:lnTo>
                <a:lnTo>
                  <a:pt x="3048" y="5334"/>
                </a:lnTo>
                <a:lnTo>
                  <a:pt x="5334" y="3810"/>
                </a:lnTo>
                <a:lnTo>
                  <a:pt x="7620" y="2286"/>
                </a:lnTo>
                <a:lnTo>
                  <a:pt x="9906" y="1524"/>
                </a:lnTo>
                <a:lnTo>
                  <a:pt x="12954" y="762"/>
                </a:lnTo>
                <a:lnTo>
                  <a:pt x="16764" y="0"/>
                </a:lnTo>
                <a:lnTo>
                  <a:pt x="20574" y="0"/>
                </a:lnTo>
                <a:lnTo>
                  <a:pt x="25146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9591" y="3474719"/>
            <a:ext cx="51054" cy="585978"/>
          </a:xfrm>
          <a:custGeom>
            <a:avLst/>
            <a:gdLst/>
            <a:ahLst/>
            <a:cxnLst/>
            <a:rect l="l" t="t" r="r" b="b"/>
            <a:pathLst>
              <a:path w="51053" h="585977">
                <a:moveTo>
                  <a:pt x="25146" y="0"/>
                </a:moveTo>
                <a:lnTo>
                  <a:pt x="30480" y="0"/>
                </a:lnTo>
                <a:lnTo>
                  <a:pt x="34290" y="0"/>
                </a:lnTo>
                <a:lnTo>
                  <a:pt x="37338" y="761"/>
                </a:lnTo>
                <a:lnTo>
                  <a:pt x="41148" y="1523"/>
                </a:lnTo>
                <a:lnTo>
                  <a:pt x="43434" y="2285"/>
                </a:lnTo>
                <a:lnTo>
                  <a:pt x="45720" y="3809"/>
                </a:lnTo>
                <a:lnTo>
                  <a:pt x="47244" y="5333"/>
                </a:lnTo>
                <a:lnTo>
                  <a:pt x="48768" y="6857"/>
                </a:lnTo>
                <a:lnTo>
                  <a:pt x="49530" y="9143"/>
                </a:lnTo>
                <a:lnTo>
                  <a:pt x="50292" y="10667"/>
                </a:lnTo>
                <a:lnTo>
                  <a:pt x="51054" y="12953"/>
                </a:lnTo>
                <a:lnTo>
                  <a:pt x="51054" y="16001"/>
                </a:lnTo>
                <a:lnTo>
                  <a:pt x="51054" y="43662"/>
                </a:lnTo>
                <a:lnTo>
                  <a:pt x="51054" y="71323"/>
                </a:lnTo>
                <a:lnTo>
                  <a:pt x="51054" y="98986"/>
                </a:lnTo>
                <a:lnTo>
                  <a:pt x="51054" y="126650"/>
                </a:lnTo>
                <a:lnTo>
                  <a:pt x="51054" y="154316"/>
                </a:lnTo>
                <a:lnTo>
                  <a:pt x="51054" y="181986"/>
                </a:lnTo>
                <a:lnTo>
                  <a:pt x="51054" y="209658"/>
                </a:lnTo>
                <a:lnTo>
                  <a:pt x="51054" y="237335"/>
                </a:lnTo>
                <a:lnTo>
                  <a:pt x="51054" y="265016"/>
                </a:lnTo>
                <a:lnTo>
                  <a:pt x="51054" y="292703"/>
                </a:lnTo>
                <a:lnTo>
                  <a:pt x="51054" y="320395"/>
                </a:lnTo>
                <a:lnTo>
                  <a:pt x="51054" y="348093"/>
                </a:lnTo>
                <a:lnTo>
                  <a:pt x="51054" y="375799"/>
                </a:lnTo>
                <a:lnTo>
                  <a:pt x="51054" y="403511"/>
                </a:lnTo>
                <a:lnTo>
                  <a:pt x="51054" y="431232"/>
                </a:lnTo>
                <a:lnTo>
                  <a:pt x="51054" y="458961"/>
                </a:lnTo>
                <a:lnTo>
                  <a:pt x="51054" y="572262"/>
                </a:lnTo>
                <a:lnTo>
                  <a:pt x="50292" y="574548"/>
                </a:lnTo>
                <a:lnTo>
                  <a:pt x="49530" y="576834"/>
                </a:lnTo>
                <a:lnTo>
                  <a:pt x="48768" y="578358"/>
                </a:lnTo>
                <a:lnTo>
                  <a:pt x="47244" y="580644"/>
                </a:lnTo>
                <a:lnTo>
                  <a:pt x="45720" y="581406"/>
                </a:lnTo>
                <a:lnTo>
                  <a:pt x="43434" y="582930"/>
                </a:lnTo>
                <a:lnTo>
                  <a:pt x="41148" y="583692"/>
                </a:lnTo>
                <a:lnTo>
                  <a:pt x="37338" y="584454"/>
                </a:lnTo>
                <a:lnTo>
                  <a:pt x="34290" y="585216"/>
                </a:lnTo>
                <a:lnTo>
                  <a:pt x="30480" y="585978"/>
                </a:lnTo>
                <a:lnTo>
                  <a:pt x="25146" y="585978"/>
                </a:lnTo>
                <a:lnTo>
                  <a:pt x="20574" y="585978"/>
                </a:lnTo>
                <a:lnTo>
                  <a:pt x="16002" y="585216"/>
                </a:lnTo>
                <a:lnTo>
                  <a:pt x="12954" y="584454"/>
                </a:lnTo>
                <a:lnTo>
                  <a:pt x="9906" y="583692"/>
                </a:lnTo>
                <a:lnTo>
                  <a:pt x="6858" y="582930"/>
                </a:lnTo>
                <a:lnTo>
                  <a:pt x="5334" y="581406"/>
                </a:lnTo>
                <a:lnTo>
                  <a:pt x="3048" y="580644"/>
                </a:lnTo>
                <a:lnTo>
                  <a:pt x="1524" y="578358"/>
                </a:lnTo>
                <a:lnTo>
                  <a:pt x="762" y="576834"/>
                </a:lnTo>
                <a:lnTo>
                  <a:pt x="0" y="574548"/>
                </a:lnTo>
                <a:lnTo>
                  <a:pt x="0" y="572262"/>
                </a:lnTo>
                <a:lnTo>
                  <a:pt x="0" y="569976"/>
                </a:lnTo>
                <a:lnTo>
                  <a:pt x="0" y="542206"/>
                </a:lnTo>
                <a:lnTo>
                  <a:pt x="0" y="514448"/>
                </a:lnTo>
                <a:lnTo>
                  <a:pt x="0" y="486700"/>
                </a:lnTo>
                <a:lnTo>
                  <a:pt x="0" y="458961"/>
                </a:lnTo>
                <a:lnTo>
                  <a:pt x="0" y="431232"/>
                </a:lnTo>
                <a:lnTo>
                  <a:pt x="0" y="403511"/>
                </a:lnTo>
                <a:lnTo>
                  <a:pt x="0" y="375799"/>
                </a:lnTo>
                <a:lnTo>
                  <a:pt x="0" y="348093"/>
                </a:lnTo>
                <a:lnTo>
                  <a:pt x="0" y="320395"/>
                </a:lnTo>
                <a:lnTo>
                  <a:pt x="0" y="292703"/>
                </a:lnTo>
                <a:lnTo>
                  <a:pt x="0" y="265016"/>
                </a:lnTo>
                <a:lnTo>
                  <a:pt x="0" y="237335"/>
                </a:lnTo>
                <a:lnTo>
                  <a:pt x="0" y="209658"/>
                </a:lnTo>
                <a:lnTo>
                  <a:pt x="0" y="181986"/>
                </a:lnTo>
                <a:lnTo>
                  <a:pt x="0" y="154316"/>
                </a:lnTo>
                <a:lnTo>
                  <a:pt x="0" y="126650"/>
                </a:lnTo>
                <a:lnTo>
                  <a:pt x="0" y="98986"/>
                </a:lnTo>
                <a:lnTo>
                  <a:pt x="0" y="71323"/>
                </a:lnTo>
                <a:lnTo>
                  <a:pt x="0" y="43662"/>
                </a:lnTo>
                <a:lnTo>
                  <a:pt x="0" y="16002"/>
                </a:lnTo>
                <a:lnTo>
                  <a:pt x="0" y="12954"/>
                </a:lnTo>
                <a:lnTo>
                  <a:pt x="0" y="10668"/>
                </a:lnTo>
                <a:lnTo>
                  <a:pt x="762" y="9144"/>
                </a:lnTo>
                <a:lnTo>
                  <a:pt x="1524" y="6858"/>
                </a:lnTo>
                <a:lnTo>
                  <a:pt x="3048" y="5334"/>
                </a:lnTo>
                <a:lnTo>
                  <a:pt x="5334" y="3810"/>
                </a:lnTo>
                <a:lnTo>
                  <a:pt x="6858" y="2286"/>
                </a:lnTo>
                <a:lnTo>
                  <a:pt x="9906" y="1524"/>
                </a:lnTo>
                <a:lnTo>
                  <a:pt x="12954" y="762"/>
                </a:lnTo>
                <a:lnTo>
                  <a:pt x="16002" y="0"/>
                </a:lnTo>
                <a:lnTo>
                  <a:pt x="20574" y="0"/>
                </a:lnTo>
                <a:lnTo>
                  <a:pt x="25146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1687" y="3467861"/>
            <a:ext cx="262890" cy="599694"/>
          </a:xfrm>
          <a:custGeom>
            <a:avLst/>
            <a:gdLst/>
            <a:ahLst/>
            <a:cxnLst/>
            <a:rect l="l" t="t" r="r" b="b"/>
            <a:pathLst>
              <a:path w="262890" h="599693">
                <a:moveTo>
                  <a:pt x="145542" y="0"/>
                </a:moveTo>
                <a:lnTo>
                  <a:pt x="158196" y="498"/>
                </a:lnTo>
                <a:lnTo>
                  <a:pt x="170739" y="2245"/>
                </a:lnTo>
                <a:lnTo>
                  <a:pt x="174498" y="3047"/>
                </a:lnTo>
                <a:lnTo>
                  <a:pt x="187027" y="6706"/>
                </a:lnTo>
                <a:lnTo>
                  <a:pt x="198654" y="11342"/>
                </a:lnTo>
                <a:lnTo>
                  <a:pt x="208026" y="16001"/>
                </a:lnTo>
                <a:lnTo>
                  <a:pt x="214884" y="19811"/>
                </a:lnTo>
                <a:lnTo>
                  <a:pt x="220980" y="24383"/>
                </a:lnTo>
                <a:lnTo>
                  <a:pt x="226314" y="28193"/>
                </a:lnTo>
                <a:lnTo>
                  <a:pt x="230886" y="32003"/>
                </a:lnTo>
                <a:lnTo>
                  <a:pt x="233934" y="35813"/>
                </a:lnTo>
                <a:lnTo>
                  <a:pt x="236982" y="38861"/>
                </a:lnTo>
                <a:lnTo>
                  <a:pt x="238506" y="41148"/>
                </a:lnTo>
                <a:lnTo>
                  <a:pt x="240030" y="43433"/>
                </a:lnTo>
                <a:lnTo>
                  <a:pt x="240792" y="45719"/>
                </a:lnTo>
                <a:lnTo>
                  <a:pt x="241554" y="48006"/>
                </a:lnTo>
                <a:lnTo>
                  <a:pt x="241554" y="51053"/>
                </a:lnTo>
                <a:lnTo>
                  <a:pt x="242316" y="53339"/>
                </a:lnTo>
                <a:lnTo>
                  <a:pt x="242316" y="56387"/>
                </a:lnTo>
                <a:lnTo>
                  <a:pt x="243078" y="59435"/>
                </a:lnTo>
                <a:lnTo>
                  <a:pt x="243078" y="63245"/>
                </a:lnTo>
                <a:lnTo>
                  <a:pt x="243078" y="85343"/>
                </a:lnTo>
                <a:lnTo>
                  <a:pt x="242316" y="89153"/>
                </a:lnTo>
                <a:lnTo>
                  <a:pt x="241554" y="92963"/>
                </a:lnTo>
                <a:lnTo>
                  <a:pt x="240792" y="95249"/>
                </a:lnTo>
                <a:lnTo>
                  <a:pt x="240030" y="98297"/>
                </a:lnTo>
                <a:lnTo>
                  <a:pt x="239268" y="100583"/>
                </a:lnTo>
                <a:lnTo>
                  <a:pt x="237744" y="102107"/>
                </a:lnTo>
                <a:lnTo>
                  <a:pt x="236220" y="103632"/>
                </a:lnTo>
                <a:lnTo>
                  <a:pt x="234696" y="104394"/>
                </a:lnTo>
                <a:lnTo>
                  <a:pt x="233172" y="104394"/>
                </a:lnTo>
                <a:lnTo>
                  <a:pt x="230886" y="104394"/>
                </a:lnTo>
                <a:lnTo>
                  <a:pt x="227076" y="102107"/>
                </a:lnTo>
                <a:lnTo>
                  <a:pt x="222504" y="97536"/>
                </a:lnTo>
                <a:lnTo>
                  <a:pt x="218694" y="92964"/>
                </a:lnTo>
                <a:lnTo>
                  <a:pt x="212598" y="87630"/>
                </a:lnTo>
                <a:lnTo>
                  <a:pt x="204978" y="82296"/>
                </a:lnTo>
                <a:lnTo>
                  <a:pt x="194898" y="75943"/>
                </a:lnTo>
                <a:lnTo>
                  <a:pt x="183348" y="70056"/>
                </a:lnTo>
                <a:lnTo>
                  <a:pt x="166942" y="63807"/>
                </a:lnTo>
                <a:lnTo>
                  <a:pt x="154253" y="61532"/>
                </a:lnTo>
                <a:lnTo>
                  <a:pt x="143256" y="60960"/>
                </a:lnTo>
                <a:lnTo>
                  <a:pt x="129692" y="61791"/>
                </a:lnTo>
                <a:lnTo>
                  <a:pt x="117406" y="64287"/>
                </a:lnTo>
                <a:lnTo>
                  <a:pt x="107442" y="67818"/>
                </a:lnTo>
                <a:lnTo>
                  <a:pt x="96067" y="74270"/>
                </a:lnTo>
                <a:lnTo>
                  <a:pt x="86549" y="82579"/>
                </a:lnTo>
                <a:lnTo>
                  <a:pt x="76016" y="97061"/>
                </a:lnTo>
                <a:lnTo>
                  <a:pt x="70507" y="108477"/>
                </a:lnTo>
                <a:lnTo>
                  <a:pt x="67818" y="115823"/>
                </a:lnTo>
                <a:lnTo>
                  <a:pt x="65167" y="127614"/>
                </a:lnTo>
                <a:lnTo>
                  <a:pt x="63647" y="140336"/>
                </a:lnTo>
                <a:lnTo>
                  <a:pt x="63246" y="151638"/>
                </a:lnTo>
                <a:lnTo>
                  <a:pt x="63913" y="165945"/>
                </a:lnTo>
                <a:lnTo>
                  <a:pt x="65852" y="178887"/>
                </a:lnTo>
                <a:lnTo>
                  <a:pt x="68969" y="190464"/>
                </a:lnTo>
                <a:lnTo>
                  <a:pt x="71628" y="197358"/>
                </a:lnTo>
                <a:lnTo>
                  <a:pt x="77615" y="208838"/>
                </a:lnTo>
                <a:lnTo>
                  <a:pt x="85079" y="219172"/>
                </a:lnTo>
                <a:lnTo>
                  <a:pt x="94019" y="228200"/>
                </a:lnTo>
                <a:lnTo>
                  <a:pt x="94488" y="228600"/>
                </a:lnTo>
                <a:lnTo>
                  <a:pt x="103602" y="237007"/>
                </a:lnTo>
                <a:lnTo>
                  <a:pt x="113627" y="244814"/>
                </a:lnTo>
                <a:lnTo>
                  <a:pt x="124564" y="251879"/>
                </a:lnTo>
                <a:lnTo>
                  <a:pt x="126492" y="252984"/>
                </a:lnTo>
                <a:lnTo>
                  <a:pt x="137078" y="259210"/>
                </a:lnTo>
                <a:lnTo>
                  <a:pt x="148083" y="265436"/>
                </a:lnTo>
                <a:lnTo>
                  <a:pt x="159507" y="271662"/>
                </a:lnTo>
                <a:lnTo>
                  <a:pt x="163068" y="273558"/>
                </a:lnTo>
                <a:lnTo>
                  <a:pt x="173837" y="279814"/>
                </a:lnTo>
                <a:lnTo>
                  <a:pt x="184607" y="286466"/>
                </a:lnTo>
                <a:lnTo>
                  <a:pt x="195376" y="293515"/>
                </a:lnTo>
                <a:lnTo>
                  <a:pt x="209308" y="304039"/>
                </a:lnTo>
                <a:lnTo>
                  <a:pt x="218595" y="312524"/>
                </a:lnTo>
                <a:lnTo>
                  <a:pt x="227505" y="321981"/>
                </a:lnTo>
                <a:lnTo>
                  <a:pt x="238564" y="336911"/>
                </a:lnTo>
                <a:lnTo>
                  <a:pt x="244757" y="347733"/>
                </a:lnTo>
                <a:lnTo>
                  <a:pt x="250143" y="359530"/>
                </a:lnTo>
                <a:lnTo>
                  <a:pt x="253746" y="369570"/>
                </a:lnTo>
                <a:lnTo>
                  <a:pt x="257200" y="380599"/>
                </a:lnTo>
                <a:lnTo>
                  <a:pt x="259839" y="392443"/>
                </a:lnTo>
                <a:lnTo>
                  <a:pt x="261662" y="405104"/>
                </a:lnTo>
                <a:lnTo>
                  <a:pt x="262669" y="418580"/>
                </a:lnTo>
                <a:lnTo>
                  <a:pt x="262890" y="429006"/>
                </a:lnTo>
                <a:lnTo>
                  <a:pt x="262542" y="442760"/>
                </a:lnTo>
                <a:lnTo>
                  <a:pt x="261516" y="455976"/>
                </a:lnTo>
                <a:lnTo>
                  <a:pt x="259837" y="468680"/>
                </a:lnTo>
                <a:lnTo>
                  <a:pt x="257528" y="480895"/>
                </a:lnTo>
                <a:lnTo>
                  <a:pt x="254615" y="492646"/>
                </a:lnTo>
                <a:lnTo>
                  <a:pt x="247523" y="513235"/>
                </a:lnTo>
                <a:lnTo>
                  <a:pt x="242066" y="525151"/>
                </a:lnTo>
                <a:lnTo>
                  <a:pt x="235891" y="536300"/>
                </a:lnTo>
                <a:lnTo>
                  <a:pt x="229042" y="546597"/>
                </a:lnTo>
                <a:lnTo>
                  <a:pt x="214216" y="563235"/>
                </a:lnTo>
                <a:lnTo>
                  <a:pt x="204479" y="571528"/>
                </a:lnTo>
                <a:lnTo>
                  <a:pt x="194053" y="578801"/>
                </a:lnTo>
                <a:lnTo>
                  <a:pt x="182939" y="585001"/>
                </a:lnTo>
                <a:lnTo>
                  <a:pt x="166102" y="592222"/>
                </a:lnTo>
                <a:lnTo>
                  <a:pt x="154086" y="595754"/>
                </a:lnTo>
                <a:lnTo>
                  <a:pt x="141542" y="598140"/>
                </a:lnTo>
                <a:lnTo>
                  <a:pt x="128512" y="599426"/>
                </a:lnTo>
                <a:lnTo>
                  <a:pt x="118872" y="599694"/>
                </a:lnTo>
                <a:lnTo>
                  <a:pt x="106037" y="599193"/>
                </a:lnTo>
                <a:lnTo>
                  <a:pt x="93369" y="597690"/>
                </a:lnTo>
                <a:lnTo>
                  <a:pt x="81032" y="595186"/>
                </a:lnTo>
                <a:lnTo>
                  <a:pt x="68172" y="591180"/>
                </a:lnTo>
                <a:lnTo>
                  <a:pt x="56273" y="586447"/>
                </a:lnTo>
                <a:lnTo>
                  <a:pt x="36636" y="576862"/>
                </a:lnTo>
                <a:lnTo>
                  <a:pt x="26257" y="570412"/>
                </a:lnTo>
                <a:lnTo>
                  <a:pt x="17526" y="563118"/>
                </a:lnTo>
                <a:lnTo>
                  <a:pt x="12192" y="558546"/>
                </a:lnTo>
                <a:lnTo>
                  <a:pt x="9144" y="553974"/>
                </a:lnTo>
                <a:lnTo>
                  <a:pt x="6096" y="550164"/>
                </a:lnTo>
                <a:lnTo>
                  <a:pt x="3810" y="544830"/>
                </a:lnTo>
                <a:lnTo>
                  <a:pt x="2286" y="538734"/>
                </a:lnTo>
                <a:lnTo>
                  <a:pt x="762" y="532638"/>
                </a:lnTo>
                <a:lnTo>
                  <a:pt x="0" y="524256"/>
                </a:lnTo>
                <a:lnTo>
                  <a:pt x="0" y="514350"/>
                </a:lnTo>
                <a:lnTo>
                  <a:pt x="0" y="509016"/>
                </a:lnTo>
                <a:lnTo>
                  <a:pt x="762" y="504444"/>
                </a:lnTo>
                <a:lnTo>
                  <a:pt x="762" y="499872"/>
                </a:lnTo>
                <a:lnTo>
                  <a:pt x="1524" y="496062"/>
                </a:lnTo>
                <a:lnTo>
                  <a:pt x="2286" y="493014"/>
                </a:lnTo>
                <a:lnTo>
                  <a:pt x="3048" y="489966"/>
                </a:lnTo>
                <a:lnTo>
                  <a:pt x="3810" y="486918"/>
                </a:lnTo>
                <a:lnTo>
                  <a:pt x="5334" y="484631"/>
                </a:lnTo>
                <a:lnTo>
                  <a:pt x="6858" y="483108"/>
                </a:lnTo>
                <a:lnTo>
                  <a:pt x="8382" y="481584"/>
                </a:lnTo>
                <a:lnTo>
                  <a:pt x="9906" y="481584"/>
                </a:lnTo>
                <a:lnTo>
                  <a:pt x="11430" y="481584"/>
                </a:lnTo>
                <a:lnTo>
                  <a:pt x="14478" y="481584"/>
                </a:lnTo>
                <a:lnTo>
                  <a:pt x="19050" y="483870"/>
                </a:lnTo>
                <a:lnTo>
                  <a:pt x="25146" y="489966"/>
                </a:lnTo>
                <a:lnTo>
                  <a:pt x="34073" y="497499"/>
                </a:lnTo>
                <a:lnTo>
                  <a:pt x="44396" y="505928"/>
                </a:lnTo>
                <a:lnTo>
                  <a:pt x="47244" y="508254"/>
                </a:lnTo>
                <a:lnTo>
                  <a:pt x="57129" y="515033"/>
                </a:lnTo>
                <a:lnTo>
                  <a:pt x="68078" y="521463"/>
                </a:lnTo>
                <a:lnTo>
                  <a:pt x="79248" y="527304"/>
                </a:lnTo>
                <a:lnTo>
                  <a:pt x="90647" y="531314"/>
                </a:lnTo>
                <a:lnTo>
                  <a:pt x="102749" y="534086"/>
                </a:lnTo>
                <a:lnTo>
                  <a:pt x="115876" y="535512"/>
                </a:lnTo>
                <a:lnTo>
                  <a:pt x="122682" y="535686"/>
                </a:lnTo>
                <a:lnTo>
                  <a:pt x="135955" y="534880"/>
                </a:lnTo>
                <a:lnTo>
                  <a:pt x="148475" y="532594"/>
                </a:lnTo>
                <a:lnTo>
                  <a:pt x="158496" y="529590"/>
                </a:lnTo>
                <a:lnTo>
                  <a:pt x="169978" y="524291"/>
                </a:lnTo>
                <a:lnTo>
                  <a:pt x="180402" y="517033"/>
                </a:lnTo>
                <a:lnTo>
                  <a:pt x="186690" y="511302"/>
                </a:lnTo>
                <a:lnTo>
                  <a:pt x="194147" y="501669"/>
                </a:lnTo>
                <a:lnTo>
                  <a:pt x="200478" y="490545"/>
                </a:lnTo>
                <a:lnTo>
                  <a:pt x="204978" y="480059"/>
                </a:lnTo>
                <a:lnTo>
                  <a:pt x="208228" y="468866"/>
                </a:lnTo>
                <a:lnTo>
                  <a:pt x="210443" y="456638"/>
                </a:lnTo>
                <a:lnTo>
                  <a:pt x="211623" y="443375"/>
                </a:lnTo>
                <a:lnTo>
                  <a:pt x="211836" y="434340"/>
                </a:lnTo>
                <a:lnTo>
                  <a:pt x="211100" y="420466"/>
                </a:lnTo>
                <a:lnTo>
                  <a:pt x="208965" y="407723"/>
                </a:lnTo>
                <a:lnTo>
                  <a:pt x="205539" y="396110"/>
                </a:lnTo>
                <a:lnTo>
                  <a:pt x="196850" y="379786"/>
                </a:lnTo>
                <a:lnTo>
                  <a:pt x="189230" y="369513"/>
                </a:lnTo>
                <a:lnTo>
                  <a:pt x="180594" y="360426"/>
                </a:lnTo>
                <a:lnTo>
                  <a:pt x="171244" y="351985"/>
                </a:lnTo>
                <a:lnTo>
                  <a:pt x="161089" y="344351"/>
                </a:lnTo>
                <a:lnTo>
                  <a:pt x="150284" y="337366"/>
                </a:lnTo>
                <a:lnTo>
                  <a:pt x="138282" y="330577"/>
                </a:lnTo>
                <a:lnTo>
                  <a:pt x="127213" y="324351"/>
                </a:lnTo>
                <a:lnTo>
                  <a:pt x="116144" y="318125"/>
                </a:lnTo>
                <a:lnTo>
                  <a:pt x="102107" y="309877"/>
                </a:lnTo>
                <a:lnTo>
                  <a:pt x="91438" y="302974"/>
                </a:lnTo>
                <a:lnTo>
                  <a:pt x="80770" y="295747"/>
                </a:lnTo>
                <a:lnTo>
                  <a:pt x="66550" y="284831"/>
                </a:lnTo>
                <a:lnTo>
                  <a:pt x="57387" y="276030"/>
                </a:lnTo>
                <a:lnTo>
                  <a:pt x="48819" y="266312"/>
                </a:lnTo>
                <a:lnTo>
                  <a:pt x="38222" y="251499"/>
                </a:lnTo>
                <a:lnTo>
                  <a:pt x="32168" y="240648"/>
                </a:lnTo>
                <a:lnTo>
                  <a:pt x="26873" y="228737"/>
                </a:lnTo>
                <a:lnTo>
                  <a:pt x="22860" y="217170"/>
                </a:lnTo>
                <a:lnTo>
                  <a:pt x="19516" y="206460"/>
                </a:lnTo>
                <a:lnTo>
                  <a:pt x="16930" y="194803"/>
                </a:lnTo>
                <a:lnTo>
                  <a:pt x="15102" y="182198"/>
                </a:lnTo>
                <a:lnTo>
                  <a:pt x="14031" y="168647"/>
                </a:lnTo>
                <a:lnTo>
                  <a:pt x="13716" y="155448"/>
                </a:lnTo>
                <a:lnTo>
                  <a:pt x="14154" y="142700"/>
                </a:lnTo>
                <a:lnTo>
                  <a:pt x="15402" y="130004"/>
                </a:lnTo>
                <a:lnTo>
                  <a:pt x="17358" y="117409"/>
                </a:lnTo>
                <a:lnTo>
                  <a:pt x="19919" y="104967"/>
                </a:lnTo>
                <a:lnTo>
                  <a:pt x="25435" y="86428"/>
                </a:lnTo>
                <a:lnTo>
                  <a:pt x="30425" y="74504"/>
                </a:lnTo>
                <a:lnTo>
                  <a:pt x="36251" y="63288"/>
                </a:lnTo>
                <a:lnTo>
                  <a:pt x="42862" y="52781"/>
                </a:lnTo>
                <a:lnTo>
                  <a:pt x="53727" y="38860"/>
                </a:lnTo>
                <a:lnTo>
                  <a:pt x="62631" y="29848"/>
                </a:lnTo>
                <a:lnTo>
                  <a:pt x="72554" y="21854"/>
                </a:lnTo>
                <a:lnTo>
                  <a:pt x="83617" y="15002"/>
                </a:lnTo>
                <a:lnTo>
                  <a:pt x="96973" y="8599"/>
                </a:lnTo>
                <a:lnTo>
                  <a:pt x="108633" y="4671"/>
                </a:lnTo>
                <a:lnTo>
                  <a:pt x="121086" y="1932"/>
                </a:lnTo>
                <a:lnTo>
                  <a:pt x="134331" y="383"/>
                </a:lnTo>
                <a:lnTo>
                  <a:pt x="145542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68590" y="3467861"/>
            <a:ext cx="297942" cy="599694"/>
          </a:xfrm>
          <a:custGeom>
            <a:avLst/>
            <a:gdLst/>
            <a:ahLst/>
            <a:cxnLst/>
            <a:rect l="l" t="t" r="r" b="b"/>
            <a:pathLst>
              <a:path w="297942" h="599693">
                <a:moveTo>
                  <a:pt x="154685" y="0"/>
                </a:moveTo>
                <a:lnTo>
                  <a:pt x="169064" y="472"/>
                </a:lnTo>
                <a:lnTo>
                  <a:pt x="182528" y="1888"/>
                </a:lnTo>
                <a:lnTo>
                  <a:pt x="195105" y="4250"/>
                </a:lnTo>
                <a:lnTo>
                  <a:pt x="206825" y="7555"/>
                </a:lnTo>
                <a:lnTo>
                  <a:pt x="217718" y="11805"/>
                </a:lnTo>
                <a:lnTo>
                  <a:pt x="233047" y="20115"/>
                </a:lnTo>
                <a:lnTo>
                  <a:pt x="243425" y="27607"/>
                </a:lnTo>
                <a:lnTo>
                  <a:pt x="252787" y="36234"/>
                </a:lnTo>
                <a:lnTo>
                  <a:pt x="261043" y="46042"/>
                </a:lnTo>
                <a:lnTo>
                  <a:pt x="265937" y="53339"/>
                </a:lnTo>
                <a:lnTo>
                  <a:pt x="272036" y="63239"/>
                </a:lnTo>
                <a:lnTo>
                  <a:pt x="277463" y="74071"/>
                </a:lnTo>
                <a:lnTo>
                  <a:pt x="282187" y="85806"/>
                </a:lnTo>
                <a:lnTo>
                  <a:pt x="286179" y="98413"/>
                </a:lnTo>
                <a:lnTo>
                  <a:pt x="289409" y="111864"/>
                </a:lnTo>
                <a:lnTo>
                  <a:pt x="292249" y="127970"/>
                </a:lnTo>
                <a:lnTo>
                  <a:pt x="293946" y="139772"/>
                </a:lnTo>
                <a:lnTo>
                  <a:pt x="295382" y="152005"/>
                </a:lnTo>
                <a:lnTo>
                  <a:pt x="296529" y="164684"/>
                </a:lnTo>
                <a:lnTo>
                  <a:pt x="297355" y="177825"/>
                </a:lnTo>
                <a:lnTo>
                  <a:pt x="297832" y="191442"/>
                </a:lnTo>
                <a:lnTo>
                  <a:pt x="297941" y="201930"/>
                </a:lnTo>
                <a:lnTo>
                  <a:pt x="297941" y="220675"/>
                </a:lnTo>
                <a:lnTo>
                  <a:pt x="297941" y="239420"/>
                </a:lnTo>
                <a:lnTo>
                  <a:pt x="297941" y="258165"/>
                </a:lnTo>
                <a:lnTo>
                  <a:pt x="297941" y="276910"/>
                </a:lnTo>
                <a:lnTo>
                  <a:pt x="297941" y="295656"/>
                </a:lnTo>
                <a:lnTo>
                  <a:pt x="297941" y="580644"/>
                </a:lnTo>
                <a:lnTo>
                  <a:pt x="296417" y="583692"/>
                </a:lnTo>
                <a:lnTo>
                  <a:pt x="294893" y="585978"/>
                </a:lnTo>
                <a:lnTo>
                  <a:pt x="293369" y="588264"/>
                </a:lnTo>
                <a:lnTo>
                  <a:pt x="290321" y="589788"/>
                </a:lnTo>
                <a:lnTo>
                  <a:pt x="287273" y="591312"/>
                </a:lnTo>
                <a:lnTo>
                  <a:pt x="284987" y="592074"/>
                </a:lnTo>
                <a:lnTo>
                  <a:pt x="280415" y="592836"/>
                </a:lnTo>
                <a:lnTo>
                  <a:pt x="275081" y="592836"/>
                </a:lnTo>
                <a:lnTo>
                  <a:pt x="270509" y="592836"/>
                </a:lnTo>
                <a:lnTo>
                  <a:pt x="266699" y="592074"/>
                </a:lnTo>
                <a:lnTo>
                  <a:pt x="262889" y="591312"/>
                </a:lnTo>
                <a:lnTo>
                  <a:pt x="259841" y="589788"/>
                </a:lnTo>
                <a:lnTo>
                  <a:pt x="256793" y="588264"/>
                </a:lnTo>
                <a:lnTo>
                  <a:pt x="255269" y="585978"/>
                </a:lnTo>
                <a:lnTo>
                  <a:pt x="252983" y="583692"/>
                </a:lnTo>
                <a:lnTo>
                  <a:pt x="252221" y="580644"/>
                </a:lnTo>
                <a:lnTo>
                  <a:pt x="252221" y="576834"/>
                </a:lnTo>
                <a:lnTo>
                  <a:pt x="252221" y="564134"/>
                </a:lnTo>
                <a:lnTo>
                  <a:pt x="252221" y="551433"/>
                </a:lnTo>
                <a:lnTo>
                  <a:pt x="252221" y="538734"/>
                </a:lnTo>
                <a:lnTo>
                  <a:pt x="252221" y="526034"/>
                </a:lnTo>
                <a:lnTo>
                  <a:pt x="252221" y="515112"/>
                </a:lnTo>
                <a:lnTo>
                  <a:pt x="244233" y="526703"/>
                </a:lnTo>
                <a:lnTo>
                  <a:pt x="236039" y="537486"/>
                </a:lnTo>
                <a:lnTo>
                  <a:pt x="227639" y="547478"/>
                </a:lnTo>
                <a:lnTo>
                  <a:pt x="219033" y="556694"/>
                </a:lnTo>
                <a:lnTo>
                  <a:pt x="210222" y="565148"/>
                </a:lnTo>
                <a:lnTo>
                  <a:pt x="201205" y="572857"/>
                </a:lnTo>
                <a:lnTo>
                  <a:pt x="183308" y="584873"/>
                </a:lnTo>
                <a:lnTo>
                  <a:pt x="171487" y="590735"/>
                </a:lnTo>
                <a:lnTo>
                  <a:pt x="159554" y="595152"/>
                </a:lnTo>
                <a:lnTo>
                  <a:pt x="147450" y="598097"/>
                </a:lnTo>
                <a:lnTo>
                  <a:pt x="135120" y="599541"/>
                </a:lnTo>
                <a:lnTo>
                  <a:pt x="129539" y="599694"/>
                </a:lnTo>
                <a:lnTo>
                  <a:pt x="116139" y="599091"/>
                </a:lnTo>
                <a:lnTo>
                  <a:pt x="103276" y="597282"/>
                </a:lnTo>
                <a:lnTo>
                  <a:pt x="91007" y="594267"/>
                </a:lnTo>
                <a:lnTo>
                  <a:pt x="79386" y="590047"/>
                </a:lnTo>
                <a:lnTo>
                  <a:pt x="64247" y="582200"/>
                </a:lnTo>
                <a:lnTo>
                  <a:pt x="53855" y="575007"/>
                </a:lnTo>
                <a:lnTo>
                  <a:pt x="44263" y="566618"/>
                </a:lnTo>
                <a:lnTo>
                  <a:pt x="35471" y="556971"/>
                </a:lnTo>
                <a:lnTo>
                  <a:pt x="27401" y="545763"/>
                </a:lnTo>
                <a:lnTo>
                  <a:pt x="21120" y="534991"/>
                </a:lnTo>
                <a:lnTo>
                  <a:pt x="15599" y="523285"/>
                </a:lnTo>
                <a:lnTo>
                  <a:pt x="10991" y="510744"/>
                </a:lnTo>
                <a:lnTo>
                  <a:pt x="6034" y="492978"/>
                </a:lnTo>
                <a:lnTo>
                  <a:pt x="3568" y="480929"/>
                </a:lnTo>
                <a:lnTo>
                  <a:pt x="1746" y="468357"/>
                </a:lnTo>
                <a:lnTo>
                  <a:pt x="568" y="455322"/>
                </a:lnTo>
                <a:lnTo>
                  <a:pt x="34" y="441884"/>
                </a:lnTo>
                <a:lnTo>
                  <a:pt x="0" y="437388"/>
                </a:lnTo>
                <a:lnTo>
                  <a:pt x="333" y="423086"/>
                </a:lnTo>
                <a:lnTo>
                  <a:pt x="1323" y="409517"/>
                </a:lnTo>
                <a:lnTo>
                  <a:pt x="2951" y="396628"/>
                </a:lnTo>
                <a:lnTo>
                  <a:pt x="5200" y="384367"/>
                </a:lnTo>
                <a:lnTo>
                  <a:pt x="8052" y="372681"/>
                </a:lnTo>
                <a:lnTo>
                  <a:pt x="11489" y="361516"/>
                </a:lnTo>
                <a:lnTo>
                  <a:pt x="18348" y="345088"/>
                </a:lnTo>
                <a:lnTo>
                  <a:pt x="24425" y="333580"/>
                </a:lnTo>
                <a:lnTo>
                  <a:pt x="31244" y="322853"/>
                </a:lnTo>
                <a:lnTo>
                  <a:pt x="38861" y="312908"/>
                </a:lnTo>
                <a:lnTo>
                  <a:pt x="47334" y="303744"/>
                </a:lnTo>
                <a:lnTo>
                  <a:pt x="60499" y="292319"/>
                </a:lnTo>
                <a:lnTo>
                  <a:pt x="70634" y="285100"/>
                </a:lnTo>
                <a:lnTo>
                  <a:pt x="81491" y="278603"/>
                </a:lnTo>
                <a:lnTo>
                  <a:pt x="93100" y="272858"/>
                </a:lnTo>
                <a:lnTo>
                  <a:pt x="105493" y="267897"/>
                </a:lnTo>
                <a:lnTo>
                  <a:pt x="120511" y="263242"/>
                </a:lnTo>
                <a:lnTo>
                  <a:pt x="132512" y="260406"/>
                </a:lnTo>
                <a:lnTo>
                  <a:pt x="144928" y="258191"/>
                </a:lnTo>
                <a:lnTo>
                  <a:pt x="157718" y="256596"/>
                </a:lnTo>
                <a:lnTo>
                  <a:pt x="170840" y="255623"/>
                </a:lnTo>
                <a:lnTo>
                  <a:pt x="184256" y="255271"/>
                </a:lnTo>
                <a:lnTo>
                  <a:pt x="185165" y="255270"/>
                </a:lnTo>
                <a:lnTo>
                  <a:pt x="197865" y="255270"/>
                </a:lnTo>
                <a:lnTo>
                  <a:pt x="210565" y="255269"/>
                </a:lnTo>
                <a:lnTo>
                  <a:pt x="223265" y="255270"/>
                </a:lnTo>
                <a:lnTo>
                  <a:pt x="235965" y="255270"/>
                </a:lnTo>
                <a:lnTo>
                  <a:pt x="246887" y="255270"/>
                </a:lnTo>
                <a:lnTo>
                  <a:pt x="246887" y="242570"/>
                </a:lnTo>
                <a:lnTo>
                  <a:pt x="246887" y="229870"/>
                </a:lnTo>
                <a:lnTo>
                  <a:pt x="246887" y="217170"/>
                </a:lnTo>
                <a:lnTo>
                  <a:pt x="246887" y="207264"/>
                </a:lnTo>
                <a:lnTo>
                  <a:pt x="246694" y="193281"/>
                </a:lnTo>
                <a:lnTo>
                  <a:pt x="246087" y="180010"/>
                </a:lnTo>
                <a:lnTo>
                  <a:pt x="245029" y="167413"/>
                </a:lnTo>
                <a:lnTo>
                  <a:pt x="243482" y="155453"/>
                </a:lnTo>
                <a:lnTo>
                  <a:pt x="241553" y="144780"/>
                </a:lnTo>
                <a:lnTo>
                  <a:pt x="238574" y="131093"/>
                </a:lnTo>
                <a:lnTo>
                  <a:pt x="234513" y="118650"/>
                </a:lnTo>
                <a:lnTo>
                  <a:pt x="229532" y="107452"/>
                </a:lnTo>
                <a:lnTo>
                  <a:pt x="224789" y="99060"/>
                </a:lnTo>
                <a:lnTo>
                  <a:pt x="216935" y="88476"/>
                </a:lnTo>
                <a:lnTo>
                  <a:pt x="207728" y="79695"/>
                </a:lnTo>
                <a:lnTo>
                  <a:pt x="197168" y="72718"/>
                </a:lnTo>
                <a:lnTo>
                  <a:pt x="184262" y="67266"/>
                </a:lnTo>
                <a:lnTo>
                  <a:pt x="172148" y="64305"/>
                </a:lnTo>
                <a:lnTo>
                  <a:pt x="158827" y="62746"/>
                </a:lnTo>
                <a:lnTo>
                  <a:pt x="150113" y="62484"/>
                </a:lnTo>
                <a:lnTo>
                  <a:pt x="136754" y="63162"/>
                </a:lnTo>
                <a:lnTo>
                  <a:pt x="124073" y="65197"/>
                </a:lnTo>
                <a:lnTo>
                  <a:pt x="112070" y="68589"/>
                </a:lnTo>
                <a:lnTo>
                  <a:pt x="104393" y="71628"/>
                </a:lnTo>
                <a:lnTo>
                  <a:pt x="92088" y="77010"/>
                </a:lnTo>
                <a:lnTo>
                  <a:pt x="80800" y="83137"/>
                </a:lnTo>
                <a:lnTo>
                  <a:pt x="70666" y="89871"/>
                </a:lnTo>
                <a:lnTo>
                  <a:pt x="68579" y="91440"/>
                </a:lnTo>
                <a:lnTo>
                  <a:pt x="57112" y="99406"/>
                </a:lnTo>
                <a:lnTo>
                  <a:pt x="47455" y="107102"/>
                </a:lnTo>
                <a:lnTo>
                  <a:pt x="42671" y="111252"/>
                </a:lnTo>
                <a:lnTo>
                  <a:pt x="35813" y="117348"/>
                </a:lnTo>
                <a:lnTo>
                  <a:pt x="31241" y="119634"/>
                </a:lnTo>
                <a:lnTo>
                  <a:pt x="28193" y="119634"/>
                </a:lnTo>
                <a:lnTo>
                  <a:pt x="26669" y="119634"/>
                </a:lnTo>
                <a:lnTo>
                  <a:pt x="25145" y="119634"/>
                </a:lnTo>
                <a:lnTo>
                  <a:pt x="23621" y="118872"/>
                </a:lnTo>
                <a:lnTo>
                  <a:pt x="22097" y="118110"/>
                </a:lnTo>
                <a:lnTo>
                  <a:pt x="21335" y="116586"/>
                </a:lnTo>
                <a:lnTo>
                  <a:pt x="19811" y="114300"/>
                </a:lnTo>
                <a:lnTo>
                  <a:pt x="19049" y="112014"/>
                </a:lnTo>
                <a:lnTo>
                  <a:pt x="18287" y="108966"/>
                </a:lnTo>
                <a:lnTo>
                  <a:pt x="18287" y="105918"/>
                </a:lnTo>
                <a:lnTo>
                  <a:pt x="17525" y="102107"/>
                </a:lnTo>
                <a:lnTo>
                  <a:pt x="17525" y="97536"/>
                </a:lnTo>
                <a:lnTo>
                  <a:pt x="17525" y="92964"/>
                </a:lnTo>
                <a:lnTo>
                  <a:pt x="17525" y="84582"/>
                </a:lnTo>
                <a:lnTo>
                  <a:pt x="17525" y="77724"/>
                </a:lnTo>
                <a:lnTo>
                  <a:pt x="18287" y="72390"/>
                </a:lnTo>
                <a:lnTo>
                  <a:pt x="19811" y="67056"/>
                </a:lnTo>
                <a:lnTo>
                  <a:pt x="22097" y="62484"/>
                </a:lnTo>
                <a:lnTo>
                  <a:pt x="25145" y="57150"/>
                </a:lnTo>
                <a:lnTo>
                  <a:pt x="32313" y="48925"/>
                </a:lnTo>
                <a:lnTo>
                  <a:pt x="43162" y="39643"/>
                </a:lnTo>
                <a:lnTo>
                  <a:pt x="54235" y="31964"/>
                </a:lnTo>
                <a:lnTo>
                  <a:pt x="65185" y="25427"/>
                </a:lnTo>
                <a:lnTo>
                  <a:pt x="75437" y="19812"/>
                </a:lnTo>
                <a:lnTo>
                  <a:pt x="86853" y="14618"/>
                </a:lnTo>
                <a:lnTo>
                  <a:pt x="98697" y="10151"/>
                </a:lnTo>
                <a:lnTo>
                  <a:pt x="110970" y="6278"/>
                </a:lnTo>
                <a:lnTo>
                  <a:pt x="126614" y="2414"/>
                </a:lnTo>
                <a:lnTo>
                  <a:pt x="139235" y="688"/>
                </a:lnTo>
                <a:lnTo>
                  <a:pt x="152022" y="19"/>
                </a:lnTo>
                <a:lnTo>
                  <a:pt x="154685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8366" y="3467861"/>
            <a:ext cx="297942" cy="599694"/>
          </a:xfrm>
          <a:custGeom>
            <a:avLst/>
            <a:gdLst/>
            <a:ahLst/>
            <a:cxnLst/>
            <a:rect l="l" t="t" r="r" b="b"/>
            <a:pathLst>
              <a:path w="297942" h="599693">
                <a:moveTo>
                  <a:pt x="154685" y="0"/>
                </a:moveTo>
                <a:lnTo>
                  <a:pt x="169128" y="472"/>
                </a:lnTo>
                <a:lnTo>
                  <a:pt x="182726" y="1888"/>
                </a:lnTo>
                <a:lnTo>
                  <a:pt x="195419" y="4250"/>
                </a:lnTo>
                <a:lnTo>
                  <a:pt x="207150" y="7555"/>
                </a:lnTo>
                <a:lnTo>
                  <a:pt x="217860" y="11805"/>
                </a:lnTo>
                <a:lnTo>
                  <a:pt x="233047" y="20115"/>
                </a:lnTo>
                <a:lnTo>
                  <a:pt x="243425" y="27607"/>
                </a:lnTo>
                <a:lnTo>
                  <a:pt x="252787" y="36234"/>
                </a:lnTo>
                <a:lnTo>
                  <a:pt x="261043" y="46042"/>
                </a:lnTo>
                <a:lnTo>
                  <a:pt x="265937" y="53339"/>
                </a:lnTo>
                <a:lnTo>
                  <a:pt x="272036" y="63239"/>
                </a:lnTo>
                <a:lnTo>
                  <a:pt x="277463" y="74071"/>
                </a:lnTo>
                <a:lnTo>
                  <a:pt x="282187" y="85806"/>
                </a:lnTo>
                <a:lnTo>
                  <a:pt x="286179" y="98413"/>
                </a:lnTo>
                <a:lnTo>
                  <a:pt x="289409" y="111864"/>
                </a:lnTo>
                <a:lnTo>
                  <a:pt x="292495" y="127970"/>
                </a:lnTo>
                <a:lnTo>
                  <a:pt x="294281" y="139772"/>
                </a:lnTo>
                <a:lnTo>
                  <a:pt x="295696" y="152005"/>
                </a:lnTo>
                <a:lnTo>
                  <a:pt x="296753" y="164684"/>
                </a:lnTo>
                <a:lnTo>
                  <a:pt x="297469" y="177825"/>
                </a:lnTo>
                <a:lnTo>
                  <a:pt x="297856" y="191442"/>
                </a:lnTo>
                <a:lnTo>
                  <a:pt x="297941" y="201930"/>
                </a:lnTo>
                <a:lnTo>
                  <a:pt x="297941" y="220675"/>
                </a:lnTo>
                <a:lnTo>
                  <a:pt x="297941" y="239420"/>
                </a:lnTo>
                <a:lnTo>
                  <a:pt x="297941" y="258165"/>
                </a:lnTo>
                <a:lnTo>
                  <a:pt x="297941" y="276910"/>
                </a:lnTo>
                <a:lnTo>
                  <a:pt x="297941" y="295656"/>
                </a:lnTo>
                <a:lnTo>
                  <a:pt x="297941" y="580644"/>
                </a:lnTo>
                <a:lnTo>
                  <a:pt x="296417" y="583692"/>
                </a:lnTo>
                <a:lnTo>
                  <a:pt x="294893" y="585978"/>
                </a:lnTo>
                <a:lnTo>
                  <a:pt x="293369" y="588264"/>
                </a:lnTo>
                <a:lnTo>
                  <a:pt x="290321" y="589788"/>
                </a:lnTo>
                <a:lnTo>
                  <a:pt x="288035" y="591312"/>
                </a:lnTo>
                <a:lnTo>
                  <a:pt x="284987" y="592074"/>
                </a:lnTo>
                <a:lnTo>
                  <a:pt x="280415" y="592836"/>
                </a:lnTo>
                <a:lnTo>
                  <a:pt x="275843" y="592836"/>
                </a:lnTo>
                <a:lnTo>
                  <a:pt x="270509" y="592836"/>
                </a:lnTo>
                <a:lnTo>
                  <a:pt x="266699" y="592074"/>
                </a:lnTo>
                <a:lnTo>
                  <a:pt x="262889" y="591312"/>
                </a:lnTo>
                <a:lnTo>
                  <a:pt x="259841" y="589788"/>
                </a:lnTo>
                <a:lnTo>
                  <a:pt x="256793" y="588264"/>
                </a:lnTo>
                <a:lnTo>
                  <a:pt x="255269" y="585978"/>
                </a:lnTo>
                <a:lnTo>
                  <a:pt x="252983" y="583692"/>
                </a:lnTo>
                <a:lnTo>
                  <a:pt x="252221" y="580644"/>
                </a:lnTo>
                <a:lnTo>
                  <a:pt x="252221" y="576834"/>
                </a:lnTo>
                <a:lnTo>
                  <a:pt x="252221" y="564134"/>
                </a:lnTo>
                <a:lnTo>
                  <a:pt x="252221" y="551433"/>
                </a:lnTo>
                <a:lnTo>
                  <a:pt x="252221" y="538734"/>
                </a:lnTo>
                <a:lnTo>
                  <a:pt x="252221" y="526034"/>
                </a:lnTo>
                <a:lnTo>
                  <a:pt x="252221" y="515112"/>
                </a:lnTo>
                <a:lnTo>
                  <a:pt x="244233" y="526703"/>
                </a:lnTo>
                <a:lnTo>
                  <a:pt x="236039" y="537486"/>
                </a:lnTo>
                <a:lnTo>
                  <a:pt x="227639" y="547478"/>
                </a:lnTo>
                <a:lnTo>
                  <a:pt x="219033" y="556694"/>
                </a:lnTo>
                <a:lnTo>
                  <a:pt x="210222" y="565148"/>
                </a:lnTo>
                <a:lnTo>
                  <a:pt x="201205" y="572857"/>
                </a:lnTo>
                <a:lnTo>
                  <a:pt x="183308" y="584873"/>
                </a:lnTo>
                <a:lnTo>
                  <a:pt x="171487" y="590735"/>
                </a:lnTo>
                <a:lnTo>
                  <a:pt x="159554" y="595152"/>
                </a:lnTo>
                <a:lnTo>
                  <a:pt x="147450" y="598097"/>
                </a:lnTo>
                <a:lnTo>
                  <a:pt x="135120" y="599541"/>
                </a:lnTo>
                <a:lnTo>
                  <a:pt x="129539" y="599694"/>
                </a:lnTo>
                <a:lnTo>
                  <a:pt x="116139" y="599091"/>
                </a:lnTo>
                <a:lnTo>
                  <a:pt x="103276" y="597282"/>
                </a:lnTo>
                <a:lnTo>
                  <a:pt x="91007" y="594267"/>
                </a:lnTo>
                <a:lnTo>
                  <a:pt x="79386" y="590047"/>
                </a:lnTo>
                <a:lnTo>
                  <a:pt x="64247" y="582200"/>
                </a:lnTo>
                <a:lnTo>
                  <a:pt x="53855" y="575007"/>
                </a:lnTo>
                <a:lnTo>
                  <a:pt x="44263" y="566618"/>
                </a:lnTo>
                <a:lnTo>
                  <a:pt x="35471" y="556971"/>
                </a:lnTo>
                <a:lnTo>
                  <a:pt x="27489" y="545763"/>
                </a:lnTo>
                <a:lnTo>
                  <a:pt x="21372" y="534991"/>
                </a:lnTo>
                <a:lnTo>
                  <a:pt x="15937" y="523285"/>
                </a:lnTo>
                <a:lnTo>
                  <a:pt x="11186" y="510744"/>
                </a:lnTo>
                <a:lnTo>
                  <a:pt x="6034" y="492978"/>
                </a:lnTo>
                <a:lnTo>
                  <a:pt x="3568" y="480929"/>
                </a:lnTo>
                <a:lnTo>
                  <a:pt x="1746" y="468357"/>
                </a:lnTo>
                <a:lnTo>
                  <a:pt x="568" y="455322"/>
                </a:lnTo>
                <a:lnTo>
                  <a:pt x="34" y="441884"/>
                </a:lnTo>
                <a:lnTo>
                  <a:pt x="0" y="437388"/>
                </a:lnTo>
                <a:lnTo>
                  <a:pt x="333" y="423086"/>
                </a:lnTo>
                <a:lnTo>
                  <a:pt x="1323" y="409517"/>
                </a:lnTo>
                <a:lnTo>
                  <a:pt x="2951" y="396628"/>
                </a:lnTo>
                <a:lnTo>
                  <a:pt x="5200" y="384367"/>
                </a:lnTo>
                <a:lnTo>
                  <a:pt x="8052" y="372681"/>
                </a:lnTo>
                <a:lnTo>
                  <a:pt x="11489" y="361516"/>
                </a:lnTo>
                <a:lnTo>
                  <a:pt x="18348" y="345088"/>
                </a:lnTo>
                <a:lnTo>
                  <a:pt x="24425" y="333580"/>
                </a:lnTo>
                <a:lnTo>
                  <a:pt x="31244" y="322853"/>
                </a:lnTo>
                <a:lnTo>
                  <a:pt x="38861" y="312908"/>
                </a:lnTo>
                <a:lnTo>
                  <a:pt x="47334" y="303744"/>
                </a:lnTo>
                <a:lnTo>
                  <a:pt x="60566" y="292319"/>
                </a:lnTo>
                <a:lnTo>
                  <a:pt x="70839" y="285100"/>
                </a:lnTo>
                <a:lnTo>
                  <a:pt x="81810" y="278603"/>
                </a:lnTo>
                <a:lnTo>
                  <a:pt x="93417" y="272858"/>
                </a:lnTo>
                <a:lnTo>
                  <a:pt x="105598" y="267897"/>
                </a:lnTo>
                <a:lnTo>
                  <a:pt x="120511" y="263242"/>
                </a:lnTo>
                <a:lnTo>
                  <a:pt x="132512" y="260406"/>
                </a:lnTo>
                <a:lnTo>
                  <a:pt x="144928" y="258191"/>
                </a:lnTo>
                <a:lnTo>
                  <a:pt x="157718" y="256596"/>
                </a:lnTo>
                <a:lnTo>
                  <a:pt x="170840" y="255623"/>
                </a:lnTo>
                <a:lnTo>
                  <a:pt x="184256" y="255271"/>
                </a:lnTo>
                <a:lnTo>
                  <a:pt x="185165" y="255270"/>
                </a:lnTo>
                <a:lnTo>
                  <a:pt x="197865" y="255270"/>
                </a:lnTo>
                <a:lnTo>
                  <a:pt x="210565" y="255269"/>
                </a:lnTo>
                <a:lnTo>
                  <a:pt x="223265" y="255270"/>
                </a:lnTo>
                <a:lnTo>
                  <a:pt x="235965" y="255270"/>
                </a:lnTo>
                <a:lnTo>
                  <a:pt x="246887" y="255270"/>
                </a:lnTo>
                <a:lnTo>
                  <a:pt x="246887" y="242570"/>
                </a:lnTo>
                <a:lnTo>
                  <a:pt x="246887" y="229870"/>
                </a:lnTo>
                <a:lnTo>
                  <a:pt x="246887" y="217170"/>
                </a:lnTo>
                <a:lnTo>
                  <a:pt x="246887" y="207264"/>
                </a:lnTo>
                <a:lnTo>
                  <a:pt x="246694" y="193281"/>
                </a:lnTo>
                <a:lnTo>
                  <a:pt x="246087" y="180010"/>
                </a:lnTo>
                <a:lnTo>
                  <a:pt x="245029" y="167413"/>
                </a:lnTo>
                <a:lnTo>
                  <a:pt x="243482" y="155453"/>
                </a:lnTo>
                <a:lnTo>
                  <a:pt x="241553" y="144780"/>
                </a:lnTo>
                <a:lnTo>
                  <a:pt x="238574" y="131093"/>
                </a:lnTo>
                <a:lnTo>
                  <a:pt x="234513" y="118650"/>
                </a:lnTo>
                <a:lnTo>
                  <a:pt x="229532" y="107452"/>
                </a:lnTo>
                <a:lnTo>
                  <a:pt x="224789" y="99060"/>
                </a:lnTo>
                <a:lnTo>
                  <a:pt x="216935" y="88476"/>
                </a:lnTo>
                <a:lnTo>
                  <a:pt x="207728" y="79695"/>
                </a:lnTo>
                <a:lnTo>
                  <a:pt x="197168" y="72718"/>
                </a:lnTo>
                <a:lnTo>
                  <a:pt x="184262" y="67266"/>
                </a:lnTo>
                <a:lnTo>
                  <a:pt x="172148" y="64305"/>
                </a:lnTo>
                <a:lnTo>
                  <a:pt x="158827" y="62746"/>
                </a:lnTo>
                <a:lnTo>
                  <a:pt x="150113" y="62484"/>
                </a:lnTo>
                <a:lnTo>
                  <a:pt x="136754" y="63162"/>
                </a:lnTo>
                <a:lnTo>
                  <a:pt x="124073" y="65197"/>
                </a:lnTo>
                <a:lnTo>
                  <a:pt x="112070" y="68589"/>
                </a:lnTo>
                <a:lnTo>
                  <a:pt x="104393" y="71628"/>
                </a:lnTo>
                <a:lnTo>
                  <a:pt x="92088" y="77010"/>
                </a:lnTo>
                <a:lnTo>
                  <a:pt x="80800" y="83137"/>
                </a:lnTo>
                <a:lnTo>
                  <a:pt x="70666" y="89871"/>
                </a:lnTo>
                <a:lnTo>
                  <a:pt x="68579" y="91440"/>
                </a:lnTo>
                <a:lnTo>
                  <a:pt x="57112" y="99406"/>
                </a:lnTo>
                <a:lnTo>
                  <a:pt x="47455" y="107102"/>
                </a:lnTo>
                <a:lnTo>
                  <a:pt x="42671" y="111252"/>
                </a:lnTo>
                <a:lnTo>
                  <a:pt x="35813" y="117348"/>
                </a:lnTo>
                <a:lnTo>
                  <a:pt x="31241" y="119634"/>
                </a:lnTo>
                <a:lnTo>
                  <a:pt x="28193" y="119634"/>
                </a:lnTo>
                <a:lnTo>
                  <a:pt x="26669" y="119634"/>
                </a:lnTo>
                <a:lnTo>
                  <a:pt x="25145" y="119634"/>
                </a:lnTo>
                <a:lnTo>
                  <a:pt x="23621" y="118872"/>
                </a:lnTo>
                <a:lnTo>
                  <a:pt x="22097" y="118110"/>
                </a:lnTo>
                <a:lnTo>
                  <a:pt x="21335" y="116586"/>
                </a:lnTo>
                <a:lnTo>
                  <a:pt x="20573" y="114300"/>
                </a:lnTo>
                <a:lnTo>
                  <a:pt x="19049" y="112014"/>
                </a:lnTo>
                <a:lnTo>
                  <a:pt x="18287" y="108966"/>
                </a:lnTo>
                <a:lnTo>
                  <a:pt x="18287" y="105918"/>
                </a:lnTo>
                <a:lnTo>
                  <a:pt x="17525" y="102107"/>
                </a:lnTo>
                <a:lnTo>
                  <a:pt x="17525" y="97536"/>
                </a:lnTo>
                <a:lnTo>
                  <a:pt x="17525" y="92964"/>
                </a:lnTo>
                <a:lnTo>
                  <a:pt x="17525" y="84582"/>
                </a:lnTo>
                <a:lnTo>
                  <a:pt x="17525" y="77724"/>
                </a:lnTo>
                <a:lnTo>
                  <a:pt x="19049" y="72390"/>
                </a:lnTo>
                <a:lnTo>
                  <a:pt x="19811" y="67056"/>
                </a:lnTo>
                <a:lnTo>
                  <a:pt x="22097" y="62484"/>
                </a:lnTo>
                <a:lnTo>
                  <a:pt x="25145" y="57150"/>
                </a:lnTo>
                <a:lnTo>
                  <a:pt x="32313" y="48925"/>
                </a:lnTo>
                <a:lnTo>
                  <a:pt x="43162" y="39643"/>
                </a:lnTo>
                <a:lnTo>
                  <a:pt x="54235" y="31964"/>
                </a:lnTo>
                <a:lnTo>
                  <a:pt x="65185" y="25427"/>
                </a:lnTo>
                <a:lnTo>
                  <a:pt x="75437" y="19812"/>
                </a:lnTo>
                <a:lnTo>
                  <a:pt x="86853" y="14618"/>
                </a:lnTo>
                <a:lnTo>
                  <a:pt x="98697" y="10151"/>
                </a:lnTo>
                <a:lnTo>
                  <a:pt x="110970" y="6278"/>
                </a:lnTo>
                <a:lnTo>
                  <a:pt x="126952" y="2414"/>
                </a:lnTo>
                <a:lnTo>
                  <a:pt x="139437" y="688"/>
                </a:lnTo>
                <a:lnTo>
                  <a:pt x="152031" y="19"/>
                </a:lnTo>
                <a:lnTo>
                  <a:pt x="154685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3140" y="3467861"/>
            <a:ext cx="551688" cy="592836"/>
          </a:xfrm>
          <a:custGeom>
            <a:avLst/>
            <a:gdLst/>
            <a:ahLst/>
            <a:cxnLst/>
            <a:rect l="l" t="t" r="r" b="b"/>
            <a:pathLst>
              <a:path w="551688" h="592836">
                <a:moveTo>
                  <a:pt x="171450" y="0"/>
                </a:moveTo>
                <a:lnTo>
                  <a:pt x="184855" y="735"/>
                </a:lnTo>
                <a:lnTo>
                  <a:pt x="197507" y="2870"/>
                </a:lnTo>
                <a:lnTo>
                  <a:pt x="209405" y="6296"/>
                </a:lnTo>
                <a:lnTo>
                  <a:pt x="214884" y="8381"/>
                </a:lnTo>
                <a:lnTo>
                  <a:pt x="226083" y="14061"/>
                </a:lnTo>
                <a:lnTo>
                  <a:pt x="236695" y="21085"/>
                </a:lnTo>
                <a:lnTo>
                  <a:pt x="246579" y="29451"/>
                </a:lnTo>
                <a:lnTo>
                  <a:pt x="256237" y="40522"/>
                </a:lnTo>
                <a:lnTo>
                  <a:pt x="263554" y="50867"/>
                </a:lnTo>
                <a:lnTo>
                  <a:pt x="270248" y="62159"/>
                </a:lnTo>
                <a:lnTo>
                  <a:pt x="272796" y="67055"/>
                </a:lnTo>
                <a:lnTo>
                  <a:pt x="277794" y="78383"/>
                </a:lnTo>
                <a:lnTo>
                  <a:pt x="282267" y="90090"/>
                </a:lnTo>
                <a:lnTo>
                  <a:pt x="286290" y="102254"/>
                </a:lnTo>
                <a:lnTo>
                  <a:pt x="289560" y="113538"/>
                </a:lnTo>
                <a:lnTo>
                  <a:pt x="297299" y="101595"/>
                </a:lnTo>
                <a:lnTo>
                  <a:pt x="304767" y="90358"/>
                </a:lnTo>
                <a:lnTo>
                  <a:pt x="312027" y="79860"/>
                </a:lnTo>
                <a:lnTo>
                  <a:pt x="319144" y="70132"/>
                </a:lnTo>
                <a:lnTo>
                  <a:pt x="326183" y="61207"/>
                </a:lnTo>
                <a:lnTo>
                  <a:pt x="327660" y="59435"/>
                </a:lnTo>
                <a:lnTo>
                  <a:pt x="336624" y="48676"/>
                </a:lnTo>
                <a:lnTo>
                  <a:pt x="345506" y="39089"/>
                </a:lnTo>
                <a:lnTo>
                  <a:pt x="354224" y="30591"/>
                </a:lnTo>
                <a:lnTo>
                  <a:pt x="361188" y="24383"/>
                </a:lnTo>
                <a:lnTo>
                  <a:pt x="372200" y="16406"/>
                </a:lnTo>
                <a:lnTo>
                  <a:pt x="383044" y="10116"/>
                </a:lnTo>
                <a:lnTo>
                  <a:pt x="392430" y="6095"/>
                </a:lnTo>
                <a:lnTo>
                  <a:pt x="404884" y="1773"/>
                </a:lnTo>
                <a:lnTo>
                  <a:pt x="417218" y="96"/>
                </a:lnTo>
                <a:lnTo>
                  <a:pt x="421386" y="0"/>
                </a:lnTo>
                <a:lnTo>
                  <a:pt x="435372" y="711"/>
                </a:lnTo>
                <a:lnTo>
                  <a:pt x="448469" y="2847"/>
                </a:lnTo>
                <a:lnTo>
                  <a:pt x="460677" y="6406"/>
                </a:lnTo>
                <a:lnTo>
                  <a:pt x="471994" y="11388"/>
                </a:lnTo>
                <a:lnTo>
                  <a:pt x="482422" y="17794"/>
                </a:lnTo>
                <a:lnTo>
                  <a:pt x="492725" y="26155"/>
                </a:lnTo>
                <a:lnTo>
                  <a:pt x="501463" y="35085"/>
                </a:lnTo>
                <a:lnTo>
                  <a:pt x="509357" y="45041"/>
                </a:lnTo>
                <a:lnTo>
                  <a:pt x="516446" y="55987"/>
                </a:lnTo>
                <a:lnTo>
                  <a:pt x="522731" y="67817"/>
                </a:lnTo>
                <a:lnTo>
                  <a:pt x="527742" y="78391"/>
                </a:lnTo>
                <a:lnTo>
                  <a:pt x="532162" y="89596"/>
                </a:lnTo>
                <a:lnTo>
                  <a:pt x="536036" y="101432"/>
                </a:lnTo>
                <a:lnTo>
                  <a:pt x="539403" y="113900"/>
                </a:lnTo>
                <a:lnTo>
                  <a:pt x="542308" y="126999"/>
                </a:lnTo>
                <a:lnTo>
                  <a:pt x="544791" y="140730"/>
                </a:lnTo>
                <a:lnTo>
                  <a:pt x="546668" y="152999"/>
                </a:lnTo>
                <a:lnTo>
                  <a:pt x="548220" y="165287"/>
                </a:lnTo>
                <a:lnTo>
                  <a:pt x="549486" y="177806"/>
                </a:lnTo>
                <a:lnTo>
                  <a:pt x="550466" y="190528"/>
                </a:lnTo>
                <a:lnTo>
                  <a:pt x="551159" y="203427"/>
                </a:lnTo>
                <a:lnTo>
                  <a:pt x="551566" y="216474"/>
                </a:lnTo>
                <a:lnTo>
                  <a:pt x="551688" y="228599"/>
                </a:lnTo>
                <a:lnTo>
                  <a:pt x="551688" y="246082"/>
                </a:lnTo>
                <a:lnTo>
                  <a:pt x="551688" y="263553"/>
                </a:lnTo>
                <a:lnTo>
                  <a:pt x="551688" y="281014"/>
                </a:lnTo>
                <a:lnTo>
                  <a:pt x="551688" y="298466"/>
                </a:lnTo>
                <a:lnTo>
                  <a:pt x="551688" y="315908"/>
                </a:lnTo>
                <a:lnTo>
                  <a:pt x="551688" y="333342"/>
                </a:lnTo>
                <a:lnTo>
                  <a:pt x="551688" y="350767"/>
                </a:lnTo>
                <a:lnTo>
                  <a:pt x="551688" y="368186"/>
                </a:lnTo>
                <a:lnTo>
                  <a:pt x="551688" y="385597"/>
                </a:lnTo>
                <a:lnTo>
                  <a:pt x="551688" y="403002"/>
                </a:lnTo>
                <a:lnTo>
                  <a:pt x="551688" y="420402"/>
                </a:lnTo>
                <a:lnTo>
                  <a:pt x="551688" y="437796"/>
                </a:lnTo>
                <a:lnTo>
                  <a:pt x="551688" y="455186"/>
                </a:lnTo>
                <a:lnTo>
                  <a:pt x="551688" y="472571"/>
                </a:lnTo>
                <a:lnTo>
                  <a:pt x="551688" y="489954"/>
                </a:lnTo>
                <a:lnTo>
                  <a:pt x="551688" y="507333"/>
                </a:lnTo>
                <a:lnTo>
                  <a:pt x="551688" y="524710"/>
                </a:lnTo>
                <a:lnTo>
                  <a:pt x="551688" y="542086"/>
                </a:lnTo>
                <a:lnTo>
                  <a:pt x="551688" y="559460"/>
                </a:lnTo>
                <a:lnTo>
                  <a:pt x="551688" y="576834"/>
                </a:lnTo>
                <a:lnTo>
                  <a:pt x="551688" y="579120"/>
                </a:lnTo>
                <a:lnTo>
                  <a:pt x="550926" y="581406"/>
                </a:lnTo>
                <a:lnTo>
                  <a:pt x="550164" y="583692"/>
                </a:lnTo>
                <a:lnTo>
                  <a:pt x="549402" y="585216"/>
                </a:lnTo>
                <a:lnTo>
                  <a:pt x="547878" y="587502"/>
                </a:lnTo>
                <a:lnTo>
                  <a:pt x="546354" y="588264"/>
                </a:lnTo>
                <a:lnTo>
                  <a:pt x="544068" y="589788"/>
                </a:lnTo>
                <a:lnTo>
                  <a:pt x="541782" y="590550"/>
                </a:lnTo>
                <a:lnTo>
                  <a:pt x="538734" y="591312"/>
                </a:lnTo>
                <a:lnTo>
                  <a:pt x="534924" y="592074"/>
                </a:lnTo>
                <a:lnTo>
                  <a:pt x="531114" y="592836"/>
                </a:lnTo>
                <a:lnTo>
                  <a:pt x="526542" y="592836"/>
                </a:lnTo>
                <a:lnTo>
                  <a:pt x="521208" y="592836"/>
                </a:lnTo>
                <a:lnTo>
                  <a:pt x="516636" y="592074"/>
                </a:lnTo>
                <a:lnTo>
                  <a:pt x="513588" y="591312"/>
                </a:lnTo>
                <a:lnTo>
                  <a:pt x="510540" y="590550"/>
                </a:lnTo>
                <a:lnTo>
                  <a:pt x="507492" y="589788"/>
                </a:lnTo>
                <a:lnTo>
                  <a:pt x="505968" y="588264"/>
                </a:lnTo>
                <a:lnTo>
                  <a:pt x="503682" y="587502"/>
                </a:lnTo>
                <a:lnTo>
                  <a:pt x="502158" y="585216"/>
                </a:lnTo>
                <a:lnTo>
                  <a:pt x="501396" y="583692"/>
                </a:lnTo>
                <a:lnTo>
                  <a:pt x="500634" y="581406"/>
                </a:lnTo>
                <a:lnTo>
                  <a:pt x="500634" y="579120"/>
                </a:lnTo>
                <a:lnTo>
                  <a:pt x="500634" y="576834"/>
                </a:lnTo>
                <a:lnTo>
                  <a:pt x="500634" y="559797"/>
                </a:lnTo>
                <a:lnTo>
                  <a:pt x="500634" y="542751"/>
                </a:lnTo>
                <a:lnTo>
                  <a:pt x="500634" y="525695"/>
                </a:lnTo>
                <a:lnTo>
                  <a:pt x="500634" y="508631"/>
                </a:lnTo>
                <a:lnTo>
                  <a:pt x="500634" y="491561"/>
                </a:lnTo>
                <a:lnTo>
                  <a:pt x="500634" y="474485"/>
                </a:lnTo>
                <a:lnTo>
                  <a:pt x="500634" y="457404"/>
                </a:lnTo>
                <a:lnTo>
                  <a:pt x="500634" y="440320"/>
                </a:lnTo>
                <a:lnTo>
                  <a:pt x="500634" y="423233"/>
                </a:lnTo>
                <a:lnTo>
                  <a:pt x="500634" y="406145"/>
                </a:lnTo>
                <a:lnTo>
                  <a:pt x="500634" y="389058"/>
                </a:lnTo>
                <a:lnTo>
                  <a:pt x="500634" y="371971"/>
                </a:lnTo>
                <a:lnTo>
                  <a:pt x="500634" y="235458"/>
                </a:lnTo>
                <a:lnTo>
                  <a:pt x="500483" y="221787"/>
                </a:lnTo>
                <a:lnTo>
                  <a:pt x="500015" y="208554"/>
                </a:lnTo>
                <a:lnTo>
                  <a:pt x="499202" y="195759"/>
                </a:lnTo>
                <a:lnTo>
                  <a:pt x="498019" y="183403"/>
                </a:lnTo>
                <a:lnTo>
                  <a:pt x="496440" y="171484"/>
                </a:lnTo>
                <a:lnTo>
                  <a:pt x="495300" y="164592"/>
                </a:lnTo>
                <a:lnTo>
                  <a:pt x="492962" y="150846"/>
                </a:lnTo>
                <a:lnTo>
                  <a:pt x="490008" y="137863"/>
                </a:lnTo>
                <a:lnTo>
                  <a:pt x="486486" y="125741"/>
                </a:lnTo>
                <a:lnTo>
                  <a:pt x="482446" y="114576"/>
                </a:lnTo>
                <a:lnTo>
                  <a:pt x="473658" y="96596"/>
                </a:lnTo>
                <a:lnTo>
                  <a:pt x="466367" y="86053"/>
                </a:lnTo>
                <a:lnTo>
                  <a:pt x="458073" y="77226"/>
                </a:lnTo>
                <a:lnTo>
                  <a:pt x="443392" y="67140"/>
                </a:lnTo>
                <a:lnTo>
                  <a:pt x="431411" y="62787"/>
                </a:lnTo>
                <a:lnTo>
                  <a:pt x="418350" y="60998"/>
                </a:lnTo>
                <a:lnTo>
                  <a:pt x="416052" y="60959"/>
                </a:lnTo>
                <a:lnTo>
                  <a:pt x="405024" y="62183"/>
                </a:lnTo>
                <a:lnTo>
                  <a:pt x="394071" y="65877"/>
                </a:lnTo>
                <a:lnTo>
                  <a:pt x="383077" y="72081"/>
                </a:lnTo>
                <a:lnTo>
                  <a:pt x="371930" y="80833"/>
                </a:lnTo>
                <a:lnTo>
                  <a:pt x="361188" y="91439"/>
                </a:lnTo>
                <a:lnTo>
                  <a:pt x="354567" y="98932"/>
                </a:lnTo>
                <a:lnTo>
                  <a:pt x="347808" y="107216"/>
                </a:lnTo>
                <a:lnTo>
                  <a:pt x="340904" y="116298"/>
                </a:lnTo>
                <a:lnTo>
                  <a:pt x="333845" y="126186"/>
                </a:lnTo>
                <a:lnTo>
                  <a:pt x="326625" y="136888"/>
                </a:lnTo>
                <a:lnTo>
                  <a:pt x="319235" y="148412"/>
                </a:lnTo>
                <a:lnTo>
                  <a:pt x="311668" y="160766"/>
                </a:lnTo>
                <a:lnTo>
                  <a:pt x="303916" y="173958"/>
                </a:lnTo>
                <a:lnTo>
                  <a:pt x="300990" y="179070"/>
                </a:lnTo>
                <a:lnTo>
                  <a:pt x="300990" y="198958"/>
                </a:lnTo>
                <a:lnTo>
                  <a:pt x="300990" y="218846"/>
                </a:lnTo>
                <a:lnTo>
                  <a:pt x="300990" y="238734"/>
                </a:lnTo>
                <a:lnTo>
                  <a:pt x="300990" y="258622"/>
                </a:lnTo>
                <a:lnTo>
                  <a:pt x="300990" y="278511"/>
                </a:lnTo>
                <a:lnTo>
                  <a:pt x="300990" y="298399"/>
                </a:lnTo>
                <a:lnTo>
                  <a:pt x="300990" y="318287"/>
                </a:lnTo>
                <a:lnTo>
                  <a:pt x="300990" y="338175"/>
                </a:lnTo>
                <a:lnTo>
                  <a:pt x="300990" y="358063"/>
                </a:lnTo>
                <a:lnTo>
                  <a:pt x="300989" y="377951"/>
                </a:lnTo>
                <a:lnTo>
                  <a:pt x="300990" y="397840"/>
                </a:lnTo>
                <a:lnTo>
                  <a:pt x="300990" y="417728"/>
                </a:lnTo>
                <a:lnTo>
                  <a:pt x="300990" y="581406"/>
                </a:lnTo>
                <a:lnTo>
                  <a:pt x="299466" y="583692"/>
                </a:lnTo>
                <a:lnTo>
                  <a:pt x="298704" y="585216"/>
                </a:lnTo>
                <a:lnTo>
                  <a:pt x="297942" y="587502"/>
                </a:lnTo>
                <a:lnTo>
                  <a:pt x="295656" y="588264"/>
                </a:lnTo>
                <a:lnTo>
                  <a:pt x="294132" y="589788"/>
                </a:lnTo>
                <a:lnTo>
                  <a:pt x="291084" y="590550"/>
                </a:lnTo>
                <a:lnTo>
                  <a:pt x="288036" y="591312"/>
                </a:lnTo>
                <a:lnTo>
                  <a:pt x="284988" y="592074"/>
                </a:lnTo>
                <a:lnTo>
                  <a:pt x="280416" y="592836"/>
                </a:lnTo>
                <a:lnTo>
                  <a:pt x="275844" y="592836"/>
                </a:lnTo>
                <a:lnTo>
                  <a:pt x="271272" y="592836"/>
                </a:lnTo>
                <a:lnTo>
                  <a:pt x="266700" y="592074"/>
                </a:lnTo>
                <a:lnTo>
                  <a:pt x="263652" y="591312"/>
                </a:lnTo>
                <a:lnTo>
                  <a:pt x="260604" y="590550"/>
                </a:lnTo>
                <a:lnTo>
                  <a:pt x="257556" y="589788"/>
                </a:lnTo>
                <a:lnTo>
                  <a:pt x="256032" y="588264"/>
                </a:lnTo>
                <a:lnTo>
                  <a:pt x="253746" y="587502"/>
                </a:lnTo>
                <a:lnTo>
                  <a:pt x="252222" y="585216"/>
                </a:lnTo>
                <a:lnTo>
                  <a:pt x="251460" y="583692"/>
                </a:lnTo>
                <a:lnTo>
                  <a:pt x="250698" y="581406"/>
                </a:lnTo>
                <a:lnTo>
                  <a:pt x="250698" y="579120"/>
                </a:lnTo>
                <a:lnTo>
                  <a:pt x="250698" y="576834"/>
                </a:lnTo>
                <a:lnTo>
                  <a:pt x="250698" y="559797"/>
                </a:lnTo>
                <a:lnTo>
                  <a:pt x="250698" y="542751"/>
                </a:lnTo>
                <a:lnTo>
                  <a:pt x="250698" y="525695"/>
                </a:lnTo>
                <a:lnTo>
                  <a:pt x="250698" y="508631"/>
                </a:lnTo>
                <a:lnTo>
                  <a:pt x="250698" y="491561"/>
                </a:lnTo>
                <a:lnTo>
                  <a:pt x="250698" y="474485"/>
                </a:lnTo>
                <a:lnTo>
                  <a:pt x="250698" y="457404"/>
                </a:lnTo>
                <a:lnTo>
                  <a:pt x="250698" y="235458"/>
                </a:lnTo>
                <a:lnTo>
                  <a:pt x="250547" y="221787"/>
                </a:lnTo>
                <a:lnTo>
                  <a:pt x="250079" y="208554"/>
                </a:lnTo>
                <a:lnTo>
                  <a:pt x="249266" y="195759"/>
                </a:lnTo>
                <a:lnTo>
                  <a:pt x="248083" y="183403"/>
                </a:lnTo>
                <a:lnTo>
                  <a:pt x="246504" y="171484"/>
                </a:lnTo>
                <a:lnTo>
                  <a:pt x="245364" y="164592"/>
                </a:lnTo>
                <a:lnTo>
                  <a:pt x="243026" y="150846"/>
                </a:lnTo>
                <a:lnTo>
                  <a:pt x="240072" y="137863"/>
                </a:lnTo>
                <a:lnTo>
                  <a:pt x="236550" y="125741"/>
                </a:lnTo>
                <a:lnTo>
                  <a:pt x="232510" y="114576"/>
                </a:lnTo>
                <a:lnTo>
                  <a:pt x="223639" y="96714"/>
                </a:lnTo>
                <a:lnTo>
                  <a:pt x="216124" y="86254"/>
                </a:lnTo>
                <a:lnTo>
                  <a:pt x="207688" y="77476"/>
                </a:lnTo>
                <a:lnTo>
                  <a:pt x="192694" y="67140"/>
                </a:lnTo>
                <a:lnTo>
                  <a:pt x="180713" y="62787"/>
                </a:lnTo>
                <a:lnTo>
                  <a:pt x="167652" y="60998"/>
                </a:lnTo>
                <a:lnTo>
                  <a:pt x="165354" y="60960"/>
                </a:lnTo>
                <a:lnTo>
                  <a:pt x="154511" y="62209"/>
                </a:lnTo>
                <a:lnTo>
                  <a:pt x="143517" y="65984"/>
                </a:lnTo>
                <a:lnTo>
                  <a:pt x="132409" y="72323"/>
                </a:lnTo>
                <a:lnTo>
                  <a:pt x="121228" y="81265"/>
                </a:lnTo>
                <a:lnTo>
                  <a:pt x="111252" y="91440"/>
                </a:lnTo>
                <a:lnTo>
                  <a:pt x="104602" y="98932"/>
                </a:lnTo>
                <a:lnTo>
                  <a:pt x="97773" y="107216"/>
                </a:lnTo>
                <a:lnTo>
                  <a:pt x="90779" y="116298"/>
                </a:lnTo>
                <a:lnTo>
                  <a:pt x="83636" y="126186"/>
                </a:lnTo>
                <a:lnTo>
                  <a:pt x="76360" y="136888"/>
                </a:lnTo>
                <a:lnTo>
                  <a:pt x="68966" y="148412"/>
                </a:lnTo>
                <a:lnTo>
                  <a:pt x="61470" y="160766"/>
                </a:lnTo>
                <a:lnTo>
                  <a:pt x="53887" y="173958"/>
                </a:lnTo>
                <a:lnTo>
                  <a:pt x="51053" y="179070"/>
                </a:lnTo>
                <a:lnTo>
                  <a:pt x="51054" y="198958"/>
                </a:lnTo>
                <a:lnTo>
                  <a:pt x="51053" y="218846"/>
                </a:lnTo>
                <a:lnTo>
                  <a:pt x="51054" y="238734"/>
                </a:lnTo>
                <a:lnTo>
                  <a:pt x="51053" y="258622"/>
                </a:lnTo>
                <a:lnTo>
                  <a:pt x="51054" y="278511"/>
                </a:lnTo>
                <a:lnTo>
                  <a:pt x="51054" y="298399"/>
                </a:lnTo>
                <a:lnTo>
                  <a:pt x="51054" y="318287"/>
                </a:lnTo>
                <a:lnTo>
                  <a:pt x="51053" y="338175"/>
                </a:lnTo>
                <a:lnTo>
                  <a:pt x="51053" y="358063"/>
                </a:lnTo>
                <a:lnTo>
                  <a:pt x="51054" y="377951"/>
                </a:lnTo>
                <a:lnTo>
                  <a:pt x="51054" y="397840"/>
                </a:lnTo>
                <a:lnTo>
                  <a:pt x="51054" y="537057"/>
                </a:lnTo>
                <a:lnTo>
                  <a:pt x="51054" y="556945"/>
                </a:lnTo>
                <a:lnTo>
                  <a:pt x="51054" y="576834"/>
                </a:lnTo>
                <a:lnTo>
                  <a:pt x="51054" y="579120"/>
                </a:lnTo>
                <a:lnTo>
                  <a:pt x="51054" y="581406"/>
                </a:lnTo>
                <a:lnTo>
                  <a:pt x="49530" y="583692"/>
                </a:lnTo>
                <a:lnTo>
                  <a:pt x="48768" y="585216"/>
                </a:lnTo>
                <a:lnTo>
                  <a:pt x="48006" y="587502"/>
                </a:lnTo>
                <a:lnTo>
                  <a:pt x="45720" y="588264"/>
                </a:lnTo>
                <a:lnTo>
                  <a:pt x="44196" y="589788"/>
                </a:lnTo>
                <a:lnTo>
                  <a:pt x="41148" y="590550"/>
                </a:lnTo>
                <a:lnTo>
                  <a:pt x="38100" y="591312"/>
                </a:lnTo>
                <a:lnTo>
                  <a:pt x="35052" y="592074"/>
                </a:lnTo>
                <a:lnTo>
                  <a:pt x="30480" y="592836"/>
                </a:lnTo>
                <a:lnTo>
                  <a:pt x="25146" y="592836"/>
                </a:lnTo>
                <a:lnTo>
                  <a:pt x="20574" y="592836"/>
                </a:lnTo>
                <a:lnTo>
                  <a:pt x="16764" y="592074"/>
                </a:lnTo>
                <a:lnTo>
                  <a:pt x="12954" y="591312"/>
                </a:lnTo>
                <a:lnTo>
                  <a:pt x="9906" y="590550"/>
                </a:lnTo>
                <a:lnTo>
                  <a:pt x="7620" y="589788"/>
                </a:lnTo>
                <a:lnTo>
                  <a:pt x="5334" y="588264"/>
                </a:lnTo>
                <a:lnTo>
                  <a:pt x="3048" y="587502"/>
                </a:lnTo>
                <a:lnTo>
                  <a:pt x="2286" y="585216"/>
                </a:lnTo>
                <a:lnTo>
                  <a:pt x="1524" y="583692"/>
                </a:lnTo>
                <a:lnTo>
                  <a:pt x="762" y="581406"/>
                </a:lnTo>
                <a:lnTo>
                  <a:pt x="0" y="579120"/>
                </a:lnTo>
                <a:lnTo>
                  <a:pt x="0" y="576834"/>
                </a:lnTo>
                <a:lnTo>
                  <a:pt x="0" y="549064"/>
                </a:lnTo>
                <a:lnTo>
                  <a:pt x="0" y="521306"/>
                </a:lnTo>
                <a:lnTo>
                  <a:pt x="0" y="493558"/>
                </a:lnTo>
                <a:lnTo>
                  <a:pt x="0" y="465819"/>
                </a:lnTo>
                <a:lnTo>
                  <a:pt x="0" y="438090"/>
                </a:lnTo>
                <a:lnTo>
                  <a:pt x="0" y="410369"/>
                </a:lnTo>
                <a:lnTo>
                  <a:pt x="0" y="382657"/>
                </a:lnTo>
                <a:lnTo>
                  <a:pt x="0" y="354951"/>
                </a:lnTo>
                <a:lnTo>
                  <a:pt x="0" y="327253"/>
                </a:lnTo>
                <a:lnTo>
                  <a:pt x="0" y="299561"/>
                </a:lnTo>
                <a:lnTo>
                  <a:pt x="0" y="271874"/>
                </a:lnTo>
                <a:lnTo>
                  <a:pt x="0" y="244193"/>
                </a:lnTo>
                <a:lnTo>
                  <a:pt x="0" y="216516"/>
                </a:lnTo>
                <a:lnTo>
                  <a:pt x="0" y="188844"/>
                </a:lnTo>
                <a:lnTo>
                  <a:pt x="0" y="161174"/>
                </a:lnTo>
                <a:lnTo>
                  <a:pt x="0" y="133508"/>
                </a:lnTo>
                <a:lnTo>
                  <a:pt x="0" y="105844"/>
                </a:lnTo>
                <a:lnTo>
                  <a:pt x="0" y="78181"/>
                </a:lnTo>
                <a:lnTo>
                  <a:pt x="0" y="50520"/>
                </a:lnTo>
                <a:lnTo>
                  <a:pt x="0" y="22860"/>
                </a:lnTo>
                <a:lnTo>
                  <a:pt x="0" y="19812"/>
                </a:lnTo>
                <a:lnTo>
                  <a:pt x="762" y="17526"/>
                </a:lnTo>
                <a:lnTo>
                  <a:pt x="1523" y="16002"/>
                </a:lnTo>
                <a:lnTo>
                  <a:pt x="2285" y="13716"/>
                </a:lnTo>
                <a:lnTo>
                  <a:pt x="3048" y="12192"/>
                </a:lnTo>
                <a:lnTo>
                  <a:pt x="5333" y="10668"/>
                </a:lnTo>
                <a:lnTo>
                  <a:pt x="7619" y="9144"/>
                </a:lnTo>
                <a:lnTo>
                  <a:pt x="9905" y="8382"/>
                </a:lnTo>
                <a:lnTo>
                  <a:pt x="12953" y="7620"/>
                </a:lnTo>
                <a:lnTo>
                  <a:pt x="16001" y="6858"/>
                </a:lnTo>
                <a:lnTo>
                  <a:pt x="19812" y="6858"/>
                </a:lnTo>
                <a:lnTo>
                  <a:pt x="24384" y="6858"/>
                </a:lnTo>
                <a:lnTo>
                  <a:pt x="29718" y="6858"/>
                </a:lnTo>
                <a:lnTo>
                  <a:pt x="33528" y="6858"/>
                </a:lnTo>
                <a:lnTo>
                  <a:pt x="36576" y="7620"/>
                </a:lnTo>
                <a:lnTo>
                  <a:pt x="39623" y="8382"/>
                </a:lnTo>
                <a:lnTo>
                  <a:pt x="41910" y="9144"/>
                </a:lnTo>
                <a:lnTo>
                  <a:pt x="44196" y="10668"/>
                </a:lnTo>
                <a:lnTo>
                  <a:pt x="45719" y="12192"/>
                </a:lnTo>
                <a:lnTo>
                  <a:pt x="46482" y="13716"/>
                </a:lnTo>
                <a:lnTo>
                  <a:pt x="47244" y="16002"/>
                </a:lnTo>
                <a:lnTo>
                  <a:pt x="48005" y="17526"/>
                </a:lnTo>
                <a:lnTo>
                  <a:pt x="48768" y="19812"/>
                </a:lnTo>
                <a:lnTo>
                  <a:pt x="48768" y="22860"/>
                </a:lnTo>
                <a:lnTo>
                  <a:pt x="48767" y="35439"/>
                </a:lnTo>
                <a:lnTo>
                  <a:pt x="48767" y="48039"/>
                </a:lnTo>
                <a:lnTo>
                  <a:pt x="48768" y="60677"/>
                </a:lnTo>
                <a:lnTo>
                  <a:pt x="48768" y="73373"/>
                </a:lnTo>
                <a:lnTo>
                  <a:pt x="48768" y="86147"/>
                </a:lnTo>
                <a:lnTo>
                  <a:pt x="48768" y="99017"/>
                </a:lnTo>
                <a:lnTo>
                  <a:pt x="48768" y="101346"/>
                </a:lnTo>
                <a:lnTo>
                  <a:pt x="57131" y="88206"/>
                </a:lnTo>
                <a:lnTo>
                  <a:pt x="65412" y="76021"/>
                </a:lnTo>
                <a:lnTo>
                  <a:pt x="73601" y="64790"/>
                </a:lnTo>
                <a:lnTo>
                  <a:pt x="81689" y="54514"/>
                </a:lnTo>
                <a:lnTo>
                  <a:pt x="89666" y="45194"/>
                </a:lnTo>
                <a:lnTo>
                  <a:pt x="97523" y="36827"/>
                </a:lnTo>
                <a:lnTo>
                  <a:pt x="105251" y="29416"/>
                </a:lnTo>
                <a:lnTo>
                  <a:pt x="112014" y="23622"/>
                </a:lnTo>
                <a:lnTo>
                  <a:pt x="123816" y="15075"/>
                </a:lnTo>
                <a:lnTo>
                  <a:pt x="135618" y="8475"/>
                </a:lnTo>
                <a:lnTo>
                  <a:pt x="147420" y="3786"/>
                </a:lnTo>
                <a:lnTo>
                  <a:pt x="159222" y="974"/>
                </a:lnTo>
                <a:lnTo>
                  <a:pt x="171024" y="1"/>
                </a:lnTo>
                <a:lnTo>
                  <a:pt x="171450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7840" y="3467861"/>
            <a:ext cx="214122" cy="592836"/>
          </a:xfrm>
          <a:custGeom>
            <a:avLst/>
            <a:gdLst/>
            <a:ahLst/>
            <a:cxnLst/>
            <a:rect l="l" t="t" r="r" b="b"/>
            <a:pathLst>
              <a:path w="214122" h="592836">
                <a:moveTo>
                  <a:pt x="156210" y="0"/>
                </a:moveTo>
                <a:lnTo>
                  <a:pt x="159258" y="0"/>
                </a:lnTo>
                <a:lnTo>
                  <a:pt x="163830" y="0"/>
                </a:lnTo>
                <a:lnTo>
                  <a:pt x="168402" y="761"/>
                </a:lnTo>
                <a:lnTo>
                  <a:pt x="173736" y="1523"/>
                </a:lnTo>
                <a:lnTo>
                  <a:pt x="179070" y="2285"/>
                </a:lnTo>
                <a:lnTo>
                  <a:pt x="184404" y="4571"/>
                </a:lnTo>
                <a:lnTo>
                  <a:pt x="189738" y="6095"/>
                </a:lnTo>
                <a:lnTo>
                  <a:pt x="195072" y="7619"/>
                </a:lnTo>
                <a:lnTo>
                  <a:pt x="198882" y="9905"/>
                </a:lnTo>
                <a:lnTo>
                  <a:pt x="203454" y="12191"/>
                </a:lnTo>
                <a:lnTo>
                  <a:pt x="206502" y="14477"/>
                </a:lnTo>
                <a:lnTo>
                  <a:pt x="208026" y="16001"/>
                </a:lnTo>
                <a:lnTo>
                  <a:pt x="210312" y="18287"/>
                </a:lnTo>
                <a:lnTo>
                  <a:pt x="211074" y="19811"/>
                </a:lnTo>
                <a:lnTo>
                  <a:pt x="211836" y="21336"/>
                </a:lnTo>
                <a:lnTo>
                  <a:pt x="212598" y="22859"/>
                </a:lnTo>
                <a:lnTo>
                  <a:pt x="212598" y="24383"/>
                </a:lnTo>
                <a:lnTo>
                  <a:pt x="213360" y="26669"/>
                </a:lnTo>
                <a:lnTo>
                  <a:pt x="213360" y="28955"/>
                </a:lnTo>
                <a:lnTo>
                  <a:pt x="214122" y="32003"/>
                </a:lnTo>
                <a:lnTo>
                  <a:pt x="214122" y="35813"/>
                </a:lnTo>
                <a:lnTo>
                  <a:pt x="214122" y="39623"/>
                </a:lnTo>
                <a:lnTo>
                  <a:pt x="214122" y="66294"/>
                </a:lnTo>
                <a:lnTo>
                  <a:pt x="213360" y="70866"/>
                </a:lnTo>
                <a:lnTo>
                  <a:pt x="213360" y="73914"/>
                </a:lnTo>
                <a:lnTo>
                  <a:pt x="212598" y="76962"/>
                </a:lnTo>
                <a:lnTo>
                  <a:pt x="211836" y="79248"/>
                </a:lnTo>
                <a:lnTo>
                  <a:pt x="211074" y="81534"/>
                </a:lnTo>
                <a:lnTo>
                  <a:pt x="209550" y="83058"/>
                </a:lnTo>
                <a:lnTo>
                  <a:pt x="208788" y="84582"/>
                </a:lnTo>
                <a:lnTo>
                  <a:pt x="207264" y="85344"/>
                </a:lnTo>
                <a:lnTo>
                  <a:pt x="205740" y="85344"/>
                </a:lnTo>
                <a:lnTo>
                  <a:pt x="203454" y="85344"/>
                </a:lnTo>
                <a:lnTo>
                  <a:pt x="200406" y="83820"/>
                </a:lnTo>
                <a:lnTo>
                  <a:pt x="196596" y="82296"/>
                </a:lnTo>
                <a:lnTo>
                  <a:pt x="193548" y="80772"/>
                </a:lnTo>
                <a:lnTo>
                  <a:pt x="189738" y="78486"/>
                </a:lnTo>
                <a:lnTo>
                  <a:pt x="185166" y="76200"/>
                </a:lnTo>
                <a:lnTo>
                  <a:pt x="180594" y="74676"/>
                </a:lnTo>
                <a:lnTo>
                  <a:pt x="175260" y="72390"/>
                </a:lnTo>
                <a:lnTo>
                  <a:pt x="169926" y="70866"/>
                </a:lnTo>
                <a:lnTo>
                  <a:pt x="164592" y="68580"/>
                </a:lnTo>
                <a:lnTo>
                  <a:pt x="158496" y="67818"/>
                </a:lnTo>
                <a:lnTo>
                  <a:pt x="151638" y="67818"/>
                </a:lnTo>
                <a:lnTo>
                  <a:pt x="144018" y="67818"/>
                </a:lnTo>
                <a:lnTo>
                  <a:pt x="136398" y="70104"/>
                </a:lnTo>
                <a:lnTo>
                  <a:pt x="129540" y="74676"/>
                </a:lnTo>
                <a:lnTo>
                  <a:pt x="120664" y="81672"/>
                </a:lnTo>
                <a:lnTo>
                  <a:pt x="111524" y="90824"/>
                </a:lnTo>
                <a:lnTo>
                  <a:pt x="105918" y="97536"/>
                </a:lnTo>
                <a:lnTo>
                  <a:pt x="99622" y="106598"/>
                </a:lnTo>
                <a:lnTo>
                  <a:pt x="92942" y="116929"/>
                </a:lnTo>
                <a:lnTo>
                  <a:pt x="86130" y="128529"/>
                </a:lnTo>
                <a:lnTo>
                  <a:pt x="80772" y="138684"/>
                </a:lnTo>
                <a:lnTo>
                  <a:pt x="75711" y="148550"/>
                </a:lnTo>
                <a:lnTo>
                  <a:pt x="70498" y="159076"/>
                </a:lnTo>
                <a:lnTo>
                  <a:pt x="65135" y="170315"/>
                </a:lnTo>
                <a:lnTo>
                  <a:pt x="59621" y="182323"/>
                </a:lnTo>
                <a:lnTo>
                  <a:pt x="53956" y="195155"/>
                </a:lnTo>
                <a:lnTo>
                  <a:pt x="51054" y="201930"/>
                </a:lnTo>
                <a:lnTo>
                  <a:pt x="51054" y="220675"/>
                </a:lnTo>
                <a:lnTo>
                  <a:pt x="51054" y="239420"/>
                </a:lnTo>
                <a:lnTo>
                  <a:pt x="51054" y="258165"/>
                </a:lnTo>
                <a:lnTo>
                  <a:pt x="51054" y="276910"/>
                </a:lnTo>
                <a:lnTo>
                  <a:pt x="51054" y="295656"/>
                </a:lnTo>
                <a:lnTo>
                  <a:pt x="51054" y="314401"/>
                </a:lnTo>
                <a:lnTo>
                  <a:pt x="51054" y="333146"/>
                </a:lnTo>
                <a:lnTo>
                  <a:pt x="51054" y="351891"/>
                </a:lnTo>
                <a:lnTo>
                  <a:pt x="51054" y="370636"/>
                </a:lnTo>
                <a:lnTo>
                  <a:pt x="51054" y="389381"/>
                </a:lnTo>
                <a:lnTo>
                  <a:pt x="51054" y="408127"/>
                </a:lnTo>
                <a:lnTo>
                  <a:pt x="51054" y="426872"/>
                </a:lnTo>
                <a:lnTo>
                  <a:pt x="51054" y="445617"/>
                </a:lnTo>
                <a:lnTo>
                  <a:pt x="51054" y="464362"/>
                </a:lnTo>
                <a:lnTo>
                  <a:pt x="51054" y="483108"/>
                </a:lnTo>
                <a:lnTo>
                  <a:pt x="51054" y="501853"/>
                </a:lnTo>
                <a:lnTo>
                  <a:pt x="51054" y="520598"/>
                </a:lnTo>
                <a:lnTo>
                  <a:pt x="51054" y="539343"/>
                </a:lnTo>
                <a:lnTo>
                  <a:pt x="51054" y="558088"/>
                </a:lnTo>
                <a:lnTo>
                  <a:pt x="51054" y="576834"/>
                </a:lnTo>
                <a:lnTo>
                  <a:pt x="51054" y="579120"/>
                </a:lnTo>
                <a:lnTo>
                  <a:pt x="50292" y="581406"/>
                </a:lnTo>
                <a:lnTo>
                  <a:pt x="49530" y="583692"/>
                </a:lnTo>
                <a:lnTo>
                  <a:pt x="48768" y="585216"/>
                </a:lnTo>
                <a:lnTo>
                  <a:pt x="47244" y="587502"/>
                </a:lnTo>
                <a:lnTo>
                  <a:pt x="45720" y="588264"/>
                </a:lnTo>
                <a:lnTo>
                  <a:pt x="43434" y="589788"/>
                </a:lnTo>
                <a:lnTo>
                  <a:pt x="41148" y="590550"/>
                </a:lnTo>
                <a:lnTo>
                  <a:pt x="37338" y="591312"/>
                </a:lnTo>
                <a:lnTo>
                  <a:pt x="34290" y="592074"/>
                </a:lnTo>
                <a:lnTo>
                  <a:pt x="30480" y="592836"/>
                </a:lnTo>
                <a:lnTo>
                  <a:pt x="25146" y="592836"/>
                </a:lnTo>
                <a:lnTo>
                  <a:pt x="20574" y="592836"/>
                </a:lnTo>
                <a:lnTo>
                  <a:pt x="16002" y="592074"/>
                </a:lnTo>
                <a:lnTo>
                  <a:pt x="12954" y="591312"/>
                </a:lnTo>
                <a:lnTo>
                  <a:pt x="9906" y="590550"/>
                </a:lnTo>
                <a:lnTo>
                  <a:pt x="6858" y="589788"/>
                </a:lnTo>
                <a:lnTo>
                  <a:pt x="5334" y="588264"/>
                </a:lnTo>
                <a:lnTo>
                  <a:pt x="3048" y="587502"/>
                </a:lnTo>
                <a:lnTo>
                  <a:pt x="1524" y="585216"/>
                </a:lnTo>
                <a:lnTo>
                  <a:pt x="762" y="583692"/>
                </a:lnTo>
                <a:lnTo>
                  <a:pt x="0" y="581406"/>
                </a:lnTo>
                <a:lnTo>
                  <a:pt x="0" y="579120"/>
                </a:lnTo>
                <a:lnTo>
                  <a:pt x="0" y="576834"/>
                </a:lnTo>
                <a:lnTo>
                  <a:pt x="0" y="549064"/>
                </a:lnTo>
                <a:lnTo>
                  <a:pt x="0" y="521306"/>
                </a:lnTo>
                <a:lnTo>
                  <a:pt x="0" y="493558"/>
                </a:lnTo>
                <a:lnTo>
                  <a:pt x="0" y="465819"/>
                </a:lnTo>
                <a:lnTo>
                  <a:pt x="0" y="438090"/>
                </a:lnTo>
                <a:lnTo>
                  <a:pt x="0" y="410369"/>
                </a:lnTo>
                <a:lnTo>
                  <a:pt x="0" y="382657"/>
                </a:lnTo>
                <a:lnTo>
                  <a:pt x="0" y="354951"/>
                </a:lnTo>
                <a:lnTo>
                  <a:pt x="0" y="327253"/>
                </a:lnTo>
                <a:lnTo>
                  <a:pt x="0" y="299561"/>
                </a:lnTo>
                <a:lnTo>
                  <a:pt x="0" y="271874"/>
                </a:lnTo>
                <a:lnTo>
                  <a:pt x="0" y="244193"/>
                </a:lnTo>
                <a:lnTo>
                  <a:pt x="0" y="216516"/>
                </a:lnTo>
                <a:lnTo>
                  <a:pt x="0" y="188844"/>
                </a:lnTo>
                <a:lnTo>
                  <a:pt x="0" y="161174"/>
                </a:lnTo>
                <a:lnTo>
                  <a:pt x="0" y="133508"/>
                </a:lnTo>
                <a:lnTo>
                  <a:pt x="0" y="105844"/>
                </a:lnTo>
                <a:lnTo>
                  <a:pt x="0" y="78181"/>
                </a:lnTo>
                <a:lnTo>
                  <a:pt x="0" y="50520"/>
                </a:lnTo>
                <a:lnTo>
                  <a:pt x="0" y="22860"/>
                </a:lnTo>
                <a:lnTo>
                  <a:pt x="0" y="19812"/>
                </a:lnTo>
                <a:lnTo>
                  <a:pt x="0" y="17526"/>
                </a:lnTo>
                <a:lnTo>
                  <a:pt x="762" y="16002"/>
                </a:lnTo>
                <a:lnTo>
                  <a:pt x="1524" y="13716"/>
                </a:lnTo>
                <a:lnTo>
                  <a:pt x="3048" y="12192"/>
                </a:lnTo>
                <a:lnTo>
                  <a:pt x="5334" y="10668"/>
                </a:lnTo>
                <a:lnTo>
                  <a:pt x="6858" y="9144"/>
                </a:lnTo>
                <a:lnTo>
                  <a:pt x="9144" y="8382"/>
                </a:lnTo>
                <a:lnTo>
                  <a:pt x="12192" y="7620"/>
                </a:lnTo>
                <a:lnTo>
                  <a:pt x="15240" y="6858"/>
                </a:lnTo>
                <a:lnTo>
                  <a:pt x="19050" y="6858"/>
                </a:lnTo>
                <a:lnTo>
                  <a:pt x="24384" y="6858"/>
                </a:lnTo>
                <a:lnTo>
                  <a:pt x="28956" y="6858"/>
                </a:lnTo>
                <a:lnTo>
                  <a:pt x="32766" y="6858"/>
                </a:lnTo>
                <a:lnTo>
                  <a:pt x="36576" y="7620"/>
                </a:lnTo>
                <a:lnTo>
                  <a:pt x="39624" y="8382"/>
                </a:lnTo>
                <a:lnTo>
                  <a:pt x="41910" y="9144"/>
                </a:lnTo>
                <a:lnTo>
                  <a:pt x="43434" y="10668"/>
                </a:lnTo>
                <a:lnTo>
                  <a:pt x="44958" y="12192"/>
                </a:lnTo>
                <a:lnTo>
                  <a:pt x="46482" y="13716"/>
                </a:lnTo>
                <a:lnTo>
                  <a:pt x="47244" y="16002"/>
                </a:lnTo>
                <a:lnTo>
                  <a:pt x="48006" y="17526"/>
                </a:lnTo>
                <a:lnTo>
                  <a:pt x="48006" y="19812"/>
                </a:lnTo>
                <a:lnTo>
                  <a:pt x="48006" y="22860"/>
                </a:lnTo>
                <a:lnTo>
                  <a:pt x="48006" y="35451"/>
                </a:lnTo>
                <a:lnTo>
                  <a:pt x="48006" y="48057"/>
                </a:lnTo>
                <a:lnTo>
                  <a:pt x="48006" y="60691"/>
                </a:lnTo>
                <a:lnTo>
                  <a:pt x="48006" y="73366"/>
                </a:lnTo>
                <a:lnTo>
                  <a:pt x="48006" y="86097"/>
                </a:lnTo>
                <a:lnTo>
                  <a:pt x="48006" y="98898"/>
                </a:lnTo>
                <a:lnTo>
                  <a:pt x="48006" y="110489"/>
                </a:lnTo>
                <a:lnTo>
                  <a:pt x="54595" y="97067"/>
                </a:lnTo>
                <a:lnTo>
                  <a:pt x="60900" y="84743"/>
                </a:lnTo>
                <a:lnTo>
                  <a:pt x="66989" y="73554"/>
                </a:lnTo>
                <a:lnTo>
                  <a:pt x="72934" y="63535"/>
                </a:lnTo>
                <a:lnTo>
                  <a:pt x="78803" y="54721"/>
                </a:lnTo>
                <a:lnTo>
                  <a:pt x="79248" y="54102"/>
                </a:lnTo>
                <a:lnTo>
                  <a:pt x="87360" y="42049"/>
                </a:lnTo>
                <a:lnTo>
                  <a:pt x="95353" y="31723"/>
                </a:lnTo>
                <a:lnTo>
                  <a:pt x="103107" y="23243"/>
                </a:lnTo>
                <a:lnTo>
                  <a:pt x="105918" y="20574"/>
                </a:lnTo>
                <a:lnTo>
                  <a:pt x="116632" y="11519"/>
                </a:lnTo>
                <a:lnTo>
                  <a:pt x="127347" y="5785"/>
                </a:lnTo>
                <a:lnTo>
                  <a:pt x="131064" y="4572"/>
                </a:lnTo>
                <a:lnTo>
                  <a:pt x="142987" y="1157"/>
                </a:lnTo>
                <a:lnTo>
                  <a:pt x="156040" y="0"/>
                </a:lnTo>
                <a:lnTo>
                  <a:pt x="156210" y="0"/>
                </a:lnTo>
                <a:close/>
              </a:path>
            </a:pathLst>
          </a:custGeom>
          <a:ln w="9905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7592" y="3467861"/>
            <a:ext cx="342138" cy="599694"/>
          </a:xfrm>
          <a:custGeom>
            <a:avLst/>
            <a:gdLst/>
            <a:ahLst/>
            <a:cxnLst/>
            <a:rect l="l" t="t" r="r" b="b"/>
            <a:pathLst>
              <a:path w="342138" h="599693">
                <a:moveTo>
                  <a:pt x="179070" y="0"/>
                </a:moveTo>
                <a:lnTo>
                  <a:pt x="193002" y="553"/>
                </a:lnTo>
                <a:lnTo>
                  <a:pt x="206299" y="2212"/>
                </a:lnTo>
                <a:lnTo>
                  <a:pt x="218942" y="4977"/>
                </a:lnTo>
                <a:lnTo>
                  <a:pt x="230909" y="8849"/>
                </a:lnTo>
                <a:lnTo>
                  <a:pt x="242182" y="13827"/>
                </a:lnTo>
                <a:lnTo>
                  <a:pt x="252739" y="19910"/>
                </a:lnTo>
                <a:lnTo>
                  <a:pt x="263531" y="27938"/>
                </a:lnTo>
                <a:lnTo>
                  <a:pt x="272864" y="36186"/>
                </a:lnTo>
                <a:lnTo>
                  <a:pt x="281679" y="45294"/>
                </a:lnTo>
                <a:lnTo>
                  <a:pt x="289912" y="55241"/>
                </a:lnTo>
                <a:lnTo>
                  <a:pt x="297496" y="66005"/>
                </a:lnTo>
                <a:lnTo>
                  <a:pt x="304038" y="76961"/>
                </a:lnTo>
                <a:lnTo>
                  <a:pt x="309542" y="87565"/>
                </a:lnTo>
                <a:lnTo>
                  <a:pt x="314639" y="98592"/>
                </a:lnTo>
                <a:lnTo>
                  <a:pt x="319312" y="110070"/>
                </a:lnTo>
                <a:lnTo>
                  <a:pt x="323548" y="122029"/>
                </a:lnTo>
                <a:lnTo>
                  <a:pt x="327332" y="134498"/>
                </a:lnTo>
                <a:lnTo>
                  <a:pt x="330650" y="147506"/>
                </a:lnTo>
                <a:lnTo>
                  <a:pt x="332994" y="158496"/>
                </a:lnTo>
                <a:lnTo>
                  <a:pt x="335195" y="170628"/>
                </a:lnTo>
                <a:lnTo>
                  <a:pt x="337093" y="182913"/>
                </a:lnTo>
                <a:lnTo>
                  <a:pt x="338689" y="195348"/>
                </a:lnTo>
                <a:lnTo>
                  <a:pt x="339983" y="207935"/>
                </a:lnTo>
                <a:lnTo>
                  <a:pt x="340974" y="220673"/>
                </a:lnTo>
                <a:lnTo>
                  <a:pt x="341662" y="233563"/>
                </a:lnTo>
                <a:lnTo>
                  <a:pt x="342047" y="246604"/>
                </a:lnTo>
                <a:lnTo>
                  <a:pt x="342138" y="256794"/>
                </a:lnTo>
                <a:lnTo>
                  <a:pt x="342138" y="261365"/>
                </a:lnTo>
                <a:lnTo>
                  <a:pt x="342138" y="265938"/>
                </a:lnTo>
                <a:lnTo>
                  <a:pt x="342138" y="271272"/>
                </a:lnTo>
                <a:lnTo>
                  <a:pt x="340967" y="286638"/>
                </a:lnTo>
                <a:lnTo>
                  <a:pt x="337253" y="297824"/>
                </a:lnTo>
                <a:lnTo>
                  <a:pt x="334518" y="301752"/>
                </a:lnTo>
                <a:lnTo>
                  <a:pt x="328422" y="307086"/>
                </a:lnTo>
                <a:lnTo>
                  <a:pt x="323088" y="310134"/>
                </a:lnTo>
                <a:lnTo>
                  <a:pt x="318516" y="310134"/>
                </a:lnTo>
                <a:lnTo>
                  <a:pt x="305262" y="310134"/>
                </a:lnTo>
                <a:lnTo>
                  <a:pt x="292020" y="310134"/>
                </a:lnTo>
                <a:lnTo>
                  <a:pt x="278788" y="310134"/>
                </a:lnTo>
                <a:lnTo>
                  <a:pt x="265566" y="310134"/>
                </a:lnTo>
                <a:lnTo>
                  <a:pt x="252352" y="310134"/>
                </a:lnTo>
                <a:lnTo>
                  <a:pt x="239148" y="310134"/>
                </a:lnTo>
                <a:lnTo>
                  <a:pt x="225951" y="310134"/>
                </a:lnTo>
                <a:lnTo>
                  <a:pt x="212762" y="310134"/>
                </a:lnTo>
                <a:lnTo>
                  <a:pt x="199580" y="310134"/>
                </a:lnTo>
                <a:lnTo>
                  <a:pt x="186404" y="310133"/>
                </a:lnTo>
                <a:lnTo>
                  <a:pt x="173233" y="310134"/>
                </a:lnTo>
                <a:lnTo>
                  <a:pt x="160068" y="310134"/>
                </a:lnTo>
                <a:lnTo>
                  <a:pt x="146908" y="310134"/>
                </a:lnTo>
                <a:lnTo>
                  <a:pt x="133751" y="310134"/>
                </a:lnTo>
                <a:lnTo>
                  <a:pt x="120598" y="310134"/>
                </a:lnTo>
                <a:lnTo>
                  <a:pt x="107448" y="310134"/>
                </a:lnTo>
                <a:lnTo>
                  <a:pt x="94300" y="310134"/>
                </a:lnTo>
                <a:lnTo>
                  <a:pt x="81153" y="310134"/>
                </a:lnTo>
                <a:lnTo>
                  <a:pt x="68008" y="310134"/>
                </a:lnTo>
                <a:lnTo>
                  <a:pt x="54864" y="310134"/>
                </a:lnTo>
                <a:lnTo>
                  <a:pt x="54991" y="323940"/>
                </a:lnTo>
                <a:lnTo>
                  <a:pt x="55373" y="337346"/>
                </a:lnTo>
                <a:lnTo>
                  <a:pt x="56009" y="350374"/>
                </a:lnTo>
                <a:lnTo>
                  <a:pt x="56900" y="363046"/>
                </a:lnTo>
                <a:lnTo>
                  <a:pt x="58046" y="375387"/>
                </a:lnTo>
                <a:lnTo>
                  <a:pt x="59446" y="387419"/>
                </a:lnTo>
                <a:lnTo>
                  <a:pt x="61101" y="399166"/>
                </a:lnTo>
                <a:lnTo>
                  <a:pt x="64321" y="416759"/>
                </a:lnTo>
                <a:lnTo>
                  <a:pt x="67473" y="429759"/>
                </a:lnTo>
                <a:lnTo>
                  <a:pt x="71197" y="442099"/>
                </a:lnTo>
                <a:lnTo>
                  <a:pt x="75518" y="453778"/>
                </a:lnTo>
                <a:lnTo>
                  <a:pt x="80457" y="464796"/>
                </a:lnTo>
                <a:lnTo>
                  <a:pt x="85344" y="473964"/>
                </a:lnTo>
                <a:lnTo>
                  <a:pt x="92287" y="485559"/>
                </a:lnTo>
                <a:lnTo>
                  <a:pt x="100036" y="496004"/>
                </a:lnTo>
                <a:lnTo>
                  <a:pt x="108631" y="505299"/>
                </a:lnTo>
                <a:lnTo>
                  <a:pt x="118110" y="513444"/>
                </a:lnTo>
                <a:lnTo>
                  <a:pt x="127254" y="519684"/>
                </a:lnTo>
                <a:lnTo>
                  <a:pt x="137798" y="525251"/>
                </a:lnTo>
                <a:lnTo>
                  <a:pt x="149189" y="529633"/>
                </a:lnTo>
                <a:lnTo>
                  <a:pt x="161427" y="532829"/>
                </a:lnTo>
                <a:lnTo>
                  <a:pt x="174512" y="534839"/>
                </a:lnTo>
                <a:lnTo>
                  <a:pt x="188444" y="535663"/>
                </a:lnTo>
                <a:lnTo>
                  <a:pt x="191262" y="535686"/>
                </a:lnTo>
                <a:lnTo>
                  <a:pt x="204967" y="535229"/>
                </a:lnTo>
                <a:lnTo>
                  <a:pt x="217838" y="533861"/>
                </a:lnTo>
                <a:lnTo>
                  <a:pt x="229955" y="531581"/>
                </a:lnTo>
                <a:lnTo>
                  <a:pt x="240030" y="528828"/>
                </a:lnTo>
                <a:lnTo>
                  <a:pt x="252838" y="524374"/>
                </a:lnTo>
                <a:lnTo>
                  <a:pt x="264693" y="519766"/>
                </a:lnTo>
                <a:lnTo>
                  <a:pt x="275594" y="514851"/>
                </a:lnTo>
                <a:lnTo>
                  <a:pt x="288961" y="507324"/>
                </a:lnTo>
                <a:lnTo>
                  <a:pt x="299213" y="501241"/>
                </a:lnTo>
                <a:lnTo>
                  <a:pt x="309372" y="494538"/>
                </a:lnTo>
                <a:lnTo>
                  <a:pt x="313944" y="492252"/>
                </a:lnTo>
                <a:lnTo>
                  <a:pt x="316992" y="492252"/>
                </a:lnTo>
                <a:lnTo>
                  <a:pt x="318516" y="492252"/>
                </a:lnTo>
                <a:lnTo>
                  <a:pt x="320040" y="493014"/>
                </a:lnTo>
                <a:lnTo>
                  <a:pt x="321564" y="493776"/>
                </a:lnTo>
                <a:lnTo>
                  <a:pt x="323088" y="495300"/>
                </a:lnTo>
                <a:lnTo>
                  <a:pt x="323850" y="497586"/>
                </a:lnTo>
                <a:lnTo>
                  <a:pt x="324612" y="499872"/>
                </a:lnTo>
                <a:lnTo>
                  <a:pt x="325374" y="502920"/>
                </a:lnTo>
                <a:lnTo>
                  <a:pt x="326136" y="505968"/>
                </a:lnTo>
                <a:lnTo>
                  <a:pt x="326898" y="509778"/>
                </a:lnTo>
                <a:lnTo>
                  <a:pt x="326898" y="514350"/>
                </a:lnTo>
                <a:lnTo>
                  <a:pt x="327660" y="518922"/>
                </a:lnTo>
                <a:lnTo>
                  <a:pt x="327660" y="525018"/>
                </a:lnTo>
                <a:lnTo>
                  <a:pt x="327660" y="528066"/>
                </a:lnTo>
                <a:lnTo>
                  <a:pt x="326898" y="531114"/>
                </a:lnTo>
                <a:lnTo>
                  <a:pt x="326898" y="533400"/>
                </a:lnTo>
                <a:lnTo>
                  <a:pt x="326898" y="536448"/>
                </a:lnTo>
                <a:lnTo>
                  <a:pt x="326136" y="538734"/>
                </a:lnTo>
                <a:lnTo>
                  <a:pt x="326136" y="541020"/>
                </a:lnTo>
                <a:lnTo>
                  <a:pt x="325374" y="543306"/>
                </a:lnTo>
                <a:lnTo>
                  <a:pt x="324612" y="545592"/>
                </a:lnTo>
                <a:lnTo>
                  <a:pt x="323850" y="547116"/>
                </a:lnTo>
                <a:lnTo>
                  <a:pt x="323088" y="549402"/>
                </a:lnTo>
                <a:lnTo>
                  <a:pt x="321564" y="551688"/>
                </a:lnTo>
                <a:lnTo>
                  <a:pt x="320802" y="553212"/>
                </a:lnTo>
                <a:lnTo>
                  <a:pt x="319278" y="555498"/>
                </a:lnTo>
                <a:lnTo>
                  <a:pt x="314706" y="559308"/>
                </a:lnTo>
                <a:lnTo>
                  <a:pt x="307086" y="563880"/>
                </a:lnTo>
                <a:lnTo>
                  <a:pt x="297550" y="570022"/>
                </a:lnTo>
                <a:lnTo>
                  <a:pt x="278130" y="579882"/>
                </a:lnTo>
                <a:lnTo>
                  <a:pt x="255399" y="587782"/>
                </a:lnTo>
                <a:lnTo>
                  <a:pt x="236220" y="593598"/>
                </a:lnTo>
                <a:lnTo>
                  <a:pt x="212144" y="598036"/>
                </a:lnTo>
                <a:lnTo>
                  <a:pt x="185823" y="599693"/>
                </a:lnTo>
                <a:lnTo>
                  <a:pt x="185166" y="599694"/>
                </a:lnTo>
                <a:lnTo>
                  <a:pt x="171528" y="599199"/>
                </a:lnTo>
                <a:lnTo>
                  <a:pt x="145649" y="595295"/>
                </a:lnTo>
                <a:lnTo>
                  <a:pt x="121744" y="587619"/>
                </a:lnTo>
                <a:lnTo>
                  <a:pt x="95374" y="573375"/>
                </a:lnTo>
                <a:lnTo>
                  <a:pt x="75783" y="557848"/>
                </a:lnTo>
                <a:lnTo>
                  <a:pt x="58423" y="538736"/>
                </a:lnTo>
                <a:lnTo>
                  <a:pt x="42146" y="513652"/>
                </a:lnTo>
                <a:lnTo>
                  <a:pt x="31671" y="492211"/>
                </a:lnTo>
                <a:lnTo>
                  <a:pt x="22731" y="468426"/>
                </a:lnTo>
                <a:lnTo>
                  <a:pt x="15178" y="442296"/>
                </a:lnTo>
                <a:lnTo>
                  <a:pt x="9867" y="418680"/>
                </a:lnTo>
                <a:lnTo>
                  <a:pt x="5985" y="395557"/>
                </a:lnTo>
                <a:lnTo>
                  <a:pt x="3098" y="371112"/>
                </a:lnTo>
                <a:lnTo>
                  <a:pt x="1170" y="345277"/>
                </a:lnTo>
                <a:lnTo>
                  <a:pt x="170" y="317984"/>
                </a:lnTo>
                <a:lnTo>
                  <a:pt x="0" y="300228"/>
                </a:lnTo>
                <a:lnTo>
                  <a:pt x="137" y="286355"/>
                </a:lnTo>
                <a:lnTo>
                  <a:pt x="1225" y="259440"/>
                </a:lnTo>
                <a:lnTo>
                  <a:pt x="3365" y="233633"/>
                </a:lnTo>
                <a:lnTo>
                  <a:pt x="6520" y="208934"/>
                </a:lnTo>
                <a:lnTo>
                  <a:pt x="10652" y="185342"/>
                </a:lnTo>
                <a:lnTo>
                  <a:pt x="16261" y="160707"/>
                </a:lnTo>
                <a:lnTo>
                  <a:pt x="23816" y="134822"/>
                </a:lnTo>
                <a:lnTo>
                  <a:pt x="32745" y="111139"/>
                </a:lnTo>
                <a:lnTo>
                  <a:pt x="43192" y="89586"/>
                </a:lnTo>
                <a:lnTo>
                  <a:pt x="56380" y="68401"/>
                </a:lnTo>
                <a:lnTo>
                  <a:pt x="72729" y="47820"/>
                </a:lnTo>
                <a:lnTo>
                  <a:pt x="90805" y="30754"/>
                </a:lnTo>
                <a:lnTo>
                  <a:pt x="116320" y="14326"/>
                </a:lnTo>
                <a:lnTo>
                  <a:pt x="139861" y="5213"/>
                </a:lnTo>
                <a:lnTo>
                  <a:pt x="165153" y="611"/>
                </a:lnTo>
                <a:lnTo>
                  <a:pt x="178508" y="0"/>
                </a:lnTo>
                <a:lnTo>
                  <a:pt x="179070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8116" y="3264407"/>
            <a:ext cx="408432" cy="796290"/>
          </a:xfrm>
          <a:custGeom>
            <a:avLst/>
            <a:gdLst/>
            <a:ahLst/>
            <a:cxnLst/>
            <a:rect l="l" t="t" r="r" b="b"/>
            <a:pathLst>
              <a:path w="408432" h="796289">
                <a:moveTo>
                  <a:pt x="12953" y="0"/>
                </a:moveTo>
                <a:lnTo>
                  <a:pt x="32042" y="0"/>
                </a:lnTo>
                <a:lnTo>
                  <a:pt x="51130" y="0"/>
                </a:lnTo>
                <a:lnTo>
                  <a:pt x="70218" y="0"/>
                </a:lnTo>
                <a:lnTo>
                  <a:pt x="89306" y="0"/>
                </a:lnTo>
                <a:lnTo>
                  <a:pt x="108394" y="0"/>
                </a:lnTo>
                <a:lnTo>
                  <a:pt x="127482" y="0"/>
                </a:lnTo>
                <a:lnTo>
                  <a:pt x="146570" y="0"/>
                </a:lnTo>
                <a:lnTo>
                  <a:pt x="165658" y="0"/>
                </a:lnTo>
                <a:lnTo>
                  <a:pt x="184746" y="0"/>
                </a:lnTo>
                <a:lnTo>
                  <a:pt x="203834" y="0"/>
                </a:lnTo>
                <a:lnTo>
                  <a:pt x="222923" y="0"/>
                </a:lnTo>
                <a:lnTo>
                  <a:pt x="242011" y="0"/>
                </a:lnTo>
                <a:lnTo>
                  <a:pt x="261099" y="0"/>
                </a:lnTo>
                <a:lnTo>
                  <a:pt x="280187" y="0"/>
                </a:lnTo>
                <a:lnTo>
                  <a:pt x="299275" y="0"/>
                </a:lnTo>
                <a:lnTo>
                  <a:pt x="318363" y="0"/>
                </a:lnTo>
                <a:lnTo>
                  <a:pt x="337451" y="0"/>
                </a:lnTo>
                <a:lnTo>
                  <a:pt x="356539" y="0"/>
                </a:lnTo>
                <a:lnTo>
                  <a:pt x="375627" y="0"/>
                </a:lnTo>
                <a:lnTo>
                  <a:pt x="394715" y="0"/>
                </a:lnTo>
                <a:lnTo>
                  <a:pt x="397001" y="0"/>
                </a:lnTo>
                <a:lnTo>
                  <a:pt x="398525" y="761"/>
                </a:lnTo>
                <a:lnTo>
                  <a:pt x="400811" y="2285"/>
                </a:lnTo>
                <a:lnTo>
                  <a:pt x="402335" y="3809"/>
                </a:lnTo>
                <a:lnTo>
                  <a:pt x="403859" y="6095"/>
                </a:lnTo>
                <a:lnTo>
                  <a:pt x="404621" y="8381"/>
                </a:lnTo>
                <a:lnTo>
                  <a:pt x="406145" y="11429"/>
                </a:lnTo>
                <a:lnTo>
                  <a:pt x="406907" y="15239"/>
                </a:lnTo>
                <a:lnTo>
                  <a:pt x="406907" y="19049"/>
                </a:lnTo>
                <a:lnTo>
                  <a:pt x="407669" y="23621"/>
                </a:lnTo>
                <a:lnTo>
                  <a:pt x="408431" y="28955"/>
                </a:lnTo>
                <a:lnTo>
                  <a:pt x="408431" y="34289"/>
                </a:lnTo>
                <a:lnTo>
                  <a:pt x="408431" y="39623"/>
                </a:lnTo>
                <a:lnTo>
                  <a:pt x="407669" y="44195"/>
                </a:lnTo>
                <a:lnTo>
                  <a:pt x="406907" y="48767"/>
                </a:lnTo>
                <a:lnTo>
                  <a:pt x="406907" y="52577"/>
                </a:lnTo>
                <a:lnTo>
                  <a:pt x="406145" y="55625"/>
                </a:lnTo>
                <a:lnTo>
                  <a:pt x="404621" y="58673"/>
                </a:lnTo>
                <a:lnTo>
                  <a:pt x="403859" y="60959"/>
                </a:lnTo>
                <a:lnTo>
                  <a:pt x="402335" y="63245"/>
                </a:lnTo>
                <a:lnTo>
                  <a:pt x="400811" y="64769"/>
                </a:lnTo>
                <a:lnTo>
                  <a:pt x="398525" y="66293"/>
                </a:lnTo>
                <a:lnTo>
                  <a:pt x="397001" y="67055"/>
                </a:lnTo>
                <a:lnTo>
                  <a:pt x="394715" y="67055"/>
                </a:lnTo>
                <a:lnTo>
                  <a:pt x="382015" y="67055"/>
                </a:lnTo>
                <a:lnTo>
                  <a:pt x="369315" y="67055"/>
                </a:lnTo>
                <a:lnTo>
                  <a:pt x="356615" y="67055"/>
                </a:lnTo>
                <a:lnTo>
                  <a:pt x="343915" y="67055"/>
                </a:lnTo>
                <a:lnTo>
                  <a:pt x="331215" y="67055"/>
                </a:lnTo>
                <a:lnTo>
                  <a:pt x="318515" y="67055"/>
                </a:lnTo>
                <a:lnTo>
                  <a:pt x="305815" y="67055"/>
                </a:lnTo>
                <a:lnTo>
                  <a:pt x="293115" y="67055"/>
                </a:lnTo>
                <a:lnTo>
                  <a:pt x="280415" y="67055"/>
                </a:lnTo>
                <a:lnTo>
                  <a:pt x="267715" y="67055"/>
                </a:lnTo>
                <a:lnTo>
                  <a:pt x="255015" y="67055"/>
                </a:lnTo>
                <a:lnTo>
                  <a:pt x="242315" y="67055"/>
                </a:lnTo>
                <a:lnTo>
                  <a:pt x="230123" y="67055"/>
                </a:lnTo>
                <a:lnTo>
                  <a:pt x="230123" y="102717"/>
                </a:lnTo>
                <a:lnTo>
                  <a:pt x="230123" y="138379"/>
                </a:lnTo>
                <a:lnTo>
                  <a:pt x="230123" y="174040"/>
                </a:lnTo>
                <a:lnTo>
                  <a:pt x="230123" y="209702"/>
                </a:lnTo>
                <a:lnTo>
                  <a:pt x="230123" y="245364"/>
                </a:lnTo>
                <a:lnTo>
                  <a:pt x="230123" y="281025"/>
                </a:lnTo>
                <a:lnTo>
                  <a:pt x="230123" y="316687"/>
                </a:lnTo>
                <a:lnTo>
                  <a:pt x="230123" y="352348"/>
                </a:lnTo>
                <a:lnTo>
                  <a:pt x="230123" y="388010"/>
                </a:lnTo>
                <a:lnTo>
                  <a:pt x="230123" y="423671"/>
                </a:lnTo>
                <a:lnTo>
                  <a:pt x="230123" y="459333"/>
                </a:lnTo>
                <a:lnTo>
                  <a:pt x="230123" y="494995"/>
                </a:lnTo>
                <a:lnTo>
                  <a:pt x="230123" y="530656"/>
                </a:lnTo>
                <a:lnTo>
                  <a:pt x="230123" y="566318"/>
                </a:lnTo>
                <a:lnTo>
                  <a:pt x="230123" y="782574"/>
                </a:lnTo>
                <a:lnTo>
                  <a:pt x="229361" y="784860"/>
                </a:lnTo>
                <a:lnTo>
                  <a:pt x="228599" y="787146"/>
                </a:lnTo>
                <a:lnTo>
                  <a:pt x="227837" y="788670"/>
                </a:lnTo>
                <a:lnTo>
                  <a:pt x="226313" y="790956"/>
                </a:lnTo>
                <a:lnTo>
                  <a:pt x="224789" y="791718"/>
                </a:lnTo>
                <a:lnTo>
                  <a:pt x="222503" y="793242"/>
                </a:lnTo>
                <a:lnTo>
                  <a:pt x="219455" y="794004"/>
                </a:lnTo>
                <a:lnTo>
                  <a:pt x="216407" y="794766"/>
                </a:lnTo>
                <a:lnTo>
                  <a:pt x="212597" y="795528"/>
                </a:lnTo>
                <a:lnTo>
                  <a:pt x="208787" y="796290"/>
                </a:lnTo>
                <a:lnTo>
                  <a:pt x="204215" y="796290"/>
                </a:lnTo>
                <a:lnTo>
                  <a:pt x="198881" y="796290"/>
                </a:lnTo>
                <a:lnTo>
                  <a:pt x="195071" y="795528"/>
                </a:lnTo>
                <a:lnTo>
                  <a:pt x="191261" y="794766"/>
                </a:lnTo>
                <a:lnTo>
                  <a:pt x="188213" y="794004"/>
                </a:lnTo>
                <a:lnTo>
                  <a:pt x="185165" y="793242"/>
                </a:lnTo>
                <a:lnTo>
                  <a:pt x="183641" y="791718"/>
                </a:lnTo>
                <a:lnTo>
                  <a:pt x="181355" y="790956"/>
                </a:lnTo>
                <a:lnTo>
                  <a:pt x="179831" y="788670"/>
                </a:lnTo>
                <a:lnTo>
                  <a:pt x="179069" y="787146"/>
                </a:lnTo>
                <a:lnTo>
                  <a:pt x="178307" y="784860"/>
                </a:lnTo>
                <a:lnTo>
                  <a:pt x="177545" y="782574"/>
                </a:lnTo>
                <a:lnTo>
                  <a:pt x="177545" y="780288"/>
                </a:lnTo>
                <a:lnTo>
                  <a:pt x="177545" y="744626"/>
                </a:lnTo>
                <a:lnTo>
                  <a:pt x="177545" y="708964"/>
                </a:lnTo>
                <a:lnTo>
                  <a:pt x="177545" y="673303"/>
                </a:lnTo>
                <a:lnTo>
                  <a:pt x="177545" y="637641"/>
                </a:lnTo>
                <a:lnTo>
                  <a:pt x="177545" y="601980"/>
                </a:lnTo>
                <a:lnTo>
                  <a:pt x="177545" y="566318"/>
                </a:lnTo>
                <a:lnTo>
                  <a:pt x="177545" y="530656"/>
                </a:lnTo>
                <a:lnTo>
                  <a:pt x="177545" y="494995"/>
                </a:lnTo>
                <a:lnTo>
                  <a:pt x="177545" y="459333"/>
                </a:lnTo>
                <a:lnTo>
                  <a:pt x="177545" y="423671"/>
                </a:lnTo>
                <a:lnTo>
                  <a:pt x="177545" y="388010"/>
                </a:lnTo>
                <a:lnTo>
                  <a:pt x="177545" y="352348"/>
                </a:lnTo>
                <a:lnTo>
                  <a:pt x="177545" y="316687"/>
                </a:lnTo>
                <a:lnTo>
                  <a:pt x="177545" y="281025"/>
                </a:lnTo>
                <a:lnTo>
                  <a:pt x="177545" y="245363"/>
                </a:lnTo>
                <a:lnTo>
                  <a:pt x="177545" y="209702"/>
                </a:lnTo>
                <a:lnTo>
                  <a:pt x="177545" y="174040"/>
                </a:lnTo>
                <a:lnTo>
                  <a:pt x="177545" y="138379"/>
                </a:lnTo>
                <a:lnTo>
                  <a:pt x="177545" y="102717"/>
                </a:lnTo>
                <a:lnTo>
                  <a:pt x="177545" y="67055"/>
                </a:lnTo>
                <a:lnTo>
                  <a:pt x="164845" y="67055"/>
                </a:lnTo>
                <a:lnTo>
                  <a:pt x="152145" y="67055"/>
                </a:lnTo>
                <a:lnTo>
                  <a:pt x="139445" y="67056"/>
                </a:lnTo>
                <a:lnTo>
                  <a:pt x="126745" y="67055"/>
                </a:lnTo>
                <a:lnTo>
                  <a:pt x="114045" y="67056"/>
                </a:lnTo>
                <a:lnTo>
                  <a:pt x="101345" y="67055"/>
                </a:lnTo>
                <a:lnTo>
                  <a:pt x="88645" y="67056"/>
                </a:lnTo>
                <a:lnTo>
                  <a:pt x="10667" y="67056"/>
                </a:lnTo>
                <a:lnTo>
                  <a:pt x="8381" y="66294"/>
                </a:lnTo>
                <a:lnTo>
                  <a:pt x="6857" y="64769"/>
                </a:lnTo>
                <a:lnTo>
                  <a:pt x="5333" y="63246"/>
                </a:lnTo>
                <a:lnTo>
                  <a:pt x="4571" y="60960"/>
                </a:lnTo>
                <a:lnTo>
                  <a:pt x="3047" y="58674"/>
                </a:lnTo>
                <a:lnTo>
                  <a:pt x="2285" y="55626"/>
                </a:lnTo>
                <a:lnTo>
                  <a:pt x="761" y="52577"/>
                </a:lnTo>
                <a:lnTo>
                  <a:pt x="761" y="48768"/>
                </a:lnTo>
                <a:lnTo>
                  <a:pt x="0" y="44196"/>
                </a:lnTo>
                <a:lnTo>
                  <a:pt x="0" y="39624"/>
                </a:lnTo>
                <a:lnTo>
                  <a:pt x="0" y="34290"/>
                </a:lnTo>
                <a:lnTo>
                  <a:pt x="0" y="28956"/>
                </a:lnTo>
                <a:lnTo>
                  <a:pt x="0" y="23622"/>
                </a:lnTo>
                <a:lnTo>
                  <a:pt x="761" y="19050"/>
                </a:lnTo>
                <a:lnTo>
                  <a:pt x="761" y="15240"/>
                </a:lnTo>
                <a:lnTo>
                  <a:pt x="2285" y="11430"/>
                </a:lnTo>
                <a:lnTo>
                  <a:pt x="3047" y="8382"/>
                </a:lnTo>
                <a:lnTo>
                  <a:pt x="4571" y="6096"/>
                </a:lnTo>
                <a:lnTo>
                  <a:pt x="5333" y="3810"/>
                </a:lnTo>
                <a:lnTo>
                  <a:pt x="6857" y="2286"/>
                </a:lnTo>
                <a:lnTo>
                  <a:pt x="8381" y="762"/>
                </a:lnTo>
                <a:lnTo>
                  <a:pt x="10667" y="0"/>
                </a:lnTo>
                <a:lnTo>
                  <a:pt x="12953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9970" y="3260597"/>
            <a:ext cx="336804" cy="800100"/>
          </a:xfrm>
          <a:custGeom>
            <a:avLst/>
            <a:gdLst/>
            <a:ahLst/>
            <a:cxnLst/>
            <a:rect l="l" t="t" r="r" b="b"/>
            <a:pathLst>
              <a:path w="336803" h="800100">
                <a:moveTo>
                  <a:pt x="26670" y="0"/>
                </a:moveTo>
                <a:lnTo>
                  <a:pt x="31242" y="0"/>
                </a:lnTo>
                <a:lnTo>
                  <a:pt x="35814" y="761"/>
                </a:lnTo>
                <a:lnTo>
                  <a:pt x="38862" y="1523"/>
                </a:lnTo>
                <a:lnTo>
                  <a:pt x="41910" y="2285"/>
                </a:lnTo>
                <a:lnTo>
                  <a:pt x="44958" y="3047"/>
                </a:lnTo>
                <a:lnTo>
                  <a:pt x="46482" y="4571"/>
                </a:lnTo>
                <a:lnTo>
                  <a:pt x="48768" y="6095"/>
                </a:lnTo>
                <a:lnTo>
                  <a:pt x="50292" y="7619"/>
                </a:lnTo>
                <a:lnTo>
                  <a:pt x="51054" y="9143"/>
                </a:lnTo>
                <a:lnTo>
                  <a:pt x="51816" y="11429"/>
                </a:lnTo>
                <a:lnTo>
                  <a:pt x="52578" y="13715"/>
                </a:lnTo>
                <a:lnTo>
                  <a:pt x="52578" y="16001"/>
                </a:lnTo>
                <a:lnTo>
                  <a:pt x="52578" y="34055"/>
                </a:lnTo>
                <a:lnTo>
                  <a:pt x="52578" y="52099"/>
                </a:lnTo>
                <a:lnTo>
                  <a:pt x="52578" y="70133"/>
                </a:lnTo>
                <a:lnTo>
                  <a:pt x="52578" y="88160"/>
                </a:lnTo>
                <a:lnTo>
                  <a:pt x="52578" y="106179"/>
                </a:lnTo>
                <a:lnTo>
                  <a:pt x="52578" y="124193"/>
                </a:lnTo>
                <a:lnTo>
                  <a:pt x="52578" y="142203"/>
                </a:lnTo>
                <a:lnTo>
                  <a:pt x="52578" y="322296"/>
                </a:lnTo>
                <a:lnTo>
                  <a:pt x="52578" y="340330"/>
                </a:lnTo>
                <a:lnTo>
                  <a:pt x="52578" y="358374"/>
                </a:lnTo>
                <a:lnTo>
                  <a:pt x="52578" y="376428"/>
                </a:lnTo>
                <a:lnTo>
                  <a:pt x="63213" y="358374"/>
                </a:lnTo>
                <a:lnTo>
                  <a:pt x="73859" y="340330"/>
                </a:lnTo>
                <a:lnTo>
                  <a:pt x="84516" y="322296"/>
                </a:lnTo>
                <a:lnTo>
                  <a:pt x="95182" y="304269"/>
                </a:lnTo>
                <a:lnTo>
                  <a:pt x="105858" y="286250"/>
                </a:lnTo>
                <a:lnTo>
                  <a:pt x="116542" y="268236"/>
                </a:lnTo>
                <a:lnTo>
                  <a:pt x="127234" y="250226"/>
                </a:lnTo>
                <a:lnTo>
                  <a:pt x="137934" y="232221"/>
                </a:lnTo>
                <a:lnTo>
                  <a:pt x="148640" y="214217"/>
                </a:lnTo>
                <a:lnTo>
                  <a:pt x="159353" y="196214"/>
                </a:lnTo>
                <a:lnTo>
                  <a:pt x="170071" y="178212"/>
                </a:lnTo>
                <a:lnTo>
                  <a:pt x="180795" y="160208"/>
                </a:lnTo>
                <a:lnTo>
                  <a:pt x="191523" y="142203"/>
                </a:lnTo>
                <a:lnTo>
                  <a:pt x="202255" y="124193"/>
                </a:lnTo>
                <a:lnTo>
                  <a:pt x="212990" y="106179"/>
                </a:lnTo>
                <a:lnTo>
                  <a:pt x="223729" y="88160"/>
                </a:lnTo>
                <a:lnTo>
                  <a:pt x="234469" y="70133"/>
                </a:lnTo>
                <a:lnTo>
                  <a:pt x="245212" y="52099"/>
                </a:lnTo>
                <a:lnTo>
                  <a:pt x="255955" y="34055"/>
                </a:lnTo>
                <a:lnTo>
                  <a:pt x="266700" y="16001"/>
                </a:lnTo>
                <a:lnTo>
                  <a:pt x="268224" y="12953"/>
                </a:lnTo>
                <a:lnTo>
                  <a:pt x="269748" y="10667"/>
                </a:lnTo>
                <a:lnTo>
                  <a:pt x="272034" y="9143"/>
                </a:lnTo>
                <a:lnTo>
                  <a:pt x="274320" y="6857"/>
                </a:lnTo>
                <a:lnTo>
                  <a:pt x="276606" y="5333"/>
                </a:lnTo>
                <a:lnTo>
                  <a:pt x="278892" y="3809"/>
                </a:lnTo>
                <a:lnTo>
                  <a:pt x="281178" y="3047"/>
                </a:lnTo>
                <a:lnTo>
                  <a:pt x="284226" y="1523"/>
                </a:lnTo>
                <a:lnTo>
                  <a:pt x="288036" y="1523"/>
                </a:lnTo>
                <a:lnTo>
                  <a:pt x="291084" y="761"/>
                </a:lnTo>
                <a:lnTo>
                  <a:pt x="295656" y="0"/>
                </a:lnTo>
                <a:lnTo>
                  <a:pt x="300228" y="0"/>
                </a:lnTo>
                <a:lnTo>
                  <a:pt x="305562" y="0"/>
                </a:lnTo>
                <a:lnTo>
                  <a:pt x="310134" y="761"/>
                </a:lnTo>
                <a:lnTo>
                  <a:pt x="313182" y="1523"/>
                </a:lnTo>
                <a:lnTo>
                  <a:pt x="316230" y="2285"/>
                </a:lnTo>
                <a:lnTo>
                  <a:pt x="318516" y="3047"/>
                </a:lnTo>
                <a:lnTo>
                  <a:pt x="320802" y="4571"/>
                </a:lnTo>
                <a:lnTo>
                  <a:pt x="322326" y="6095"/>
                </a:lnTo>
                <a:lnTo>
                  <a:pt x="323850" y="7619"/>
                </a:lnTo>
                <a:lnTo>
                  <a:pt x="323850" y="9905"/>
                </a:lnTo>
                <a:lnTo>
                  <a:pt x="324612" y="11429"/>
                </a:lnTo>
                <a:lnTo>
                  <a:pt x="324612" y="13715"/>
                </a:lnTo>
                <a:lnTo>
                  <a:pt x="324612" y="16001"/>
                </a:lnTo>
                <a:lnTo>
                  <a:pt x="324612" y="20573"/>
                </a:lnTo>
                <a:lnTo>
                  <a:pt x="323850" y="25145"/>
                </a:lnTo>
                <a:lnTo>
                  <a:pt x="322326" y="28955"/>
                </a:lnTo>
                <a:lnTo>
                  <a:pt x="320802" y="32765"/>
                </a:lnTo>
                <a:lnTo>
                  <a:pt x="318516" y="38099"/>
                </a:lnTo>
                <a:lnTo>
                  <a:pt x="314706" y="43433"/>
                </a:lnTo>
                <a:lnTo>
                  <a:pt x="304647" y="60001"/>
                </a:lnTo>
                <a:lnTo>
                  <a:pt x="294589" y="76558"/>
                </a:lnTo>
                <a:lnTo>
                  <a:pt x="284530" y="93105"/>
                </a:lnTo>
                <a:lnTo>
                  <a:pt x="274472" y="109642"/>
                </a:lnTo>
                <a:lnTo>
                  <a:pt x="264414" y="126170"/>
                </a:lnTo>
                <a:lnTo>
                  <a:pt x="254355" y="142689"/>
                </a:lnTo>
                <a:lnTo>
                  <a:pt x="244297" y="159201"/>
                </a:lnTo>
                <a:lnTo>
                  <a:pt x="234238" y="175705"/>
                </a:lnTo>
                <a:lnTo>
                  <a:pt x="224180" y="192202"/>
                </a:lnTo>
                <a:lnTo>
                  <a:pt x="214122" y="208692"/>
                </a:lnTo>
                <a:lnTo>
                  <a:pt x="204063" y="225177"/>
                </a:lnTo>
                <a:lnTo>
                  <a:pt x="194005" y="241657"/>
                </a:lnTo>
                <a:lnTo>
                  <a:pt x="183946" y="258132"/>
                </a:lnTo>
                <a:lnTo>
                  <a:pt x="173888" y="274604"/>
                </a:lnTo>
                <a:lnTo>
                  <a:pt x="163830" y="291072"/>
                </a:lnTo>
                <a:lnTo>
                  <a:pt x="153771" y="307537"/>
                </a:lnTo>
                <a:lnTo>
                  <a:pt x="143713" y="323999"/>
                </a:lnTo>
                <a:lnTo>
                  <a:pt x="133654" y="340460"/>
                </a:lnTo>
                <a:lnTo>
                  <a:pt x="123596" y="356920"/>
                </a:lnTo>
                <a:lnTo>
                  <a:pt x="113538" y="373380"/>
                </a:lnTo>
                <a:lnTo>
                  <a:pt x="124282" y="392805"/>
                </a:lnTo>
                <a:lnTo>
                  <a:pt x="135026" y="412219"/>
                </a:lnTo>
                <a:lnTo>
                  <a:pt x="145770" y="431624"/>
                </a:lnTo>
                <a:lnTo>
                  <a:pt x="156514" y="451018"/>
                </a:lnTo>
                <a:lnTo>
                  <a:pt x="167259" y="470404"/>
                </a:lnTo>
                <a:lnTo>
                  <a:pt x="178003" y="489780"/>
                </a:lnTo>
                <a:lnTo>
                  <a:pt x="188747" y="509149"/>
                </a:lnTo>
                <a:lnTo>
                  <a:pt x="199491" y="528511"/>
                </a:lnTo>
                <a:lnTo>
                  <a:pt x="210235" y="547865"/>
                </a:lnTo>
                <a:lnTo>
                  <a:pt x="220980" y="567213"/>
                </a:lnTo>
                <a:lnTo>
                  <a:pt x="231724" y="586556"/>
                </a:lnTo>
                <a:lnTo>
                  <a:pt x="242468" y="605893"/>
                </a:lnTo>
                <a:lnTo>
                  <a:pt x="253212" y="625226"/>
                </a:lnTo>
                <a:lnTo>
                  <a:pt x="263956" y="644555"/>
                </a:lnTo>
                <a:lnTo>
                  <a:pt x="274701" y="663880"/>
                </a:lnTo>
                <a:lnTo>
                  <a:pt x="285445" y="683203"/>
                </a:lnTo>
                <a:lnTo>
                  <a:pt x="296189" y="702523"/>
                </a:lnTo>
                <a:lnTo>
                  <a:pt x="306933" y="721841"/>
                </a:lnTo>
                <a:lnTo>
                  <a:pt x="317677" y="741159"/>
                </a:lnTo>
                <a:lnTo>
                  <a:pt x="328422" y="760476"/>
                </a:lnTo>
                <a:lnTo>
                  <a:pt x="332232" y="767334"/>
                </a:lnTo>
                <a:lnTo>
                  <a:pt x="334518" y="772668"/>
                </a:lnTo>
                <a:lnTo>
                  <a:pt x="335280" y="775716"/>
                </a:lnTo>
                <a:lnTo>
                  <a:pt x="336804" y="778002"/>
                </a:lnTo>
                <a:lnTo>
                  <a:pt x="336804" y="781050"/>
                </a:lnTo>
                <a:lnTo>
                  <a:pt x="336804" y="782574"/>
                </a:lnTo>
                <a:lnTo>
                  <a:pt x="336804" y="785622"/>
                </a:lnTo>
                <a:lnTo>
                  <a:pt x="336804" y="787908"/>
                </a:lnTo>
                <a:lnTo>
                  <a:pt x="336042" y="790194"/>
                </a:lnTo>
                <a:lnTo>
                  <a:pt x="335280" y="792480"/>
                </a:lnTo>
                <a:lnTo>
                  <a:pt x="334518" y="794004"/>
                </a:lnTo>
                <a:lnTo>
                  <a:pt x="332232" y="795528"/>
                </a:lnTo>
                <a:lnTo>
                  <a:pt x="329946" y="797052"/>
                </a:lnTo>
                <a:lnTo>
                  <a:pt x="327660" y="797814"/>
                </a:lnTo>
                <a:lnTo>
                  <a:pt x="323850" y="798576"/>
                </a:lnTo>
                <a:lnTo>
                  <a:pt x="320802" y="799338"/>
                </a:lnTo>
                <a:lnTo>
                  <a:pt x="316230" y="800100"/>
                </a:lnTo>
                <a:lnTo>
                  <a:pt x="310896" y="800100"/>
                </a:lnTo>
                <a:lnTo>
                  <a:pt x="305562" y="800100"/>
                </a:lnTo>
                <a:lnTo>
                  <a:pt x="300228" y="799338"/>
                </a:lnTo>
                <a:lnTo>
                  <a:pt x="294894" y="798576"/>
                </a:lnTo>
                <a:lnTo>
                  <a:pt x="290322" y="797814"/>
                </a:lnTo>
                <a:lnTo>
                  <a:pt x="285750" y="796290"/>
                </a:lnTo>
                <a:lnTo>
                  <a:pt x="282702" y="793242"/>
                </a:lnTo>
                <a:lnTo>
                  <a:pt x="280416" y="790956"/>
                </a:lnTo>
                <a:lnTo>
                  <a:pt x="264642" y="763752"/>
                </a:lnTo>
                <a:lnTo>
                  <a:pt x="253441" y="743407"/>
                </a:lnTo>
                <a:lnTo>
                  <a:pt x="242242" y="723061"/>
                </a:lnTo>
                <a:lnTo>
                  <a:pt x="231044" y="702716"/>
                </a:lnTo>
                <a:lnTo>
                  <a:pt x="219848" y="682371"/>
                </a:lnTo>
                <a:lnTo>
                  <a:pt x="208656" y="662025"/>
                </a:lnTo>
                <a:lnTo>
                  <a:pt x="197466" y="641680"/>
                </a:lnTo>
                <a:lnTo>
                  <a:pt x="186281" y="621334"/>
                </a:lnTo>
                <a:lnTo>
                  <a:pt x="175100" y="600989"/>
                </a:lnTo>
                <a:lnTo>
                  <a:pt x="163925" y="580643"/>
                </a:lnTo>
                <a:lnTo>
                  <a:pt x="152755" y="560298"/>
                </a:lnTo>
                <a:lnTo>
                  <a:pt x="141591" y="539953"/>
                </a:lnTo>
                <a:lnTo>
                  <a:pt x="130435" y="519607"/>
                </a:lnTo>
                <a:lnTo>
                  <a:pt x="119285" y="499262"/>
                </a:lnTo>
                <a:lnTo>
                  <a:pt x="108144" y="478917"/>
                </a:lnTo>
                <a:lnTo>
                  <a:pt x="97011" y="458571"/>
                </a:lnTo>
                <a:lnTo>
                  <a:pt x="85888" y="438226"/>
                </a:lnTo>
                <a:lnTo>
                  <a:pt x="74774" y="417880"/>
                </a:lnTo>
                <a:lnTo>
                  <a:pt x="63670" y="397535"/>
                </a:lnTo>
                <a:lnTo>
                  <a:pt x="52578" y="377190"/>
                </a:lnTo>
                <a:lnTo>
                  <a:pt x="52578" y="397535"/>
                </a:lnTo>
                <a:lnTo>
                  <a:pt x="52578" y="417880"/>
                </a:lnTo>
                <a:lnTo>
                  <a:pt x="52578" y="438226"/>
                </a:lnTo>
                <a:lnTo>
                  <a:pt x="52578" y="458571"/>
                </a:lnTo>
                <a:lnTo>
                  <a:pt x="52578" y="478916"/>
                </a:lnTo>
                <a:lnTo>
                  <a:pt x="52578" y="499262"/>
                </a:lnTo>
                <a:lnTo>
                  <a:pt x="52578" y="519607"/>
                </a:lnTo>
                <a:lnTo>
                  <a:pt x="52578" y="539953"/>
                </a:lnTo>
                <a:lnTo>
                  <a:pt x="52578" y="682371"/>
                </a:lnTo>
                <a:lnTo>
                  <a:pt x="52578" y="702716"/>
                </a:lnTo>
                <a:lnTo>
                  <a:pt x="52578" y="723061"/>
                </a:lnTo>
                <a:lnTo>
                  <a:pt x="52578" y="743407"/>
                </a:lnTo>
                <a:lnTo>
                  <a:pt x="52578" y="763752"/>
                </a:lnTo>
                <a:lnTo>
                  <a:pt x="52578" y="784098"/>
                </a:lnTo>
                <a:lnTo>
                  <a:pt x="52578" y="786384"/>
                </a:lnTo>
                <a:lnTo>
                  <a:pt x="51816" y="788670"/>
                </a:lnTo>
                <a:lnTo>
                  <a:pt x="51054" y="790956"/>
                </a:lnTo>
                <a:lnTo>
                  <a:pt x="50292" y="792480"/>
                </a:lnTo>
                <a:lnTo>
                  <a:pt x="48768" y="794766"/>
                </a:lnTo>
                <a:lnTo>
                  <a:pt x="46482" y="795528"/>
                </a:lnTo>
                <a:lnTo>
                  <a:pt x="44958" y="797052"/>
                </a:lnTo>
                <a:lnTo>
                  <a:pt x="41910" y="797814"/>
                </a:lnTo>
                <a:lnTo>
                  <a:pt x="38862" y="798576"/>
                </a:lnTo>
                <a:lnTo>
                  <a:pt x="35814" y="799338"/>
                </a:lnTo>
                <a:lnTo>
                  <a:pt x="31242" y="800100"/>
                </a:lnTo>
                <a:lnTo>
                  <a:pt x="26670" y="800100"/>
                </a:lnTo>
                <a:lnTo>
                  <a:pt x="21336" y="800100"/>
                </a:lnTo>
                <a:lnTo>
                  <a:pt x="17526" y="799338"/>
                </a:lnTo>
                <a:lnTo>
                  <a:pt x="13716" y="798576"/>
                </a:lnTo>
                <a:lnTo>
                  <a:pt x="10668" y="797814"/>
                </a:lnTo>
                <a:lnTo>
                  <a:pt x="7620" y="797052"/>
                </a:lnTo>
                <a:lnTo>
                  <a:pt x="6096" y="795528"/>
                </a:lnTo>
                <a:lnTo>
                  <a:pt x="3810" y="794766"/>
                </a:lnTo>
                <a:lnTo>
                  <a:pt x="2286" y="792480"/>
                </a:lnTo>
                <a:lnTo>
                  <a:pt x="1524" y="790956"/>
                </a:lnTo>
                <a:lnTo>
                  <a:pt x="762" y="788670"/>
                </a:lnTo>
                <a:lnTo>
                  <a:pt x="0" y="786384"/>
                </a:lnTo>
                <a:lnTo>
                  <a:pt x="0" y="784098"/>
                </a:lnTo>
                <a:lnTo>
                  <a:pt x="0" y="745693"/>
                </a:lnTo>
                <a:lnTo>
                  <a:pt x="0" y="707288"/>
                </a:lnTo>
                <a:lnTo>
                  <a:pt x="0" y="668883"/>
                </a:lnTo>
                <a:lnTo>
                  <a:pt x="0" y="630478"/>
                </a:lnTo>
                <a:lnTo>
                  <a:pt x="0" y="592074"/>
                </a:lnTo>
                <a:lnTo>
                  <a:pt x="0" y="553669"/>
                </a:lnTo>
                <a:lnTo>
                  <a:pt x="0" y="515264"/>
                </a:lnTo>
                <a:lnTo>
                  <a:pt x="0" y="476859"/>
                </a:lnTo>
                <a:lnTo>
                  <a:pt x="0" y="438454"/>
                </a:lnTo>
                <a:lnTo>
                  <a:pt x="0" y="400049"/>
                </a:lnTo>
                <a:lnTo>
                  <a:pt x="0" y="361645"/>
                </a:lnTo>
                <a:lnTo>
                  <a:pt x="0" y="323240"/>
                </a:lnTo>
                <a:lnTo>
                  <a:pt x="0" y="284835"/>
                </a:lnTo>
                <a:lnTo>
                  <a:pt x="0" y="246430"/>
                </a:lnTo>
                <a:lnTo>
                  <a:pt x="0" y="208025"/>
                </a:lnTo>
                <a:lnTo>
                  <a:pt x="0" y="169621"/>
                </a:lnTo>
                <a:lnTo>
                  <a:pt x="0" y="131216"/>
                </a:lnTo>
                <a:lnTo>
                  <a:pt x="0" y="92811"/>
                </a:lnTo>
                <a:lnTo>
                  <a:pt x="0" y="54406"/>
                </a:lnTo>
                <a:lnTo>
                  <a:pt x="0" y="16002"/>
                </a:lnTo>
                <a:lnTo>
                  <a:pt x="0" y="13716"/>
                </a:lnTo>
                <a:lnTo>
                  <a:pt x="762" y="11430"/>
                </a:lnTo>
                <a:lnTo>
                  <a:pt x="1524" y="9144"/>
                </a:lnTo>
                <a:lnTo>
                  <a:pt x="2286" y="7620"/>
                </a:lnTo>
                <a:lnTo>
                  <a:pt x="3810" y="6096"/>
                </a:lnTo>
                <a:lnTo>
                  <a:pt x="6096" y="4572"/>
                </a:lnTo>
                <a:lnTo>
                  <a:pt x="7620" y="3048"/>
                </a:lnTo>
                <a:lnTo>
                  <a:pt x="10668" y="2286"/>
                </a:lnTo>
                <a:lnTo>
                  <a:pt x="13716" y="1524"/>
                </a:lnTo>
                <a:lnTo>
                  <a:pt x="17526" y="762"/>
                </a:lnTo>
                <a:lnTo>
                  <a:pt x="21336" y="0"/>
                </a:lnTo>
                <a:lnTo>
                  <a:pt x="26670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7448" y="3253739"/>
            <a:ext cx="66294" cy="99822"/>
          </a:xfrm>
          <a:custGeom>
            <a:avLst/>
            <a:gdLst/>
            <a:ahLst/>
            <a:cxnLst/>
            <a:rect l="l" t="t" r="r" b="b"/>
            <a:pathLst>
              <a:path w="66294" h="99822">
                <a:moveTo>
                  <a:pt x="33527" y="0"/>
                </a:moveTo>
                <a:lnTo>
                  <a:pt x="48086" y="2277"/>
                </a:lnTo>
                <a:lnTo>
                  <a:pt x="58035" y="8825"/>
                </a:lnTo>
                <a:lnTo>
                  <a:pt x="63083" y="19013"/>
                </a:lnTo>
                <a:lnTo>
                  <a:pt x="65363" y="31151"/>
                </a:lnTo>
                <a:lnTo>
                  <a:pt x="66275" y="47225"/>
                </a:lnTo>
                <a:lnTo>
                  <a:pt x="66293" y="50292"/>
                </a:lnTo>
                <a:lnTo>
                  <a:pt x="65609" y="66696"/>
                </a:lnTo>
                <a:lnTo>
                  <a:pt x="63557" y="79621"/>
                </a:lnTo>
                <a:lnTo>
                  <a:pt x="60137" y="88778"/>
                </a:lnTo>
                <a:lnTo>
                  <a:pt x="50335" y="96890"/>
                </a:lnTo>
                <a:lnTo>
                  <a:pt x="36776" y="99715"/>
                </a:lnTo>
                <a:lnTo>
                  <a:pt x="32765" y="99822"/>
                </a:lnTo>
                <a:lnTo>
                  <a:pt x="17774" y="97831"/>
                </a:lnTo>
                <a:lnTo>
                  <a:pt x="8095" y="91568"/>
                </a:lnTo>
                <a:lnTo>
                  <a:pt x="3210" y="81570"/>
                </a:lnTo>
                <a:lnTo>
                  <a:pt x="930" y="69432"/>
                </a:lnTo>
                <a:lnTo>
                  <a:pt x="18" y="53358"/>
                </a:lnTo>
                <a:lnTo>
                  <a:pt x="0" y="50292"/>
                </a:lnTo>
                <a:lnTo>
                  <a:pt x="684" y="33887"/>
                </a:lnTo>
                <a:lnTo>
                  <a:pt x="2736" y="20962"/>
                </a:lnTo>
                <a:lnTo>
                  <a:pt x="6156" y="11805"/>
                </a:lnTo>
                <a:lnTo>
                  <a:pt x="15852" y="3424"/>
                </a:lnTo>
                <a:lnTo>
                  <a:pt x="29211" y="151"/>
                </a:lnTo>
                <a:lnTo>
                  <a:pt x="33527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1210" y="3253739"/>
            <a:ext cx="67056" cy="99822"/>
          </a:xfrm>
          <a:custGeom>
            <a:avLst/>
            <a:gdLst/>
            <a:ahLst/>
            <a:cxnLst/>
            <a:rect l="l" t="t" r="r" b="b"/>
            <a:pathLst>
              <a:path w="67055" h="99822">
                <a:moveTo>
                  <a:pt x="33527" y="0"/>
                </a:moveTo>
                <a:lnTo>
                  <a:pt x="48396" y="2277"/>
                </a:lnTo>
                <a:lnTo>
                  <a:pt x="58053" y="8825"/>
                </a:lnTo>
                <a:lnTo>
                  <a:pt x="63590" y="18979"/>
                </a:lnTo>
                <a:lnTo>
                  <a:pt x="66075" y="31056"/>
                </a:lnTo>
                <a:lnTo>
                  <a:pt x="67034" y="47041"/>
                </a:lnTo>
                <a:lnTo>
                  <a:pt x="67055" y="50292"/>
                </a:lnTo>
                <a:lnTo>
                  <a:pt x="66197" y="66646"/>
                </a:lnTo>
                <a:lnTo>
                  <a:pt x="63812" y="79546"/>
                </a:lnTo>
                <a:lnTo>
                  <a:pt x="60186" y="88705"/>
                </a:lnTo>
                <a:lnTo>
                  <a:pt x="50647" y="96890"/>
                </a:lnTo>
                <a:lnTo>
                  <a:pt x="36800" y="99715"/>
                </a:lnTo>
                <a:lnTo>
                  <a:pt x="32765" y="99822"/>
                </a:lnTo>
                <a:lnTo>
                  <a:pt x="18342" y="97831"/>
                </a:lnTo>
                <a:lnTo>
                  <a:pt x="8271" y="91568"/>
                </a:lnTo>
                <a:lnTo>
                  <a:pt x="3210" y="81570"/>
                </a:lnTo>
                <a:lnTo>
                  <a:pt x="930" y="69432"/>
                </a:lnTo>
                <a:lnTo>
                  <a:pt x="18" y="53358"/>
                </a:lnTo>
                <a:lnTo>
                  <a:pt x="0" y="50292"/>
                </a:lnTo>
                <a:lnTo>
                  <a:pt x="703" y="33937"/>
                </a:lnTo>
                <a:lnTo>
                  <a:pt x="2907" y="21037"/>
                </a:lnTo>
                <a:lnTo>
                  <a:pt x="6755" y="11878"/>
                </a:lnTo>
                <a:lnTo>
                  <a:pt x="16513" y="3292"/>
                </a:lnTo>
                <a:lnTo>
                  <a:pt x="30190" y="99"/>
                </a:lnTo>
                <a:lnTo>
                  <a:pt x="33527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9378" y="3203447"/>
            <a:ext cx="313182" cy="857250"/>
          </a:xfrm>
          <a:custGeom>
            <a:avLst/>
            <a:gdLst/>
            <a:ahLst/>
            <a:cxnLst/>
            <a:rect l="l" t="t" r="r" b="b"/>
            <a:pathLst>
              <a:path w="313181" h="857250">
                <a:moveTo>
                  <a:pt x="25146" y="0"/>
                </a:moveTo>
                <a:lnTo>
                  <a:pt x="30480" y="0"/>
                </a:lnTo>
                <a:lnTo>
                  <a:pt x="34290" y="0"/>
                </a:lnTo>
                <a:lnTo>
                  <a:pt x="38100" y="761"/>
                </a:lnTo>
                <a:lnTo>
                  <a:pt x="41148" y="1523"/>
                </a:lnTo>
                <a:lnTo>
                  <a:pt x="43434" y="2285"/>
                </a:lnTo>
                <a:lnTo>
                  <a:pt x="45720" y="3809"/>
                </a:lnTo>
                <a:lnTo>
                  <a:pt x="47244" y="5333"/>
                </a:lnTo>
                <a:lnTo>
                  <a:pt x="48768" y="6857"/>
                </a:lnTo>
                <a:lnTo>
                  <a:pt x="49530" y="9143"/>
                </a:lnTo>
                <a:lnTo>
                  <a:pt x="50292" y="11429"/>
                </a:lnTo>
                <a:lnTo>
                  <a:pt x="51054" y="12953"/>
                </a:lnTo>
                <a:lnTo>
                  <a:pt x="51054" y="16001"/>
                </a:lnTo>
                <a:lnTo>
                  <a:pt x="51054" y="33261"/>
                </a:lnTo>
                <a:lnTo>
                  <a:pt x="51054" y="50521"/>
                </a:lnTo>
                <a:lnTo>
                  <a:pt x="51054" y="67782"/>
                </a:lnTo>
                <a:lnTo>
                  <a:pt x="51054" y="85045"/>
                </a:lnTo>
                <a:lnTo>
                  <a:pt x="51054" y="102310"/>
                </a:lnTo>
                <a:lnTo>
                  <a:pt x="51054" y="119578"/>
                </a:lnTo>
                <a:lnTo>
                  <a:pt x="51054" y="136849"/>
                </a:lnTo>
                <a:lnTo>
                  <a:pt x="51054" y="154125"/>
                </a:lnTo>
                <a:lnTo>
                  <a:pt x="51054" y="309878"/>
                </a:lnTo>
                <a:lnTo>
                  <a:pt x="51054" y="327224"/>
                </a:lnTo>
                <a:lnTo>
                  <a:pt x="51054" y="344582"/>
                </a:lnTo>
                <a:lnTo>
                  <a:pt x="51054" y="361950"/>
                </a:lnTo>
                <a:lnTo>
                  <a:pt x="59149" y="349250"/>
                </a:lnTo>
                <a:lnTo>
                  <a:pt x="67312" y="337428"/>
                </a:lnTo>
                <a:lnTo>
                  <a:pt x="75532" y="326504"/>
                </a:lnTo>
                <a:lnTo>
                  <a:pt x="83800" y="316498"/>
                </a:lnTo>
                <a:lnTo>
                  <a:pt x="92105" y="307431"/>
                </a:lnTo>
                <a:lnTo>
                  <a:pt x="100437" y="299323"/>
                </a:lnTo>
                <a:lnTo>
                  <a:pt x="108786" y="292193"/>
                </a:lnTo>
                <a:lnTo>
                  <a:pt x="125986" y="279890"/>
                </a:lnTo>
                <a:lnTo>
                  <a:pt x="137804" y="273493"/>
                </a:lnTo>
                <a:lnTo>
                  <a:pt x="149722" y="268815"/>
                </a:lnTo>
                <a:lnTo>
                  <a:pt x="161711" y="265826"/>
                </a:lnTo>
                <a:lnTo>
                  <a:pt x="173741" y="264494"/>
                </a:lnTo>
                <a:lnTo>
                  <a:pt x="177546" y="264414"/>
                </a:lnTo>
                <a:lnTo>
                  <a:pt x="191521" y="265079"/>
                </a:lnTo>
                <a:lnTo>
                  <a:pt x="204665" y="267076"/>
                </a:lnTo>
                <a:lnTo>
                  <a:pt x="216977" y="270404"/>
                </a:lnTo>
                <a:lnTo>
                  <a:pt x="228457" y="275063"/>
                </a:lnTo>
                <a:lnTo>
                  <a:pt x="239105" y="281054"/>
                </a:lnTo>
                <a:lnTo>
                  <a:pt x="251413" y="290381"/>
                </a:lnTo>
                <a:lnTo>
                  <a:pt x="260431" y="299077"/>
                </a:lnTo>
                <a:lnTo>
                  <a:pt x="268641" y="308755"/>
                </a:lnTo>
                <a:lnTo>
                  <a:pt x="276079" y="319382"/>
                </a:lnTo>
                <a:lnTo>
                  <a:pt x="282778" y="330922"/>
                </a:lnTo>
                <a:lnTo>
                  <a:pt x="288516" y="342773"/>
                </a:lnTo>
                <a:lnTo>
                  <a:pt x="293066" y="353943"/>
                </a:lnTo>
                <a:lnTo>
                  <a:pt x="297114" y="365740"/>
                </a:lnTo>
                <a:lnTo>
                  <a:pt x="300659" y="378165"/>
                </a:lnTo>
                <a:lnTo>
                  <a:pt x="303703" y="391217"/>
                </a:lnTo>
                <a:lnTo>
                  <a:pt x="306244" y="404898"/>
                </a:lnTo>
                <a:lnTo>
                  <a:pt x="307942" y="416041"/>
                </a:lnTo>
                <a:lnTo>
                  <a:pt x="309344" y="427278"/>
                </a:lnTo>
                <a:lnTo>
                  <a:pt x="310527" y="439096"/>
                </a:lnTo>
                <a:lnTo>
                  <a:pt x="311494" y="451494"/>
                </a:lnTo>
                <a:lnTo>
                  <a:pt x="312242" y="464473"/>
                </a:lnTo>
                <a:lnTo>
                  <a:pt x="312773" y="478032"/>
                </a:lnTo>
                <a:lnTo>
                  <a:pt x="313086" y="492171"/>
                </a:lnTo>
                <a:lnTo>
                  <a:pt x="313182" y="505968"/>
                </a:lnTo>
                <a:lnTo>
                  <a:pt x="313182" y="522661"/>
                </a:lnTo>
                <a:lnTo>
                  <a:pt x="313182" y="539365"/>
                </a:lnTo>
                <a:lnTo>
                  <a:pt x="313182" y="556080"/>
                </a:lnTo>
                <a:lnTo>
                  <a:pt x="313182" y="572804"/>
                </a:lnTo>
                <a:lnTo>
                  <a:pt x="313182" y="589537"/>
                </a:lnTo>
                <a:lnTo>
                  <a:pt x="313182" y="606279"/>
                </a:lnTo>
                <a:lnTo>
                  <a:pt x="313182" y="623029"/>
                </a:lnTo>
                <a:lnTo>
                  <a:pt x="313182" y="639787"/>
                </a:lnTo>
                <a:lnTo>
                  <a:pt x="313182" y="656551"/>
                </a:lnTo>
                <a:lnTo>
                  <a:pt x="313182" y="673322"/>
                </a:lnTo>
                <a:lnTo>
                  <a:pt x="313182" y="690098"/>
                </a:lnTo>
                <a:lnTo>
                  <a:pt x="313182" y="706879"/>
                </a:lnTo>
                <a:lnTo>
                  <a:pt x="313182" y="723665"/>
                </a:lnTo>
                <a:lnTo>
                  <a:pt x="313182" y="740455"/>
                </a:lnTo>
                <a:lnTo>
                  <a:pt x="313182" y="757249"/>
                </a:lnTo>
                <a:lnTo>
                  <a:pt x="313182" y="774045"/>
                </a:lnTo>
                <a:lnTo>
                  <a:pt x="313182" y="790844"/>
                </a:lnTo>
                <a:lnTo>
                  <a:pt x="313182" y="845819"/>
                </a:lnTo>
                <a:lnTo>
                  <a:pt x="312420" y="848106"/>
                </a:lnTo>
                <a:lnTo>
                  <a:pt x="311658" y="849630"/>
                </a:lnTo>
                <a:lnTo>
                  <a:pt x="310134" y="851916"/>
                </a:lnTo>
                <a:lnTo>
                  <a:pt x="307848" y="852678"/>
                </a:lnTo>
                <a:lnTo>
                  <a:pt x="306324" y="854202"/>
                </a:lnTo>
                <a:lnTo>
                  <a:pt x="304038" y="854963"/>
                </a:lnTo>
                <a:lnTo>
                  <a:pt x="300228" y="855726"/>
                </a:lnTo>
                <a:lnTo>
                  <a:pt x="297180" y="856488"/>
                </a:lnTo>
                <a:lnTo>
                  <a:pt x="293370" y="857250"/>
                </a:lnTo>
                <a:lnTo>
                  <a:pt x="288036" y="857250"/>
                </a:lnTo>
                <a:lnTo>
                  <a:pt x="283464" y="857250"/>
                </a:lnTo>
                <a:lnTo>
                  <a:pt x="278892" y="856488"/>
                </a:lnTo>
                <a:lnTo>
                  <a:pt x="275844" y="855726"/>
                </a:lnTo>
                <a:lnTo>
                  <a:pt x="272796" y="854963"/>
                </a:lnTo>
                <a:lnTo>
                  <a:pt x="269748" y="854202"/>
                </a:lnTo>
                <a:lnTo>
                  <a:pt x="268224" y="852678"/>
                </a:lnTo>
                <a:lnTo>
                  <a:pt x="265938" y="851916"/>
                </a:lnTo>
                <a:lnTo>
                  <a:pt x="265176" y="849630"/>
                </a:lnTo>
                <a:lnTo>
                  <a:pt x="263652" y="848106"/>
                </a:lnTo>
                <a:lnTo>
                  <a:pt x="262890" y="845819"/>
                </a:lnTo>
                <a:lnTo>
                  <a:pt x="262890" y="843534"/>
                </a:lnTo>
                <a:lnTo>
                  <a:pt x="262890" y="841247"/>
                </a:lnTo>
                <a:lnTo>
                  <a:pt x="262890" y="824788"/>
                </a:lnTo>
                <a:lnTo>
                  <a:pt x="262890" y="808329"/>
                </a:lnTo>
                <a:lnTo>
                  <a:pt x="262890" y="791870"/>
                </a:lnTo>
                <a:lnTo>
                  <a:pt x="262890" y="775411"/>
                </a:lnTo>
                <a:lnTo>
                  <a:pt x="262890" y="758952"/>
                </a:lnTo>
                <a:lnTo>
                  <a:pt x="262890" y="742492"/>
                </a:lnTo>
                <a:lnTo>
                  <a:pt x="262890" y="726033"/>
                </a:lnTo>
                <a:lnTo>
                  <a:pt x="262890" y="709574"/>
                </a:lnTo>
                <a:lnTo>
                  <a:pt x="262890" y="693115"/>
                </a:lnTo>
                <a:lnTo>
                  <a:pt x="262890" y="676655"/>
                </a:lnTo>
                <a:lnTo>
                  <a:pt x="262890" y="660196"/>
                </a:lnTo>
                <a:lnTo>
                  <a:pt x="262890" y="643737"/>
                </a:lnTo>
                <a:lnTo>
                  <a:pt x="262890" y="627278"/>
                </a:lnTo>
                <a:lnTo>
                  <a:pt x="262890" y="610819"/>
                </a:lnTo>
                <a:lnTo>
                  <a:pt x="262890" y="594360"/>
                </a:lnTo>
                <a:lnTo>
                  <a:pt x="262890" y="577900"/>
                </a:lnTo>
                <a:lnTo>
                  <a:pt x="262890" y="561441"/>
                </a:lnTo>
                <a:lnTo>
                  <a:pt x="262890" y="544982"/>
                </a:lnTo>
                <a:lnTo>
                  <a:pt x="262890" y="528523"/>
                </a:lnTo>
                <a:lnTo>
                  <a:pt x="262890" y="512064"/>
                </a:lnTo>
                <a:lnTo>
                  <a:pt x="262733" y="496852"/>
                </a:lnTo>
                <a:lnTo>
                  <a:pt x="262273" y="482581"/>
                </a:lnTo>
                <a:lnTo>
                  <a:pt x="261527" y="469235"/>
                </a:lnTo>
                <a:lnTo>
                  <a:pt x="260511" y="456797"/>
                </a:lnTo>
                <a:lnTo>
                  <a:pt x="259240" y="445251"/>
                </a:lnTo>
                <a:lnTo>
                  <a:pt x="257732" y="434581"/>
                </a:lnTo>
                <a:lnTo>
                  <a:pt x="254371" y="415308"/>
                </a:lnTo>
                <a:lnTo>
                  <a:pt x="251213" y="402367"/>
                </a:lnTo>
                <a:lnTo>
                  <a:pt x="247465" y="390279"/>
                </a:lnTo>
                <a:lnTo>
                  <a:pt x="243270" y="379142"/>
                </a:lnTo>
                <a:lnTo>
                  <a:pt x="233887" y="361484"/>
                </a:lnTo>
                <a:lnTo>
                  <a:pt x="226013" y="351272"/>
                </a:lnTo>
                <a:lnTo>
                  <a:pt x="217267" y="342644"/>
                </a:lnTo>
                <a:lnTo>
                  <a:pt x="201117" y="331843"/>
                </a:lnTo>
                <a:lnTo>
                  <a:pt x="189333" y="327531"/>
                </a:lnTo>
                <a:lnTo>
                  <a:pt x="176238" y="325515"/>
                </a:lnTo>
                <a:lnTo>
                  <a:pt x="171450" y="325374"/>
                </a:lnTo>
                <a:lnTo>
                  <a:pt x="160393" y="326475"/>
                </a:lnTo>
                <a:lnTo>
                  <a:pt x="149201" y="329802"/>
                </a:lnTo>
                <a:lnTo>
                  <a:pt x="137904" y="335387"/>
                </a:lnTo>
                <a:lnTo>
                  <a:pt x="126536" y="343262"/>
                </a:lnTo>
                <a:lnTo>
                  <a:pt x="115129" y="353459"/>
                </a:lnTo>
                <a:lnTo>
                  <a:pt x="105701" y="363282"/>
                </a:lnTo>
                <a:lnTo>
                  <a:pt x="98562" y="371489"/>
                </a:lnTo>
                <a:lnTo>
                  <a:pt x="91360" y="380481"/>
                </a:lnTo>
                <a:lnTo>
                  <a:pt x="84092" y="390266"/>
                </a:lnTo>
                <a:lnTo>
                  <a:pt x="76761" y="400852"/>
                </a:lnTo>
                <a:lnTo>
                  <a:pt x="69366" y="412246"/>
                </a:lnTo>
                <a:lnTo>
                  <a:pt x="61906" y="424456"/>
                </a:lnTo>
                <a:lnTo>
                  <a:pt x="54382" y="437489"/>
                </a:lnTo>
                <a:lnTo>
                  <a:pt x="51054" y="443484"/>
                </a:lnTo>
                <a:lnTo>
                  <a:pt x="51054" y="463372"/>
                </a:lnTo>
                <a:lnTo>
                  <a:pt x="51054" y="483260"/>
                </a:lnTo>
                <a:lnTo>
                  <a:pt x="51054" y="503148"/>
                </a:lnTo>
                <a:lnTo>
                  <a:pt x="51054" y="523036"/>
                </a:lnTo>
                <a:lnTo>
                  <a:pt x="51054" y="542924"/>
                </a:lnTo>
                <a:lnTo>
                  <a:pt x="51054" y="562813"/>
                </a:lnTo>
                <a:lnTo>
                  <a:pt x="51054" y="582701"/>
                </a:lnTo>
                <a:lnTo>
                  <a:pt x="51054" y="602589"/>
                </a:lnTo>
                <a:lnTo>
                  <a:pt x="51054" y="622477"/>
                </a:lnTo>
                <a:lnTo>
                  <a:pt x="51054" y="642365"/>
                </a:lnTo>
                <a:lnTo>
                  <a:pt x="51054" y="662254"/>
                </a:lnTo>
                <a:lnTo>
                  <a:pt x="51054" y="682142"/>
                </a:lnTo>
                <a:lnTo>
                  <a:pt x="51054" y="702030"/>
                </a:lnTo>
                <a:lnTo>
                  <a:pt x="51054" y="721918"/>
                </a:lnTo>
                <a:lnTo>
                  <a:pt x="51054" y="741807"/>
                </a:lnTo>
                <a:lnTo>
                  <a:pt x="51054" y="761695"/>
                </a:lnTo>
                <a:lnTo>
                  <a:pt x="51054" y="781583"/>
                </a:lnTo>
                <a:lnTo>
                  <a:pt x="51054" y="801471"/>
                </a:lnTo>
                <a:lnTo>
                  <a:pt x="51054" y="821359"/>
                </a:lnTo>
                <a:lnTo>
                  <a:pt x="51054" y="841247"/>
                </a:lnTo>
                <a:lnTo>
                  <a:pt x="51054" y="843534"/>
                </a:lnTo>
                <a:lnTo>
                  <a:pt x="50292" y="845819"/>
                </a:lnTo>
                <a:lnTo>
                  <a:pt x="49530" y="848106"/>
                </a:lnTo>
                <a:lnTo>
                  <a:pt x="48768" y="849630"/>
                </a:lnTo>
                <a:lnTo>
                  <a:pt x="47244" y="851916"/>
                </a:lnTo>
                <a:lnTo>
                  <a:pt x="45720" y="852678"/>
                </a:lnTo>
                <a:lnTo>
                  <a:pt x="43434" y="854202"/>
                </a:lnTo>
                <a:lnTo>
                  <a:pt x="41148" y="854963"/>
                </a:lnTo>
                <a:lnTo>
                  <a:pt x="38100" y="855726"/>
                </a:lnTo>
                <a:lnTo>
                  <a:pt x="34290" y="856488"/>
                </a:lnTo>
                <a:lnTo>
                  <a:pt x="30480" y="857250"/>
                </a:lnTo>
                <a:lnTo>
                  <a:pt x="25146" y="857250"/>
                </a:lnTo>
                <a:lnTo>
                  <a:pt x="20574" y="857250"/>
                </a:lnTo>
                <a:lnTo>
                  <a:pt x="16002" y="856488"/>
                </a:lnTo>
                <a:lnTo>
                  <a:pt x="12954" y="855726"/>
                </a:lnTo>
                <a:lnTo>
                  <a:pt x="9906" y="854963"/>
                </a:lnTo>
                <a:lnTo>
                  <a:pt x="6858" y="854202"/>
                </a:lnTo>
                <a:lnTo>
                  <a:pt x="5334" y="852678"/>
                </a:lnTo>
                <a:lnTo>
                  <a:pt x="3048" y="851916"/>
                </a:lnTo>
                <a:lnTo>
                  <a:pt x="1524" y="849630"/>
                </a:lnTo>
                <a:lnTo>
                  <a:pt x="762" y="848106"/>
                </a:lnTo>
                <a:lnTo>
                  <a:pt x="0" y="845819"/>
                </a:lnTo>
                <a:lnTo>
                  <a:pt x="0" y="843534"/>
                </a:lnTo>
                <a:lnTo>
                  <a:pt x="0" y="841247"/>
                </a:lnTo>
                <a:lnTo>
                  <a:pt x="0" y="799985"/>
                </a:lnTo>
                <a:lnTo>
                  <a:pt x="0" y="758723"/>
                </a:lnTo>
                <a:lnTo>
                  <a:pt x="0" y="717461"/>
                </a:lnTo>
                <a:lnTo>
                  <a:pt x="0" y="676198"/>
                </a:lnTo>
                <a:lnTo>
                  <a:pt x="0" y="634936"/>
                </a:lnTo>
                <a:lnTo>
                  <a:pt x="0" y="593674"/>
                </a:lnTo>
                <a:lnTo>
                  <a:pt x="0" y="552411"/>
                </a:lnTo>
                <a:lnTo>
                  <a:pt x="0" y="511149"/>
                </a:lnTo>
                <a:lnTo>
                  <a:pt x="0" y="469887"/>
                </a:lnTo>
                <a:lnTo>
                  <a:pt x="0" y="428624"/>
                </a:lnTo>
                <a:lnTo>
                  <a:pt x="0" y="387362"/>
                </a:lnTo>
                <a:lnTo>
                  <a:pt x="0" y="346100"/>
                </a:lnTo>
                <a:lnTo>
                  <a:pt x="0" y="304838"/>
                </a:lnTo>
                <a:lnTo>
                  <a:pt x="0" y="263575"/>
                </a:lnTo>
                <a:lnTo>
                  <a:pt x="0" y="222313"/>
                </a:lnTo>
                <a:lnTo>
                  <a:pt x="0" y="181051"/>
                </a:lnTo>
                <a:lnTo>
                  <a:pt x="0" y="139788"/>
                </a:lnTo>
                <a:lnTo>
                  <a:pt x="0" y="98526"/>
                </a:lnTo>
                <a:lnTo>
                  <a:pt x="0" y="57264"/>
                </a:lnTo>
                <a:lnTo>
                  <a:pt x="0" y="16002"/>
                </a:lnTo>
                <a:lnTo>
                  <a:pt x="0" y="12954"/>
                </a:lnTo>
                <a:lnTo>
                  <a:pt x="0" y="11430"/>
                </a:lnTo>
                <a:lnTo>
                  <a:pt x="762" y="9144"/>
                </a:lnTo>
                <a:lnTo>
                  <a:pt x="1524" y="6858"/>
                </a:lnTo>
                <a:lnTo>
                  <a:pt x="3048" y="5334"/>
                </a:lnTo>
                <a:lnTo>
                  <a:pt x="5334" y="3810"/>
                </a:lnTo>
                <a:lnTo>
                  <a:pt x="6858" y="2286"/>
                </a:lnTo>
                <a:lnTo>
                  <a:pt x="9906" y="1524"/>
                </a:lnTo>
                <a:lnTo>
                  <a:pt x="12954" y="762"/>
                </a:lnTo>
                <a:lnTo>
                  <a:pt x="16002" y="0"/>
                </a:lnTo>
                <a:lnTo>
                  <a:pt x="20574" y="0"/>
                </a:lnTo>
                <a:lnTo>
                  <a:pt x="25146" y="0"/>
                </a:lnTo>
                <a:close/>
              </a:path>
            </a:pathLst>
          </a:custGeom>
          <a:ln w="9906">
            <a:solidFill>
              <a:srgbClr val="FEFE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8380" y="4225476"/>
            <a:ext cx="2915301" cy="38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10"/>
              </a:lnSpc>
              <a:spcBef>
                <a:spcPts val="150"/>
              </a:spcBef>
            </a:pPr>
            <a:r>
              <a:rPr sz="2850" b="1" i="1" spc="0" dirty="0" smtClean="0">
                <a:latin typeface="Arial"/>
                <a:cs typeface="Arial"/>
                <a:hlinkClick r:id="rId5"/>
              </a:rPr>
              <a:t>ww</a:t>
            </a:r>
            <a:r>
              <a:rPr sz="2850" b="1" i="1" spc="-104" dirty="0" smtClean="0">
                <a:latin typeface="Arial"/>
                <a:cs typeface="Arial"/>
                <a:hlinkClick r:id="rId5"/>
              </a:rPr>
              <a:t>w</a:t>
            </a:r>
            <a:r>
              <a:rPr sz="2850" b="1" i="1" spc="0" dirty="0" smtClean="0">
                <a:latin typeface="Arial"/>
                <a:cs typeface="Arial"/>
                <a:hlinkClick r:id="rId5"/>
              </a:rPr>
              <a:t>.esdm.go.id</a:t>
            </a:r>
            <a:endParaRPr sz="28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1944" y="1264919"/>
            <a:ext cx="3338322" cy="3338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3228" y="3105912"/>
            <a:ext cx="3338321" cy="3338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9868" y="3105912"/>
            <a:ext cx="3338322" cy="3338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54" y="469166"/>
            <a:ext cx="986682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L</a:t>
            </a:r>
            <a:r>
              <a:rPr sz="4875" b="1" spc="-159" baseline="1920" dirty="0" smtClean="0">
                <a:latin typeface="Tw Cen MT Condensed"/>
                <a:cs typeface="Tw Cen MT Condensed"/>
              </a:rPr>
              <a:t>A</a:t>
            </a:r>
            <a:r>
              <a:rPr sz="4875" b="1" spc="-79" baseline="1920" dirty="0" smtClean="0">
                <a:latin typeface="Tw Cen MT Condensed"/>
                <a:cs typeface="Tw Cen MT Condensed"/>
              </a:rPr>
              <a:t>T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AR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557" y="469166"/>
            <a:ext cx="1649755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BELAKANG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3396" y="2043557"/>
            <a:ext cx="1813792" cy="566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4" baseline="2730" dirty="0" smtClean="0">
                <a:latin typeface="Calibri"/>
                <a:cs typeface="Calibri"/>
              </a:rPr>
              <a:t>Dae</a:t>
            </a:r>
            <a:r>
              <a:rPr sz="3000" spc="-50" baseline="2730" dirty="0" smtClean="0">
                <a:latin typeface="Calibri"/>
                <a:cs typeface="Calibri"/>
              </a:rPr>
              <a:t>r</a:t>
            </a:r>
            <a:r>
              <a:rPr sz="3000" spc="-1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h</a:t>
            </a:r>
            <a:r>
              <a:rPr sz="3000" spc="-34" baseline="2730" dirty="0" smtClean="0">
                <a:latin typeface="Calibri"/>
                <a:cs typeface="Calibri"/>
              </a:rPr>
              <a:t> </a:t>
            </a:r>
            <a:r>
              <a:rPr sz="3000" spc="-50" baseline="2730" dirty="0" smtClean="0">
                <a:latin typeface="Calibri"/>
                <a:cs typeface="Calibri"/>
              </a:rPr>
              <a:t>P</a:t>
            </a:r>
            <a:r>
              <a:rPr sz="3000" spc="-9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-14" baseline="2730" dirty="0" smtClean="0">
                <a:latin typeface="Calibri"/>
                <a:cs typeface="Calibri"/>
              </a:rPr>
              <a:t>gh</a:t>
            </a:r>
            <a:r>
              <a:rPr sz="3000" spc="-19" baseline="2730" dirty="0" smtClean="0">
                <a:latin typeface="Calibri"/>
                <a:cs typeface="Calibri"/>
              </a:rPr>
              <a:t>a</a:t>
            </a:r>
            <a:r>
              <a:rPr sz="3000" spc="-14" baseline="2730" dirty="0" smtClean="0">
                <a:latin typeface="Calibri"/>
                <a:cs typeface="Calibri"/>
              </a:rPr>
              <a:t>s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2700" marR="38633">
              <a:lnSpc>
                <a:spcPts val="2230"/>
              </a:lnSpc>
              <a:spcBef>
                <a:spcPts val="3"/>
              </a:spcBef>
            </a:pPr>
            <a:r>
              <a:rPr sz="3000" spc="-25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54" baseline="2730" dirty="0" smtClean="0">
                <a:latin typeface="Calibri"/>
                <a:cs typeface="Calibri"/>
              </a:rPr>
              <a:t>n</a:t>
            </a:r>
            <a:r>
              <a:rPr sz="3000" spc="-39" baseline="2730" dirty="0" smtClean="0">
                <a:latin typeface="Calibri"/>
                <a:cs typeface="Calibri"/>
              </a:rPr>
              <a:t>y</a:t>
            </a:r>
            <a:r>
              <a:rPr sz="3000" spc="-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3396" y="2715831"/>
            <a:ext cx="159222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7126" y="2715831"/>
            <a:ext cx="2313686" cy="458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2400" spc="-34" baseline="3413" dirty="0" smtClean="0">
                <a:latin typeface="Calibri"/>
                <a:cs typeface="Calibri"/>
              </a:rPr>
              <a:t>P</a:t>
            </a:r>
            <a:r>
              <a:rPr sz="2400" spc="0" baseline="3413" dirty="0" smtClean="0">
                <a:latin typeface="Calibri"/>
                <a:cs typeface="Calibri"/>
              </a:rPr>
              <a:t>erhitun</a:t>
            </a:r>
            <a:r>
              <a:rPr sz="2400" spc="-25" baseline="3413" dirty="0" smtClean="0">
                <a:latin typeface="Calibri"/>
                <a:cs typeface="Calibri"/>
              </a:rPr>
              <a:t>g</a:t>
            </a:r>
            <a:r>
              <a:rPr sz="2400" spc="0" baseline="3413" dirty="0" smtClean="0">
                <a:latin typeface="Calibri"/>
                <a:cs typeface="Calibri"/>
              </a:rPr>
              <a:t>an</a:t>
            </a:r>
            <a:r>
              <a:rPr sz="2400" spc="-9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bagi hasil</a:t>
            </a:r>
            <a:r>
              <a:rPr sz="2400" spc="-34" baseline="3413" dirty="0" smtClean="0">
                <a:latin typeface="Calibri"/>
                <a:cs typeface="Calibri"/>
              </a:rPr>
              <a:t> </a:t>
            </a:r>
            <a:r>
              <a:rPr sz="2400" spc="-25" baseline="3413" dirty="0" smtClean="0">
                <a:latin typeface="Calibri"/>
                <a:cs typeface="Calibri"/>
              </a:rPr>
              <a:t>y</a:t>
            </a:r>
            <a:r>
              <a:rPr sz="2400" spc="4" baseline="3413" dirty="0" smtClean="0">
                <a:latin typeface="Calibri"/>
                <a:cs typeface="Calibri"/>
              </a:rPr>
              <a:t>a</a:t>
            </a:r>
            <a:r>
              <a:rPr sz="2400" spc="0" baseline="3413" dirty="0" smtClean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12700" marR="30975">
              <a:lnSpc>
                <a:spcPts val="1780"/>
              </a:lnSpc>
              <a:spcBef>
                <a:spcPts val="1"/>
              </a:spcBef>
            </a:pPr>
            <a:r>
              <a:rPr sz="2400" spc="0" baseline="1706" dirty="0" smtClean="0">
                <a:latin typeface="Calibri"/>
                <a:cs typeface="Calibri"/>
              </a:rPr>
              <a:t>t</a:t>
            </a:r>
            <a:r>
              <a:rPr sz="2400" spc="-29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anspa</a:t>
            </a:r>
            <a:r>
              <a:rPr sz="2400" spc="-29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an</a:t>
            </a:r>
            <a:r>
              <a:rPr sz="2400" spc="-9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dan 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-19" baseline="1706" dirty="0" smtClean="0">
                <a:latin typeface="Calibri"/>
                <a:cs typeface="Calibri"/>
              </a:rPr>
              <a:t>k</a:t>
            </a:r>
            <a:r>
              <a:rPr sz="2400" spc="0" baseline="1706" dirty="0" smtClean="0">
                <a:latin typeface="Calibri"/>
                <a:cs typeface="Calibri"/>
              </a:rPr>
              <a:t>u</a:t>
            </a:r>
            <a:r>
              <a:rPr sz="2400" spc="-14" baseline="1706" dirty="0" smtClean="0">
                <a:latin typeface="Calibri"/>
                <a:cs typeface="Calibri"/>
              </a:rPr>
              <a:t>n</a:t>
            </a:r>
            <a:r>
              <a:rPr sz="2400" spc="-25" baseline="1706" dirty="0" smtClean="0">
                <a:latin typeface="Calibri"/>
                <a:cs typeface="Calibri"/>
              </a:rPr>
              <a:t>t</a:t>
            </a:r>
            <a:r>
              <a:rPr sz="2400" spc="0" baseline="1706" dirty="0" smtClean="0">
                <a:latin typeface="Calibri"/>
                <a:cs typeface="Calibri"/>
              </a:rPr>
              <a:t>abel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3518" y="3880738"/>
            <a:ext cx="1971597" cy="847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2160"/>
              </a:lnSpc>
              <a:spcBef>
                <a:spcPts val="108"/>
              </a:spcBef>
            </a:pPr>
            <a:r>
              <a:rPr sz="3000" spc="-50" baseline="2730" dirty="0" smtClean="0">
                <a:latin typeface="Calibri"/>
                <a:cs typeface="Calibri"/>
              </a:rPr>
              <a:t>P</a:t>
            </a:r>
            <a:r>
              <a:rPr sz="3000" spc="-9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m</a:t>
            </a:r>
            <a:r>
              <a:rPr sz="3000" spc="-19" baseline="2730" dirty="0" smtClean="0">
                <a:latin typeface="Calibri"/>
                <a:cs typeface="Calibri"/>
              </a:rPr>
              <a:t>e</a:t>
            </a:r>
            <a:r>
              <a:rPr sz="3000" spc="-14" baseline="2730" dirty="0" smtClean="0">
                <a:latin typeface="Calibri"/>
                <a:cs typeface="Calibri"/>
              </a:rPr>
              <a:t>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-39" baseline="2730" dirty="0" smtClean="0">
                <a:latin typeface="Calibri"/>
                <a:cs typeface="Calibri"/>
              </a:rPr>
              <a:t>nt</a:t>
            </a:r>
            <a:r>
              <a:rPr sz="3000" spc="-1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186430" indent="-173730">
              <a:lnSpc>
                <a:spcPts val="1780"/>
              </a:lnSpc>
              <a:spcBef>
                <a:spcPts val="779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r>
              <a:rPr sz="1600" spc="204" dirty="0" smtClean="0">
                <a:latin typeface="Calibri"/>
                <a:cs typeface="Calibri"/>
              </a:rPr>
              <a:t> </a:t>
            </a:r>
            <a:r>
              <a:rPr sz="1600" spc="4" dirty="0" smtClean="0">
                <a:latin typeface="Calibri"/>
                <a:cs typeface="Calibri"/>
              </a:rPr>
              <a:t>S</a:t>
            </a:r>
            <a:r>
              <a:rPr sz="1600" spc="0" dirty="0" smtClean="0">
                <a:latin typeface="Calibri"/>
                <a:cs typeface="Calibri"/>
              </a:rPr>
              <a:t>i</a:t>
            </a:r>
            <a:r>
              <a:rPr sz="1600" spc="-14" dirty="0" smtClean="0">
                <a:latin typeface="Calibri"/>
                <a:cs typeface="Calibri"/>
              </a:rPr>
              <a:t>s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em</a:t>
            </a:r>
            <a:r>
              <a:rPr sz="1600" spc="-1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pen</a:t>
            </a:r>
            <a:r>
              <a:rPr sz="1600" spc="-9" dirty="0" smtClean="0">
                <a:latin typeface="Calibri"/>
                <a:cs typeface="Calibri"/>
              </a:rPr>
              <a:t>g</a:t>
            </a:r>
            <a:r>
              <a:rPr sz="1600" spc="0" dirty="0" smtClean="0">
                <a:latin typeface="Calibri"/>
                <a:cs typeface="Calibri"/>
              </a:rPr>
              <a:t>elolaan dan e</a:t>
            </a:r>
            <a:r>
              <a:rPr sz="1600" spc="-19" dirty="0" smtClean="0">
                <a:latin typeface="Calibri"/>
                <a:cs typeface="Calibri"/>
              </a:rPr>
              <a:t>k</a:t>
            </a:r>
            <a:r>
              <a:rPr sz="1600" spc="0" dirty="0" smtClean="0">
                <a:latin typeface="Calibri"/>
                <a:cs typeface="Calibri"/>
              </a:rPr>
              <a:t>sploi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si</a:t>
            </a:r>
            <a:r>
              <a:rPr sz="1600" spc="-58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mi</a:t>
            </a:r>
            <a:r>
              <a:rPr sz="1600" spc="-29" dirty="0" smtClean="0">
                <a:latin typeface="Calibri"/>
                <a:cs typeface="Calibri"/>
              </a:rPr>
              <a:t>g</a:t>
            </a:r>
            <a:r>
              <a:rPr sz="1600" spc="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926" y="3989705"/>
            <a:ext cx="1990100" cy="1810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507">
              <a:lnSpc>
                <a:spcPts val="2160"/>
              </a:lnSpc>
              <a:spcBef>
                <a:spcPts val="108"/>
              </a:spcBef>
            </a:pPr>
            <a:r>
              <a:rPr sz="3000" spc="-9" baseline="2730" dirty="0" smtClean="0">
                <a:latin typeface="Calibri"/>
                <a:cs typeface="Calibri"/>
              </a:rPr>
              <a:t>D</a:t>
            </a:r>
            <a:r>
              <a:rPr sz="3000" spc="-25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w</a:t>
            </a:r>
            <a:r>
              <a:rPr sz="3000" spc="-1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-58" baseline="2730" dirty="0" smtClean="0">
                <a:latin typeface="Calibri"/>
                <a:cs typeface="Calibri"/>
              </a:rPr>
              <a:t> </a:t>
            </a:r>
            <a:r>
              <a:rPr sz="3000" spc="-50" baseline="2730" dirty="0" smtClean="0">
                <a:latin typeface="Calibri"/>
                <a:cs typeface="Calibri"/>
              </a:rPr>
              <a:t>P</a:t>
            </a:r>
            <a:r>
              <a:rPr sz="3000" spc="-9" baseline="2730" dirty="0" smtClean="0">
                <a:latin typeface="Calibri"/>
                <a:cs typeface="Calibri"/>
              </a:rPr>
              <a:t>er</a:t>
            </a:r>
            <a:r>
              <a:rPr sz="3000" spc="-50" baseline="2730" dirty="0" smtClean="0">
                <a:latin typeface="Calibri"/>
                <a:cs typeface="Calibri"/>
              </a:rPr>
              <a:t>w</a:t>
            </a:r>
            <a:r>
              <a:rPr sz="3000" spc="-19" baseline="2730" dirty="0" smtClean="0">
                <a:latin typeface="Calibri"/>
                <a:cs typeface="Calibri"/>
              </a:rPr>
              <a:t>a</a:t>
            </a:r>
            <a:r>
              <a:rPr sz="3000" spc="-9" baseline="2730" dirty="0" smtClean="0">
                <a:latin typeface="Calibri"/>
                <a:cs typeface="Calibri"/>
              </a:rPr>
              <a:t>kilan</a:t>
            </a:r>
            <a:endParaRPr sz="2000">
              <a:latin typeface="Calibri"/>
              <a:cs typeface="Calibri"/>
            </a:endParaRPr>
          </a:p>
          <a:p>
            <a:pPr marL="12700" marR="24507">
              <a:lnSpc>
                <a:spcPts val="2230"/>
              </a:lnSpc>
              <a:spcBef>
                <a:spcPts val="3"/>
              </a:spcBef>
            </a:pPr>
            <a:r>
              <a:rPr sz="3000" spc="-9" baseline="2730" dirty="0" smtClean="0">
                <a:latin typeface="Calibri"/>
                <a:cs typeface="Calibri"/>
              </a:rPr>
              <a:t>Rak</a:t>
            </a:r>
            <a:r>
              <a:rPr sz="3000" spc="-39" baseline="2730" dirty="0" smtClean="0">
                <a:latin typeface="Calibri"/>
                <a:cs typeface="Calibri"/>
              </a:rPr>
              <a:t>y</a:t>
            </a:r>
            <a:r>
              <a:rPr sz="3000" spc="-34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86430" marR="174518" indent="-173730">
              <a:lnSpc>
                <a:spcPts val="1780"/>
              </a:lnSpc>
              <a:spcBef>
                <a:spcPts val="776"/>
              </a:spcBef>
            </a:pPr>
            <a:r>
              <a:rPr sz="1600" spc="0" dirty="0" smtClean="0">
                <a:latin typeface="Calibri"/>
                <a:cs typeface="Calibri"/>
              </a:rPr>
              <a:t>•</a:t>
            </a:r>
            <a:r>
              <a:rPr sz="1600" spc="204" dirty="0" smtClean="0">
                <a:latin typeface="Calibri"/>
                <a:cs typeface="Calibri"/>
              </a:rPr>
              <a:t> </a:t>
            </a:r>
            <a:r>
              <a:rPr sz="1600" spc="-34" dirty="0" smtClean="0">
                <a:latin typeface="Calibri"/>
                <a:cs typeface="Calibri"/>
              </a:rPr>
              <a:t>P</a:t>
            </a:r>
            <a:r>
              <a:rPr sz="1600" spc="0" dirty="0" smtClean="0">
                <a:latin typeface="Calibri"/>
                <a:cs typeface="Calibri"/>
              </a:rPr>
              <a:t>ermi</a:t>
            </a:r>
            <a:r>
              <a:rPr sz="1600" spc="-14" dirty="0" smtClean="0">
                <a:latin typeface="Calibri"/>
                <a:cs typeface="Calibri"/>
              </a:rPr>
              <a:t>n</a:t>
            </a:r>
            <a:r>
              <a:rPr sz="1600" spc="-25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aan</a:t>
            </a:r>
            <a:r>
              <a:rPr sz="1600" spc="-10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ada</a:t>
            </a:r>
            <a:r>
              <a:rPr sz="1600" spc="-25" dirty="0" smtClean="0">
                <a:latin typeface="Calibri"/>
                <a:cs typeface="Calibri"/>
              </a:rPr>
              <a:t>ny</a:t>
            </a:r>
            <a:r>
              <a:rPr sz="1600" spc="0" dirty="0" smtClean="0">
                <a:latin typeface="Calibri"/>
                <a:cs typeface="Calibri"/>
              </a:rPr>
              <a:t>a si</a:t>
            </a:r>
            <a:r>
              <a:rPr sz="1600" spc="-14" dirty="0" smtClean="0">
                <a:latin typeface="Calibri"/>
                <a:cs typeface="Calibri"/>
              </a:rPr>
              <a:t>s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0" dirty="0" smtClean="0">
                <a:latin typeface="Calibri"/>
                <a:cs typeface="Calibri"/>
              </a:rPr>
              <a:t>em</a:t>
            </a:r>
            <a:r>
              <a:rPr sz="1600" spc="-18" dirty="0" smtClean="0">
                <a:latin typeface="Calibri"/>
                <a:cs typeface="Calibri"/>
              </a:rPr>
              <a:t> </a:t>
            </a:r>
            <a:r>
              <a:rPr sz="1600" spc="-25" dirty="0" smtClean="0">
                <a:latin typeface="Calibri"/>
                <a:cs typeface="Calibri"/>
              </a:rPr>
              <a:t>y</a:t>
            </a:r>
            <a:r>
              <a:rPr sz="1600" spc="0" dirty="0" smtClean="0">
                <a:latin typeface="Calibri"/>
                <a:cs typeface="Calibri"/>
              </a:rPr>
              <a:t>ang</a:t>
            </a:r>
            <a:r>
              <a:rPr sz="1600" spc="-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dap</a:t>
            </a:r>
            <a:r>
              <a:rPr sz="1600" spc="-14" dirty="0" smtClean="0">
                <a:latin typeface="Calibri"/>
                <a:cs typeface="Calibri"/>
              </a:rPr>
              <a:t>a</a:t>
            </a:r>
            <a:r>
              <a:rPr sz="1600" spc="0" dirty="0" smtClean="0">
                <a:latin typeface="Calibri"/>
                <a:cs typeface="Calibri"/>
              </a:rPr>
              <a:t>t memoni</a:t>
            </a:r>
            <a:r>
              <a:rPr sz="1600" spc="-19" dirty="0" smtClean="0">
                <a:latin typeface="Calibri"/>
                <a:cs typeface="Calibri"/>
              </a:rPr>
              <a:t>t</a:t>
            </a:r>
            <a:r>
              <a:rPr sz="1600" spc="-4" dirty="0" smtClean="0">
                <a:latin typeface="Calibri"/>
                <a:cs typeface="Calibri"/>
              </a:rPr>
              <a:t>o</a:t>
            </a:r>
            <a:r>
              <a:rPr sz="1600" spc="0" dirty="0" smtClean="0">
                <a:latin typeface="Calibri"/>
                <a:cs typeface="Calibri"/>
              </a:rPr>
              <a:t>ring</a:t>
            </a:r>
            <a:endParaRPr sz="1600">
              <a:latin typeface="Calibri"/>
              <a:cs typeface="Calibri"/>
            </a:endParaRPr>
          </a:p>
          <a:p>
            <a:pPr marL="186430">
              <a:lnSpc>
                <a:spcPts val="1780"/>
              </a:lnSpc>
              <a:spcBef>
                <a:spcPts val="5"/>
              </a:spcBef>
            </a:pPr>
            <a:r>
              <a:rPr sz="1600" spc="-19" dirty="0" smtClean="0">
                <a:latin typeface="Calibri"/>
                <a:cs typeface="Calibri"/>
              </a:rPr>
              <a:t>v</a:t>
            </a:r>
            <a:r>
              <a:rPr sz="1600" spc="-4" dirty="0" smtClean="0">
                <a:latin typeface="Calibri"/>
                <a:cs typeface="Calibri"/>
              </a:rPr>
              <a:t>o</a:t>
            </a:r>
            <a:r>
              <a:rPr sz="1600" spc="0" dirty="0" smtClean="0">
                <a:latin typeface="Calibri"/>
                <a:cs typeface="Calibri"/>
              </a:rPr>
              <a:t>lume</a:t>
            </a:r>
            <a:r>
              <a:rPr sz="1600" spc="-13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lifting</a:t>
            </a:r>
            <a:r>
              <a:rPr sz="1600" spc="-3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mi</a:t>
            </a:r>
            <a:r>
              <a:rPr sz="1600" spc="-29" dirty="0" smtClean="0">
                <a:latin typeface="Calibri"/>
                <a:cs typeface="Calibri"/>
              </a:rPr>
              <a:t>n</a:t>
            </a:r>
            <a:r>
              <a:rPr sz="1600" spc="-25" dirty="0" smtClean="0">
                <a:latin typeface="Calibri"/>
                <a:cs typeface="Calibri"/>
              </a:rPr>
              <a:t>y</a:t>
            </a:r>
            <a:r>
              <a:rPr sz="1600" spc="0" dirty="0" smtClean="0">
                <a:latin typeface="Calibri"/>
                <a:cs typeface="Calibri"/>
              </a:rPr>
              <a:t>ak dan </a:t>
            </a:r>
            <a:r>
              <a:rPr sz="1600" spc="-29" dirty="0" smtClean="0">
                <a:latin typeface="Calibri"/>
                <a:cs typeface="Calibri"/>
              </a:rPr>
              <a:t>g</a:t>
            </a:r>
            <a:r>
              <a:rPr sz="1600" spc="0" dirty="0" smtClean="0">
                <a:latin typeface="Calibri"/>
                <a:cs typeface="Calibri"/>
              </a:rPr>
              <a:t>as</a:t>
            </a:r>
            <a:r>
              <a:rPr sz="1600" spc="7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bumi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3518" y="4760260"/>
            <a:ext cx="159222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2400" spc="0" baseline="3413" dirty="0" smtClean="0">
                <a:latin typeface="Calibri"/>
                <a:cs typeface="Calibri"/>
              </a:rPr>
              <a:t>•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248" y="4760260"/>
            <a:ext cx="1786627" cy="911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975">
              <a:lnSpc>
                <a:spcPts val="1750"/>
              </a:lnSpc>
              <a:spcBef>
                <a:spcPts val="87"/>
              </a:spcBef>
            </a:pPr>
            <a:r>
              <a:rPr sz="2400" spc="-54" baseline="3413" dirty="0" smtClean="0">
                <a:latin typeface="Calibri"/>
                <a:cs typeface="Calibri"/>
              </a:rPr>
              <a:t>k</a:t>
            </a:r>
            <a:r>
              <a:rPr sz="2400" spc="0" baseline="3413" dirty="0" smtClean="0">
                <a:latin typeface="Calibri"/>
                <a:cs typeface="Calibri"/>
              </a:rPr>
              <a:t>e</a:t>
            </a:r>
            <a:r>
              <a:rPr sz="2400" spc="-19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e</a:t>
            </a:r>
            <a:r>
              <a:rPr sz="2400" spc="-29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sediaan</a:t>
            </a:r>
            <a:r>
              <a:rPr sz="2400" spc="-24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d</a:t>
            </a:r>
            <a:r>
              <a:rPr sz="2400" spc="-14" baseline="3413" dirty="0" smtClean="0">
                <a:latin typeface="Calibri"/>
                <a:cs typeface="Calibri"/>
              </a:rPr>
              <a:t>a</a:t>
            </a:r>
            <a:r>
              <a:rPr sz="2400" spc="-25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80"/>
              </a:lnSpc>
              <a:spcBef>
                <a:spcPts val="1"/>
              </a:spcBef>
            </a:pPr>
            <a:r>
              <a:rPr sz="2400" spc="-19" baseline="1706" dirty="0" smtClean="0">
                <a:latin typeface="Calibri"/>
                <a:cs typeface="Calibri"/>
              </a:rPr>
              <a:t>v</a:t>
            </a:r>
            <a:r>
              <a:rPr sz="2400" spc="-4" baseline="1706" dirty="0" smtClean="0">
                <a:latin typeface="Calibri"/>
                <a:cs typeface="Calibri"/>
              </a:rPr>
              <a:t>o</a:t>
            </a:r>
            <a:r>
              <a:rPr sz="2400" spc="0" baseline="1706" dirty="0" smtClean="0">
                <a:latin typeface="Calibri"/>
                <a:cs typeface="Calibri"/>
              </a:rPr>
              <a:t>lume</a:t>
            </a:r>
            <a:r>
              <a:rPr sz="2400" spc="-13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p</a:t>
            </a:r>
            <a:r>
              <a:rPr sz="2400" spc="-29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odu</a:t>
            </a:r>
            <a:r>
              <a:rPr sz="2400" spc="-19" baseline="1706" dirty="0" smtClean="0">
                <a:latin typeface="Calibri"/>
                <a:cs typeface="Calibri"/>
              </a:rPr>
              <a:t>k</a:t>
            </a:r>
            <a:r>
              <a:rPr sz="2400" spc="0" baseline="1706" dirty="0" smtClean="0">
                <a:latin typeface="Calibri"/>
                <a:cs typeface="Calibri"/>
              </a:rPr>
              <a:t>si</a:t>
            </a:r>
            <a:r>
              <a:rPr sz="2400" spc="-9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dan</a:t>
            </a:r>
            <a:endParaRPr sz="1600">
              <a:latin typeface="Calibri"/>
              <a:cs typeface="Calibri"/>
            </a:endParaRPr>
          </a:p>
          <a:p>
            <a:pPr marL="12700" marR="30975">
              <a:lnSpc>
                <a:spcPts val="1789"/>
              </a:lnSpc>
              <a:spcBef>
                <a:spcPts val="0"/>
              </a:spcBef>
            </a:pPr>
            <a:r>
              <a:rPr sz="2400" spc="0" baseline="1706" dirty="0" smtClean="0">
                <a:latin typeface="Calibri"/>
                <a:cs typeface="Calibri"/>
              </a:rPr>
              <a:t>lifting</a:t>
            </a:r>
            <a:r>
              <a:rPr sz="2400" spc="-37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mi</a:t>
            </a:r>
            <a:r>
              <a:rPr sz="2400" spc="-29" baseline="1706" dirty="0" smtClean="0">
                <a:latin typeface="Calibri"/>
                <a:cs typeface="Calibri"/>
              </a:rPr>
              <a:t>g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s</a:t>
            </a:r>
            <a:r>
              <a:rPr sz="2400" spc="-1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se</a:t>
            </a:r>
            <a:r>
              <a:rPr sz="2400" spc="-19" baseline="1706" dirty="0" smtClean="0">
                <a:latin typeface="Calibri"/>
                <a:cs typeface="Calibri"/>
              </a:rPr>
              <a:t>c</a:t>
            </a:r>
            <a:r>
              <a:rPr sz="2400" spc="0" baseline="1706" dirty="0" smtClean="0">
                <a:latin typeface="Calibri"/>
                <a:cs typeface="Calibri"/>
              </a:rPr>
              <a:t>a</a:t>
            </a:r>
            <a:r>
              <a:rPr sz="2400" spc="-29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975">
              <a:lnSpc>
                <a:spcPts val="1780"/>
              </a:lnSpc>
            </a:pPr>
            <a:r>
              <a:rPr sz="2400" spc="0" baseline="1706" dirty="0" smtClean="0">
                <a:latin typeface="Calibri"/>
                <a:cs typeface="Calibri"/>
              </a:rPr>
              <a:t>cep</a:t>
            </a:r>
            <a:r>
              <a:rPr sz="2400" spc="-1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t</a:t>
            </a:r>
            <a:r>
              <a:rPr sz="2400" spc="-5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dan a</a:t>
            </a:r>
            <a:r>
              <a:rPr sz="2400" spc="-19" baseline="1706" dirty="0" smtClean="0">
                <a:latin typeface="Calibri"/>
                <a:cs typeface="Calibri"/>
              </a:rPr>
              <a:t>k</a:t>
            </a:r>
            <a:r>
              <a:rPr sz="2400" spc="0" baseline="1706" dirty="0" smtClean="0">
                <a:latin typeface="Calibri"/>
                <a:cs typeface="Calibri"/>
              </a:rPr>
              <a:t>u</a:t>
            </a:r>
            <a:r>
              <a:rPr sz="2400" spc="-29" baseline="1706" dirty="0" smtClean="0">
                <a:latin typeface="Calibri"/>
                <a:cs typeface="Calibri"/>
              </a:rPr>
              <a:t>r</a:t>
            </a:r>
            <a:r>
              <a:rPr sz="2400" spc="-1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393954" y="1333500"/>
            <a:ext cx="4282440" cy="1597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17348" marR="115674" indent="0">
              <a:lnSpc>
                <a:spcPts val="2197"/>
              </a:lnSpc>
              <a:spcBef>
                <a:spcPts val="1219"/>
              </a:spcBef>
            </a:pP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tuk</a:t>
            </a:r>
            <a:r>
              <a:rPr sz="1800" spc="4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mendu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ung</a:t>
            </a:r>
            <a:r>
              <a:rPr sz="1800" spc="7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ebija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7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emeri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ah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17348" marR="115674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melalui</a:t>
            </a:r>
            <a:r>
              <a:rPr sz="1800" spc="48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ormasi</a:t>
            </a:r>
            <a:r>
              <a:rPr sz="1800" spc="6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olum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trik</a:t>
            </a:r>
            <a:r>
              <a:rPr sz="1800" spc="8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ak</a:t>
            </a:r>
            <a:r>
              <a:rPr sz="1800" spc="5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endParaRPr sz="1800">
              <a:latin typeface="Calibri"/>
              <a:cs typeface="Calibri"/>
            </a:endParaRPr>
          </a:p>
          <a:p>
            <a:pPr marL="117348" marR="115674">
              <a:lnSpc>
                <a:spcPts val="2197"/>
              </a:lnSpc>
            </a:pP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2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bumi</a:t>
            </a:r>
            <a:r>
              <a:rPr sz="1800" spc="3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1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eri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asi</a:t>
            </a:r>
            <a:r>
              <a:rPr sz="1800" spc="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spc="3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954" y="3405378"/>
            <a:ext cx="4282440" cy="190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27"/>
              </a:spcBef>
            </a:pPr>
            <a:endParaRPr sz="1400"/>
          </a:p>
          <a:p>
            <a:pPr marL="126515" marR="317791" indent="-23">
              <a:lnSpc>
                <a:spcPts val="2197"/>
              </a:lnSpc>
            </a:pP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asi</a:t>
            </a:r>
            <a:r>
              <a:rPr sz="1800" spc="58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dari</a:t>
            </a:r>
            <a:r>
              <a:rPr sz="1800" spc="3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6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lunak, </a:t>
            </a:r>
            <a:endParaRPr sz="1800">
              <a:latin typeface="Calibri"/>
              <a:cs typeface="Calibri"/>
            </a:endParaRPr>
          </a:p>
          <a:p>
            <a:pPr marL="126515" marR="317791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68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3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osedur </a:t>
            </a:r>
            <a:endParaRPr sz="1800">
              <a:latin typeface="Calibri"/>
              <a:cs typeface="Calibri"/>
            </a:endParaRPr>
          </a:p>
          <a:p>
            <a:pPr marL="126515" marR="317791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asional</a:t>
            </a:r>
            <a:r>
              <a:rPr sz="1800" spc="7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tuk</a:t>
            </a:r>
            <a:r>
              <a:rPr sz="1800" spc="5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mela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6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erifi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asi </a:t>
            </a:r>
            <a:endParaRPr sz="1800">
              <a:latin typeface="Calibri"/>
              <a:cs typeface="Calibri"/>
            </a:endParaRPr>
          </a:p>
          <a:p>
            <a:pPr marL="126515" marR="317791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spc="3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penelusu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8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erhadap</a:t>
            </a:r>
            <a:r>
              <a:rPr sz="1800" spc="5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aja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endParaRPr sz="1800">
              <a:latin typeface="Calibri"/>
              <a:cs typeface="Calibri"/>
            </a:endParaRPr>
          </a:p>
          <a:p>
            <a:pPr marL="126515" marR="317791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lapo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olume</a:t>
            </a:r>
            <a:r>
              <a:rPr sz="1800" spc="4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lifting</a:t>
            </a:r>
            <a:r>
              <a:rPr sz="1800" spc="4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1800" spc="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disampai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endParaRPr sz="1800">
              <a:latin typeface="Calibri"/>
              <a:cs typeface="Calibri"/>
            </a:endParaRPr>
          </a:p>
          <a:p>
            <a:pPr marL="126515" marR="317791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oleh</a:t>
            </a:r>
            <a:r>
              <a:rPr sz="1800" spc="3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pihak</a:t>
            </a:r>
            <a:r>
              <a:rPr sz="1800" spc="3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KK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8572" y="3406139"/>
            <a:ext cx="4174998" cy="190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6468" marR="245019" indent="23">
              <a:lnSpc>
                <a:spcPts val="2197"/>
              </a:lnSpc>
              <a:spcBef>
                <a:spcPts val="1431"/>
              </a:spcBef>
            </a:pP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1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Mampu</a:t>
            </a:r>
            <a:r>
              <a:rPr sz="1800" spc="5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mendap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9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a/i</a:t>
            </a:r>
            <a:r>
              <a:rPr sz="1800" spc="-15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ormasi </a:t>
            </a:r>
            <a:endParaRPr sz="1800">
              <a:latin typeface="Calibri"/>
              <a:cs typeface="Calibri"/>
            </a:endParaRPr>
          </a:p>
          <a:p>
            <a:pPr marL="126468" marR="245019">
              <a:lnSpc>
                <a:spcPts val="2197"/>
              </a:lnSpc>
            </a:pP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odu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63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spc="2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lifting</a:t>
            </a:r>
            <a:r>
              <a:rPr sz="1800" spc="5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ak</a:t>
            </a:r>
            <a:r>
              <a:rPr sz="1800" spc="5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endParaRPr sz="1800">
              <a:latin typeface="Calibri"/>
              <a:cs typeface="Calibri"/>
            </a:endParaRPr>
          </a:p>
          <a:p>
            <a:pPr marL="126468" marR="245019">
              <a:lnSpc>
                <a:spcPts val="2197"/>
              </a:lnSpc>
            </a:pP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2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bumi,</a:t>
            </a:r>
            <a:r>
              <a:rPr sz="1800" spc="4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1800" spc="-2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4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pembagian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sesuai </a:t>
            </a:r>
            <a:endParaRPr sz="1800">
              <a:latin typeface="Calibri"/>
              <a:cs typeface="Calibri"/>
            </a:endParaRPr>
          </a:p>
          <a:p>
            <a:pPr marL="126468" marR="245019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den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5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dae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ah</a:t>
            </a:r>
            <a:r>
              <a:rPr sz="1800" spc="4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penghasil</a:t>
            </a:r>
            <a:r>
              <a:rPr sz="1800" spc="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endParaRPr sz="1800">
              <a:latin typeface="Calibri"/>
              <a:cs typeface="Calibri"/>
            </a:endParaRPr>
          </a:p>
          <a:p>
            <a:pPr marL="126468" marR="245019">
              <a:lnSpc>
                <a:spcPts val="2197"/>
              </a:lnSpc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anspa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an,</a:t>
            </a:r>
            <a:r>
              <a:rPr sz="1800" spc="8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4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1800" spc="3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sz="1800" spc="-2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5514" y="1650492"/>
            <a:ext cx="287274" cy="2216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5514" y="1650492"/>
            <a:ext cx="287274" cy="2216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954" y="1333500"/>
            <a:ext cx="4282440" cy="1597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954" y="1333500"/>
            <a:ext cx="4282440" cy="1597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5628" y="3728466"/>
            <a:ext cx="4877562" cy="288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628" y="3728466"/>
            <a:ext cx="4877562" cy="288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954" y="3405378"/>
            <a:ext cx="4282440" cy="1905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954" y="3405378"/>
            <a:ext cx="4282440" cy="1905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8572" y="3406139"/>
            <a:ext cx="4174998" cy="1905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8572" y="3406139"/>
            <a:ext cx="4174998" cy="1905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26" y="493550"/>
            <a:ext cx="5424540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SISTEM</a:t>
            </a:r>
            <a:r>
              <a:rPr sz="4875" b="1" spc="-14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MONI</a:t>
            </a:r>
            <a:r>
              <a:rPr sz="4875" b="1" spc="-54" baseline="1920" dirty="0" smtClean="0">
                <a:latin typeface="Tw Cen MT Condensed"/>
                <a:cs typeface="Tw Cen MT Condensed"/>
              </a:rPr>
              <a:t>T</a:t>
            </a:r>
            <a:r>
              <a:rPr sz="4875" b="1" spc="-9" baseline="1920" dirty="0" smtClean="0">
                <a:latin typeface="Tw Cen MT Condensed"/>
                <a:cs typeface="Tw Cen MT Condensed"/>
              </a:rPr>
              <a:t>O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RING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LIFTING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MIGAS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02" y="1627314"/>
            <a:ext cx="4067821" cy="102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ts val="1955"/>
              </a:lnSpc>
              <a:spcBef>
                <a:spcPts val="97"/>
              </a:spcBef>
            </a:pP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700" spc="1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tuk</a:t>
            </a:r>
            <a:r>
              <a:rPr sz="2700" spc="4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mendu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ung</a:t>
            </a:r>
            <a:r>
              <a:rPr sz="2700" spc="77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4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ebija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12700" marR="34861">
              <a:lnSpc>
                <a:spcPts val="2005"/>
              </a:lnSpc>
              <a:spcBef>
                <a:spcPts val="2"/>
              </a:spcBef>
            </a:pP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emeri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ah</a:t>
            </a:r>
            <a:r>
              <a:rPr sz="2700" spc="80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melalui</a:t>
            </a:r>
            <a:r>
              <a:rPr sz="2700" spc="48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ormasi</a:t>
            </a:r>
            <a:r>
              <a:rPr sz="2700" spc="6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baseline="303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olum</a:t>
            </a:r>
            <a:r>
              <a:rPr sz="2700" spc="-1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trik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10"/>
              </a:lnSpc>
              <a:spcBef>
                <a:spcPts val="0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ak</a:t>
            </a:r>
            <a:r>
              <a:rPr sz="2700" spc="5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700" spc="27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700" spc="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bumi</a:t>
            </a:r>
            <a:r>
              <a:rPr sz="2700" spc="37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2700" spc="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eri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asi</a:t>
            </a:r>
            <a:r>
              <a:rPr sz="2700" spc="7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10"/>
              </a:lnSpc>
            </a:pPr>
            <a:r>
              <a:rPr sz="270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746" y="3598608"/>
            <a:ext cx="3856560" cy="1532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861">
              <a:lnSpc>
                <a:spcPts val="1955"/>
              </a:lnSpc>
              <a:spcBef>
                <a:spcPts val="97"/>
              </a:spcBef>
            </a:pP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700" spc="1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asi</a:t>
            </a:r>
            <a:r>
              <a:rPr sz="2700" spc="58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dari</a:t>
            </a:r>
            <a:r>
              <a:rPr sz="2700" spc="3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6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lunak,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05"/>
              </a:lnSpc>
              <a:spcBef>
                <a:spcPts val="2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68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4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700" spc="3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700" spc="51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-30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osedur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10"/>
              </a:lnSpc>
              <a:spcBef>
                <a:spcPts val="0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asional</a:t>
            </a:r>
            <a:r>
              <a:rPr sz="2700" spc="75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tuk</a:t>
            </a:r>
            <a:r>
              <a:rPr sz="2700" spc="5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mela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700" spc="6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baseline="303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erifi</a:t>
            </a:r>
            <a:r>
              <a:rPr sz="2700" spc="-30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asi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10"/>
              </a:lnSpc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700" spc="3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penelusu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700" spc="86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erhadap</a:t>
            </a:r>
            <a:r>
              <a:rPr sz="2700" spc="56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4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aja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12723">
              <a:lnSpc>
                <a:spcPts val="2005"/>
              </a:lnSpc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lapo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700" spc="55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olume</a:t>
            </a:r>
            <a:r>
              <a:rPr sz="2700" spc="4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lifting</a:t>
            </a:r>
            <a:r>
              <a:rPr sz="2700" spc="46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2700" spc="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disampai</a:t>
            </a:r>
            <a:r>
              <a:rPr sz="2700" spc="-30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10"/>
              </a:lnSpc>
              <a:spcBef>
                <a:spcPts val="0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oleh</a:t>
            </a:r>
            <a:r>
              <a:rPr sz="2700" spc="31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pihak</a:t>
            </a:r>
            <a:r>
              <a:rPr sz="2700" spc="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KK</a:t>
            </a:r>
            <a:r>
              <a:rPr sz="2700" spc="-20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2340" y="3726624"/>
            <a:ext cx="3821913" cy="1277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3">
              <a:lnSpc>
                <a:spcPts val="1955"/>
              </a:lnSpc>
              <a:spcBef>
                <a:spcPts val="97"/>
              </a:spcBef>
            </a:pP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700" spc="1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Mampu</a:t>
            </a:r>
            <a:r>
              <a:rPr sz="2700" spc="5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mendap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700" spc="96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700" spc="-2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a/i</a:t>
            </a:r>
            <a:r>
              <a:rPr sz="2700" spc="-15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35" baseline="303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ormasi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05"/>
              </a:lnSpc>
              <a:spcBef>
                <a:spcPts val="2"/>
              </a:spcBef>
            </a:pP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olu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5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odu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700" spc="63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700" spc="27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lifting</a:t>
            </a:r>
            <a:r>
              <a:rPr sz="2700" spc="51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ak</a:t>
            </a:r>
            <a:r>
              <a:rPr sz="2700" spc="5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endParaRPr sz="1800">
              <a:latin typeface="Calibri"/>
              <a:cs typeface="Calibri"/>
            </a:endParaRPr>
          </a:p>
          <a:p>
            <a:pPr marL="12723" marR="34861">
              <a:lnSpc>
                <a:spcPts val="2010"/>
              </a:lnSpc>
              <a:spcBef>
                <a:spcPts val="0"/>
              </a:spcBef>
            </a:pP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700" spc="2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bumi,</a:t>
            </a:r>
            <a:r>
              <a:rPr sz="2700" spc="41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ser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41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pembagian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10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sesuai</a:t>
            </a:r>
            <a:endParaRPr sz="1800">
              <a:latin typeface="Calibri"/>
              <a:cs typeface="Calibri"/>
            </a:endParaRPr>
          </a:p>
          <a:p>
            <a:pPr marL="12700" marR="34861">
              <a:lnSpc>
                <a:spcPts val="2010"/>
              </a:lnSpc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den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700" spc="5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dae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ah</a:t>
            </a:r>
            <a:r>
              <a:rPr sz="2700" spc="46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penghasil</a:t>
            </a:r>
            <a:r>
              <a:rPr sz="2700" spc="6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861">
              <a:lnSpc>
                <a:spcPts val="2005"/>
              </a:lnSpc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34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anspa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an,</a:t>
            </a:r>
            <a:r>
              <a:rPr sz="2700" spc="8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47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700" spc="32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cep</a:t>
            </a:r>
            <a:r>
              <a:rPr sz="2700" spc="-2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058" y="1251203"/>
            <a:ext cx="8976360" cy="768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058" y="2074164"/>
            <a:ext cx="8976360" cy="768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058" y="2897124"/>
            <a:ext cx="8976360" cy="768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058" y="3720083"/>
            <a:ext cx="8976360" cy="7688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058" y="4543043"/>
            <a:ext cx="8976360" cy="7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058" y="5366004"/>
            <a:ext cx="8976360" cy="769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26" y="478310"/>
            <a:ext cx="7721008" cy="438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FUNGSI</a:t>
            </a:r>
            <a:r>
              <a:rPr sz="4875" b="1" spc="-14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U</a:t>
            </a:r>
            <a:r>
              <a:rPr sz="4875" b="1" spc="-79" baseline="1920" dirty="0" smtClean="0">
                <a:latin typeface="Tw Cen MT Condensed"/>
                <a:cs typeface="Tw Cen MT Condensed"/>
              </a:rPr>
              <a:t>T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AMA</a:t>
            </a:r>
            <a:r>
              <a:rPr sz="4875" b="1" spc="-14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SISTEM</a:t>
            </a:r>
            <a:r>
              <a:rPr sz="4875" b="1" spc="-14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MONI</a:t>
            </a:r>
            <a:r>
              <a:rPr sz="4875" b="1" spc="-54" baseline="1920" dirty="0" smtClean="0">
                <a:latin typeface="Tw Cen MT Condensed"/>
                <a:cs typeface="Tw Cen MT Condensed"/>
              </a:rPr>
              <a:t>T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ORING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LIFTING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MIGAS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372" y="1372996"/>
            <a:ext cx="4945561" cy="270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</a:pPr>
            <a:r>
              <a:rPr sz="285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Memoni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olume ‘liftin</a:t>
            </a:r>
            <a:r>
              <a:rPr sz="2850" spc="79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’ mi</a:t>
            </a:r>
            <a:r>
              <a:rPr sz="2850" spc="-39" baseline="287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ak dan </a:t>
            </a:r>
            <a:r>
              <a:rPr sz="2850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50" spc="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bumi 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6729" y="1372996"/>
            <a:ext cx="504743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</a:pPr>
            <a:r>
              <a:rPr sz="285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dari 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9267" y="1372996"/>
            <a:ext cx="718283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</a:pPr>
            <a:r>
              <a:rPr sz="285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9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tiap 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5346" y="1372996"/>
            <a:ext cx="2390486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50" spc="-9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50" spc="48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2850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ody</a:t>
            </a:r>
            <a:r>
              <a:rPr sz="2850" spc="5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50" baseline="287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396" y="1641989"/>
            <a:ext cx="6480040" cy="270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50" spc="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TP)</a:t>
            </a:r>
            <a:r>
              <a:rPr sz="2850" spc="3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5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-64" baseline="2874" dirty="0" smtClean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2850" b="1" spc="5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850" b="1" spc="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eal</a:t>
            </a:r>
            <a:r>
              <a:rPr sz="2850" b="1" spc="35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time’</a:t>
            </a:r>
            <a:r>
              <a:rPr sz="2850" b="1" spc="41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melalui</a:t>
            </a:r>
            <a:r>
              <a:rPr sz="2850" spc="5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850" b="1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50" b="1" spc="42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-4" baseline="287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850" b="1" spc="53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850" b="1" spc="-15" baseline="287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b="1" spc="-2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47" y="2195956"/>
            <a:ext cx="8796166" cy="539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60"/>
              </a:lnSpc>
              <a:spcBef>
                <a:spcPts val="103"/>
              </a:spcBef>
            </a:pPr>
            <a:r>
              <a:rPr sz="2850" spc="-39" baseline="287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elapo</a:t>
            </a:r>
            <a:r>
              <a:rPr sz="2850" spc="-39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73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olume</a:t>
            </a:r>
            <a:r>
              <a:rPr sz="2850" spc="5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odu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850" spc="6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semua</a:t>
            </a:r>
            <a:r>
              <a:rPr sz="2850" spc="51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sumur</a:t>
            </a:r>
            <a:r>
              <a:rPr sz="2850" spc="4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dari</a:t>
            </a:r>
            <a:r>
              <a:rPr sz="2850" spc="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tiap</a:t>
            </a:r>
            <a:r>
              <a:rPr sz="2850" spc="4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kt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83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5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online‐</a:t>
            </a:r>
            <a:r>
              <a:rPr sz="2850" b="1" spc="5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non</a:t>
            </a:r>
            <a:endParaRPr sz="1900">
              <a:latin typeface="Calibri"/>
              <a:cs typeface="Calibri"/>
            </a:endParaRPr>
          </a:p>
          <a:p>
            <a:pPr marL="12700" marR="36804">
              <a:lnSpc>
                <a:spcPts val="2120"/>
              </a:lnSpc>
              <a:spcBef>
                <a:spcPts val="3"/>
              </a:spcBef>
            </a:pPr>
            <a:r>
              <a:rPr sz="2850" b="1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eal</a:t>
            </a:r>
            <a:r>
              <a:rPr sz="2850" b="1" spc="4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50" b="1" spc="3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melalui</a:t>
            </a:r>
            <a:r>
              <a:rPr sz="2850" spc="5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‘I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b="1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50" b="1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ace</a:t>
            </a:r>
            <a:r>
              <a:rPr sz="2850" b="1" spc="65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Berbasis</a:t>
            </a:r>
            <a:r>
              <a:rPr sz="2850" b="1" spc="6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-64" baseline="2874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2850" b="1" spc="2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347" y="3018916"/>
            <a:ext cx="8664540" cy="539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60"/>
              </a:lnSpc>
              <a:spcBef>
                <a:spcPts val="10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Mela</a:t>
            </a:r>
            <a:r>
              <a:rPr sz="2850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8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perhitun</a:t>
            </a:r>
            <a:r>
              <a:rPr sz="2850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9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‘back</a:t>
            </a:r>
            <a:r>
              <a:rPr sz="2850" b="1" spc="3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allo</a:t>
            </a:r>
            <a:r>
              <a:rPr sz="2850" b="1" spc="-9" baseline="287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b="1" spc="4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ion’</a:t>
            </a:r>
            <a:r>
              <a:rPr sz="2850" b="1" spc="6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olume</a:t>
            </a:r>
            <a:r>
              <a:rPr sz="2850" spc="5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Lifting</a:t>
            </a:r>
            <a:r>
              <a:rPr sz="2850" spc="4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tuk</a:t>
            </a:r>
            <a:r>
              <a:rPr sz="2850" spc="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9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tiap</a:t>
            </a:r>
            <a:r>
              <a:rPr sz="2850" spc="4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Dae</a:t>
            </a:r>
            <a:r>
              <a:rPr sz="2850" spc="-39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ah</a:t>
            </a:r>
            <a:r>
              <a:rPr sz="2850" spc="6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35" baseline="287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enghasil</a:t>
            </a:r>
            <a:endParaRPr sz="1900">
              <a:latin typeface="Calibri"/>
              <a:cs typeface="Calibri"/>
            </a:endParaRPr>
          </a:p>
          <a:p>
            <a:pPr marL="12700" marR="36804">
              <a:lnSpc>
                <a:spcPts val="2120"/>
              </a:lnSpc>
              <a:spcBef>
                <a:spcPts val="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850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50" spc="45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(DPM),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347" y="3841876"/>
            <a:ext cx="8790756" cy="539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4">
              <a:lnSpc>
                <a:spcPts val="2060"/>
              </a:lnSpc>
              <a:spcBef>
                <a:spcPts val="10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Mela</a:t>
            </a:r>
            <a:r>
              <a:rPr sz="2850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8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moni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oring</a:t>
            </a:r>
            <a:r>
              <a:rPr sz="2850" b="1" spc="7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850" b="1" spc="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alidasi</a:t>
            </a:r>
            <a:r>
              <a:rPr sz="2850" b="1" spc="5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erhadap</a:t>
            </a:r>
            <a:r>
              <a:rPr sz="2850" spc="65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Lapo</a:t>
            </a:r>
            <a:r>
              <a:rPr sz="2850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62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4" baseline="287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ifting</a:t>
            </a:r>
            <a:r>
              <a:rPr sz="2850" spc="5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Bulanan</a:t>
            </a:r>
            <a:r>
              <a:rPr sz="2850" spc="5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ang</a:t>
            </a:r>
            <a:r>
              <a:rPr sz="2850" spc="4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disampai</a:t>
            </a:r>
            <a:r>
              <a:rPr sz="2850" spc="-35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900">
              <a:latin typeface="Calibri"/>
              <a:cs typeface="Calibri"/>
            </a:endParaRPr>
          </a:p>
          <a:p>
            <a:pPr marL="12700" marR="36804">
              <a:lnSpc>
                <a:spcPts val="2120"/>
              </a:lnSpc>
              <a:spcBef>
                <a:spcPts val="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KK</a:t>
            </a:r>
            <a:r>
              <a:rPr sz="2850" spc="-15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371" y="4664836"/>
            <a:ext cx="8773079" cy="539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Menghasil</a:t>
            </a:r>
            <a:r>
              <a:rPr sz="2850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9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Lapo</a:t>
            </a:r>
            <a:r>
              <a:rPr sz="2850" b="1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b="1" spc="6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Individu</a:t>
            </a:r>
            <a:r>
              <a:rPr sz="2850" b="1" spc="4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850" spc="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Lapo</a:t>
            </a:r>
            <a:r>
              <a:rPr sz="2850" b="1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b="1" spc="6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Ag</a:t>
            </a:r>
            <a:r>
              <a:rPr sz="2850" b="1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b="1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51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olume</a:t>
            </a:r>
            <a:r>
              <a:rPr sz="2850" spc="5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lifting</a:t>
            </a:r>
            <a:r>
              <a:rPr sz="2850" spc="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dan</a:t>
            </a:r>
            <a:r>
              <a:rPr sz="2850" spc="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odu</a:t>
            </a:r>
            <a:r>
              <a:rPr sz="2850" spc="-19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850" spc="6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15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tiap</a:t>
            </a:r>
            <a:endParaRPr sz="1900">
              <a:latin typeface="Calibri"/>
              <a:cs typeface="Calibri"/>
            </a:endParaRPr>
          </a:p>
          <a:p>
            <a:pPr marL="12700" marR="36804">
              <a:lnSpc>
                <a:spcPts val="2120"/>
              </a:lnSpc>
              <a:spcBef>
                <a:spcPts val="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KK</a:t>
            </a:r>
            <a:r>
              <a:rPr sz="2850" spc="-15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372" y="5622670"/>
            <a:ext cx="7645458" cy="270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Mela</a:t>
            </a:r>
            <a:r>
              <a:rPr sz="2850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50" spc="-29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8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publi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asi</a:t>
            </a:r>
            <a:r>
              <a:rPr sz="2850" b="1" spc="60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tiap</a:t>
            </a:r>
            <a:r>
              <a:rPr sz="2850" spc="46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lapo</a:t>
            </a:r>
            <a:r>
              <a:rPr sz="2850" spc="-44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59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sesuai</a:t>
            </a:r>
            <a:r>
              <a:rPr sz="2850" spc="47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den</a:t>
            </a:r>
            <a:r>
              <a:rPr sz="2850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50" spc="52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59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ebutuhan</a:t>
            </a:r>
            <a:r>
              <a:rPr sz="2850" spc="78" baseline="287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b="1" spc="-34" baseline="2874" dirty="0" smtClean="0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sz="2850" b="1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b="1" spc="-14" baseline="287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b="1" spc="-50" baseline="287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eholde</a:t>
            </a:r>
            <a:r>
              <a:rPr sz="2850" b="1" spc="-25" baseline="287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b="1" spc="0" baseline="2874" dirty="0" smtClean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object 797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448" y="1952243"/>
            <a:ext cx="2862072" cy="4874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6006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3796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1510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301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7015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4729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2519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0233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985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5737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3451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1241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8955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6669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4459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2173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9964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7678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5392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3182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0896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8648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6400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4114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1904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9618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7332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5122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2836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0627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8341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6055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3845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1559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9311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7063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777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2567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0281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7995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5785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3499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1290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9004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6718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4508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2222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974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7726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440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230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0944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658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448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162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953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667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381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171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2885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637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389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103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893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607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321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111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25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616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330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044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834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548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300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052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766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556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270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984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774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488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279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993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707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497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5066" y="681380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5066" y="679170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5066" y="67688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5066" y="67459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55066" y="672388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5066" y="670102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55066" y="667892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5066" y="665607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5066" y="663321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5066" y="66111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5066" y="65882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5066" y="65653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55066" y="654329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5066" y="652043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5066" y="64983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5066" y="64754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5066" y="64526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5066" y="643051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55066" y="640765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55066" y="638555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5066" y="636270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5066" y="633984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5066" y="631774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55066" y="62948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5066" y="62720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5066" y="624992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5066" y="622706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5066" y="62049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5066" y="618210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066" y="61592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5066" y="613714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5066" y="611428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5066" y="609219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5066" y="606933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5066" y="604647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5066" y="60243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5066" y="60015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5066" y="59786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5066" y="595655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5066" y="593369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5066" y="59115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5066" y="58887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55066" y="58658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5066" y="584377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5066" y="582091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5066" y="579881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5066" y="577596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5066" y="575310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5066" y="57310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5066" y="570814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5066" y="56852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5066" y="566318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5066" y="564032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5066" y="56182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55066" y="55953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55066" y="557250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55066" y="555040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5066" y="552754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55066" y="550545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55066" y="548259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5066" y="545973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066" y="54376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5066" y="54147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55066" y="53919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5066" y="536981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55066" y="534695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5066" y="532485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5066" y="53019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55066" y="52791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55066" y="525703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55066" y="523417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55066" y="521207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066" y="518922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55066" y="516636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55066" y="51442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55066" y="51214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5066" y="509854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5066" y="507644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5066" y="505358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5066" y="50314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55066" y="50086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5066" y="49857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55066" y="496366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5066" y="494080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55066" y="491871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5066" y="489585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5066" y="487299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55066" y="48508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5066" y="48280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5066" y="48051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5066" y="478307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5066" y="476021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55066" y="47381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5066" y="471525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5066" y="46923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55066" y="467029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55066" y="464743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55066" y="462534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55066" y="460248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55066" y="457962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55066" y="45575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5066" y="45346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5066" y="45118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5066" y="448970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55066" y="446684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5066" y="44447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55066" y="44218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5066" y="43990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5066" y="437692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5066" y="435406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5066" y="433197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55066" y="430911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55066" y="428625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55066" y="42641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55066" y="42412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066" y="42184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55066" y="419633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55066" y="417347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55066" y="41513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55066" y="41285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55066" y="410565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55066" y="408355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55066" y="406069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55066" y="403860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55066" y="401574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5066" y="399288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5066" y="39707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5066" y="39479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5066" y="39250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5066" y="390296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5066" y="388010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5066" y="385800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5066" y="38351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5066" y="38122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5066" y="379018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55066" y="376732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5066" y="374522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55066" y="372237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5066" y="369951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5066" y="36774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5066" y="36545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5066" y="36316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55066" y="360959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55066" y="358673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55066" y="35646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55066" y="35417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55066" y="35189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55066" y="349681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55066" y="347395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5066" y="345185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5066" y="342900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5066" y="340614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55066" y="338404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55066" y="33611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55066" y="33383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5066" y="331622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5066" y="329336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55066" y="32712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066" y="3248405"/>
            <a:ext cx="0" cy="12954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55066" y="322554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55066" y="320344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55066" y="318058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55066" y="315848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55066" y="313562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55066" y="311277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55066" y="309067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55066" y="306781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55066" y="304495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55066" y="302285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55066" y="299999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5066" y="297789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55066" y="295503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55066" y="293217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55066" y="291007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55066" y="288721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55066" y="286511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5066" y="284225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55066" y="281940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55066" y="279730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55066" y="277444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55066" y="275158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55066" y="2729483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55066" y="270662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55066" y="268452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55066" y="266166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55066" y="263880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55066" y="261670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55066" y="259384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55066" y="257174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55066" y="254889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55066" y="252602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55066" y="250393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55066" y="248107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55066" y="245821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55066" y="243611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55066" y="241325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55066" y="239115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55066" y="236829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55066" y="234543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55066" y="232333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55066" y="230047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066" y="227837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55066" y="225552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55066" y="223265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55066" y="221056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55066" y="218770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55066" y="216484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55066" y="214274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55066" y="2119883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55066" y="209778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55066" y="207492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5066" y="205206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55066" y="202996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55066" y="200710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55066" y="198500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55066" y="196215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79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6154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8402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88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2898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5184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7470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9679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1965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4175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6461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8747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0957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3243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5491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739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025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2235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4521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6807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9016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1302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512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5798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8084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0294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2580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48284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2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7076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93622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1572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3858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6144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8353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0639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2849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5135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7421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9631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1917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41654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2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6413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8699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10909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13195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5481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17690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19976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22186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24472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26758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28968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31254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33502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35750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38036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40246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42532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44818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47027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49313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51523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53809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56095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58305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60591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3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62839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65087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67373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69583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718690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74155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76364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78650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80860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831466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85432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87642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89928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92176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94424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967102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98920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01206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03492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05701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079878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10197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12483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14769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16979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192654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215134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2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23761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26047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28257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30543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32829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35038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37324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39534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41820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441066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46316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48602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50850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53098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55384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57594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59880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62166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64375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66661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688716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71157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73443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75653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779395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80187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82435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847213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86931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89217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915031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93712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959989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98208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004947" y="1950719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017901" y="195529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017901" y="197815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017901" y="200101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017901" y="202310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017901" y="204596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017901" y="206882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017901" y="209092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017901" y="211378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017901" y="213588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017901" y="215874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017901" y="218160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017901" y="220370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017901" y="2226563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017901" y="224866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017901" y="227152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017901" y="229438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017901" y="231647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017901" y="233933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017901" y="2362200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017901" y="238429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017901" y="240715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017901" y="242925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017901" y="245211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017901" y="247497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017901" y="249707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017901" y="2519933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017901" y="254203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017901" y="256489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017901" y="258775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017901" y="260985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017901" y="263270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017901" y="265556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017901" y="267766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017901" y="270052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017901" y="272262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017901" y="274548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017901" y="276834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017901" y="2790443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017901" y="281330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017901" y="283540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017901" y="285826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017901" y="288112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017901" y="290321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017901" y="292607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017901" y="2948939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017901" y="2971037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3017901" y="2993898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3017901" y="301599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017901" y="3038855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017901" y="3061716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017901" y="3083813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017901" y="3106674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017901" y="3128772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017901" y="315163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017901" y="3174491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017901" y="3196589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4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017901" y="3219450"/>
            <a:ext cx="0" cy="12954"/>
          </a:xfrm>
          <a:custGeom>
            <a:avLst/>
            <a:gdLst/>
            <a:ahLst/>
            <a:cxnLst/>
            <a:rect l="l" t="t" r="r" b="b"/>
            <a:pathLst>
              <a:path h="12954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017901" y="324230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017901" y="326440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017901" y="3287267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017901" y="33093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017901" y="33322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017901" y="33550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017901" y="337718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017901" y="340004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017901" y="3422141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017901" y="34450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017901" y="34678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017901" y="348996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3017901" y="351282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3017901" y="3535679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3017901" y="355777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3017901" y="358063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017901" y="36027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017901" y="36255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017901" y="3648455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017901" y="367055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017901" y="369341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017901" y="37155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017901" y="37383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017901" y="37612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017901" y="3783329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3017901" y="380619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3017901" y="382905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3017901" y="385114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3017901" y="387400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3017901" y="3896105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3017901" y="39189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017901" y="39418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017901" y="396392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017901" y="398678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017901" y="40088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017901" y="4031741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017901" y="40546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017901" y="407670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017901" y="409956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017901" y="412242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017901" y="4144517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017901" y="416737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017901" y="41894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017901" y="42123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017901" y="42351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3017901" y="425729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017901" y="428015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017901" y="43022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017901" y="43251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017901" y="43479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017901" y="437007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017901" y="439293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017901" y="441579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017901" y="443788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017901" y="446074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017901" y="44828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017901" y="450570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017901" y="45285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017901" y="455066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017901" y="457352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017901" y="45956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017901" y="46184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017901" y="464134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017901" y="466344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017901" y="468630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017901" y="470916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017901" y="473125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017901" y="475411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017901" y="47762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017901" y="47990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017901" y="482193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017901" y="484403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017901" y="486689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017901" y="48889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017901" y="49118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017901" y="493471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017901" y="495681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017901" y="497967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017901" y="5002530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017901" y="502462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017901" y="504748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017901" y="50695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017901" y="50924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017901" y="511530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017901" y="513740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017901" y="516026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017901" y="51823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017901" y="52052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017901" y="522808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017901" y="525018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017901" y="527304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017901" y="529590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017901" y="531799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3017901" y="534085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3017901" y="536295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017901" y="53858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017901" y="540867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017901" y="543077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017901" y="545363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017901" y="54757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017901" y="54985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017901" y="552145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017901" y="554355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017901" y="556641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017901" y="5589270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017901" y="561136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017901" y="563422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017901" y="56563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017901" y="56791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017901" y="570204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017901" y="572414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017901" y="574700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3017901" y="57691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017901" y="57919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017901" y="581482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017901" y="583692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017901" y="585978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017901" y="588264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017901" y="590473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017901" y="592759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017901" y="59496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017901" y="597255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017901" y="599541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017901" y="601751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017901" y="604037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017901" y="60624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017901" y="60853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017901" y="610819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017901" y="613029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017901" y="615315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017901" y="617601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017901" y="619810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017901" y="622096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017901" y="624306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017901" y="626592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017901" y="628878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017901" y="631088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017901" y="633374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017901" y="635584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017901" y="637870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017901" y="640156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017901" y="642366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017901" y="644652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017901" y="6469380"/>
            <a:ext cx="0" cy="12191"/>
          </a:xfrm>
          <a:custGeom>
            <a:avLst/>
            <a:gdLst/>
            <a:ahLst/>
            <a:cxnLst/>
            <a:rect l="l" t="t" r="r" b="b"/>
            <a:pathLst>
              <a:path h="12191">
                <a:moveTo>
                  <a:pt x="0" y="0"/>
                </a:moveTo>
                <a:lnTo>
                  <a:pt x="0" y="12191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017901" y="649147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017901" y="651433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017901" y="6536435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017901" y="655929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017901" y="6582156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017901" y="660425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017901" y="6627114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017901" y="6649211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017901" y="667207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017901" y="6694932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017901" y="671703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017901" y="6739890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017901" y="6762750"/>
            <a:ext cx="0" cy="12192"/>
          </a:xfrm>
          <a:custGeom>
            <a:avLst/>
            <a:gdLst/>
            <a:ahLst/>
            <a:cxnLst/>
            <a:rect l="l" t="t" r="r" b="b"/>
            <a:pathLst>
              <a:path h="12192">
                <a:moveTo>
                  <a:pt x="0" y="0"/>
                </a:moveTo>
                <a:lnTo>
                  <a:pt x="0" y="12192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017901" y="678484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3017901" y="6807708"/>
            <a:ext cx="0" cy="12953"/>
          </a:xfrm>
          <a:custGeom>
            <a:avLst/>
            <a:gdLst/>
            <a:ahLst/>
            <a:cxnLst/>
            <a:rect l="l" t="t" r="r" b="b"/>
            <a:pathLst>
              <a:path h="12953">
                <a:moveTo>
                  <a:pt x="0" y="0"/>
                </a:moveTo>
                <a:lnTo>
                  <a:pt x="0" y="12953"/>
                </a:lnTo>
              </a:path>
            </a:pathLst>
          </a:custGeom>
          <a:ln w="5080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00799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98589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96303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94017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91807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89521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87312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85026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82740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80530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78244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759964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1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73748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71462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69252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66966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64680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62470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60184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57975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55689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53403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51193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48907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46659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2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44411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42125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39915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37629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35343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33133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308479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28638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26352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240661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21856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19570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173223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3462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15074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127885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10578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082927" y="6825233"/>
            <a:ext cx="0" cy="3048"/>
          </a:xfrm>
          <a:custGeom>
            <a:avLst/>
            <a:gdLst/>
            <a:ahLst/>
            <a:cxnLst/>
            <a:rect l="l" t="t" r="r" b="b"/>
            <a:pathLst>
              <a:path h="3048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14224">
            <a:solidFill>
              <a:srgbClr val="4070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099310" y="1178813"/>
            <a:ext cx="4951476" cy="696468"/>
          </a:xfrm>
          <a:custGeom>
            <a:avLst/>
            <a:gdLst/>
            <a:ahLst/>
            <a:cxnLst/>
            <a:rect l="l" t="t" r="r" b="b"/>
            <a:pathLst>
              <a:path w="4951476" h="696468">
                <a:moveTo>
                  <a:pt x="0" y="115824"/>
                </a:moveTo>
                <a:lnTo>
                  <a:pt x="0" y="579882"/>
                </a:lnTo>
                <a:lnTo>
                  <a:pt x="7560" y="621569"/>
                </a:lnTo>
                <a:lnTo>
                  <a:pt x="28923" y="657131"/>
                </a:lnTo>
                <a:lnTo>
                  <a:pt x="61131" y="682762"/>
                </a:lnTo>
                <a:lnTo>
                  <a:pt x="101221" y="695557"/>
                </a:lnTo>
                <a:lnTo>
                  <a:pt x="115824" y="696468"/>
                </a:lnTo>
                <a:lnTo>
                  <a:pt x="4835652" y="696468"/>
                </a:lnTo>
                <a:lnTo>
                  <a:pt x="4876928" y="688898"/>
                </a:lnTo>
                <a:lnTo>
                  <a:pt x="4912259" y="667470"/>
                </a:lnTo>
                <a:lnTo>
                  <a:pt x="4937792" y="635085"/>
                </a:lnTo>
                <a:lnTo>
                  <a:pt x="4950565" y="594648"/>
                </a:lnTo>
                <a:lnTo>
                  <a:pt x="4951476" y="579882"/>
                </a:lnTo>
                <a:lnTo>
                  <a:pt x="4951476" y="115824"/>
                </a:lnTo>
                <a:lnTo>
                  <a:pt x="4944079" y="74978"/>
                </a:lnTo>
                <a:lnTo>
                  <a:pt x="4922761" y="39454"/>
                </a:lnTo>
                <a:lnTo>
                  <a:pt x="4890505" y="13769"/>
                </a:lnTo>
                <a:lnTo>
                  <a:pt x="4850301" y="916"/>
                </a:lnTo>
                <a:lnTo>
                  <a:pt x="4835652" y="0"/>
                </a:lnTo>
                <a:lnTo>
                  <a:pt x="115823" y="0"/>
                </a:lnTo>
                <a:lnTo>
                  <a:pt x="74978" y="7396"/>
                </a:lnTo>
                <a:lnTo>
                  <a:pt x="39454" y="28714"/>
                </a:lnTo>
                <a:lnTo>
                  <a:pt x="13769" y="60970"/>
                </a:lnTo>
                <a:lnTo>
                  <a:pt x="916" y="101174"/>
                </a:lnTo>
                <a:lnTo>
                  <a:pt x="0" y="115824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092452" y="1262235"/>
            <a:ext cx="4965192" cy="619142"/>
          </a:xfrm>
          <a:custGeom>
            <a:avLst/>
            <a:gdLst/>
            <a:ahLst/>
            <a:cxnLst/>
            <a:rect l="l" t="t" r="r" b="b"/>
            <a:pathLst>
              <a:path w="4965192" h="619142">
                <a:moveTo>
                  <a:pt x="53340" y="581804"/>
                </a:moveTo>
                <a:lnTo>
                  <a:pt x="44958" y="574184"/>
                </a:lnTo>
                <a:lnTo>
                  <a:pt x="45720" y="574184"/>
                </a:lnTo>
                <a:lnTo>
                  <a:pt x="38100" y="566564"/>
                </a:lnTo>
                <a:lnTo>
                  <a:pt x="31242" y="558182"/>
                </a:lnTo>
                <a:lnTo>
                  <a:pt x="32004" y="558182"/>
                </a:lnTo>
                <a:lnTo>
                  <a:pt x="25908" y="549038"/>
                </a:lnTo>
                <a:lnTo>
                  <a:pt x="26670" y="549038"/>
                </a:lnTo>
                <a:lnTo>
                  <a:pt x="21336" y="539132"/>
                </a:lnTo>
                <a:lnTo>
                  <a:pt x="22098" y="539894"/>
                </a:lnTo>
                <a:lnTo>
                  <a:pt x="17526" y="529226"/>
                </a:lnTo>
                <a:lnTo>
                  <a:pt x="18288" y="529988"/>
                </a:lnTo>
                <a:lnTo>
                  <a:pt x="15240" y="518558"/>
                </a:lnTo>
                <a:lnTo>
                  <a:pt x="15240" y="519320"/>
                </a:lnTo>
                <a:lnTo>
                  <a:pt x="14478" y="513224"/>
                </a:lnTo>
                <a:lnTo>
                  <a:pt x="14478" y="513986"/>
                </a:lnTo>
                <a:lnTo>
                  <a:pt x="13716" y="507890"/>
                </a:lnTo>
                <a:lnTo>
                  <a:pt x="12954" y="502556"/>
                </a:lnTo>
                <a:lnTo>
                  <a:pt x="12954" y="27068"/>
                </a:lnTo>
                <a:lnTo>
                  <a:pt x="13716" y="20972"/>
                </a:lnTo>
                <a:lnTo>
                  <a:pt x="13716" y="21734"/>
                </a:lnTo>
                <a:lnTo>
                  <a:pt x="14478" y="15638"/>
                </a:lnTo>
                <a:lnTo>
                  <a:pt x="14478" y="16400"/>
                </a:lnTo>
                <a:lnTo>
                  <a:pt x="15240" y="10304"/>
                </a:lnTo>
                <a:lnTo>
                  <a:pt x="4629" y="0"/>
                </a:lnTo>
                <a:lnTo>
                  <a:pt x="1523" y="14114"/>
                </a:lnTo>
                <a:lnTo>
                  <a:pt x="0" y="26306"/>
                </a:lnTo>
                <a:lnTo>
                  <a:pt x="0" y="503318"/>
                </a:lnTo>
                <a:lnTo>
                  <a:pt x="12988" y="550924"/>
                </a:lnTo>
                <a:lnTo>
                  <a:pt x="35950" y="583578"/>
                </a:lnTo>
                <a:lnTo>
                  <a:pt x="72149" y="608881"/>
                </a:lnTo>
                <a:lnTo>
                  <a:pt x="110294" y="618460"/>
                </a:lnTo>
                <a:lnTo>
                  <a:pt x="122682" y="619142"/>
                </a:lnTo>
                <a:lnTo>
                  <a:pt x="4848606" y="619142"/>
                </a:lnTo>
                <a:lnTo>
                  <a:pt x="4854702" y="618380"/>
                </a:lnTo>
                <a:lnTo>
                  <a:pt x="4861975" y="617690"/>
                </a:lnTo>
                <a:lnTo>
                  <a:pt x="4875639" y="614986"/>
                </a:lnTo>
                <a:lnTo>
                  <a:pt x="4888754" y="610584"/>
                </a:lnTo>
                <a:lnTo>
                  <a:pt x="4901206" y="604622"/>
                </a:lnTo>
                <a:lnTo>
                  <a:pt x="4912879" y="597236"/>
                </a:lnTo>
                <a:lnTo>
                  <a:pt x="4923659" y="588564"/>
                </a:lnTo>
                <a:lnTo>
                  <a:pt x="4933431" y="578741"/>
                </a:lnTo>
                <a:lnTo>
                  <a:pt x="4942078" y="567906"/>
                </a:lnTo>
                <a:lnTo>
                  <a:pt x="4949486" y="556194"/>
                </a:lnTo>
                <a:lnTo>
                  <a:pt x="4955541" y="543743"/>
                </a:lnTo>
                <a:lnTo>
                  <a:pt x="4960126" y="530688"/>
                </a:lnTo>
                <a:lnTo>
                  <a:pt x="4963128" y="517168"/>
                </a:lnTo>
                <a:lnTo>
                  <a:pt x="4964430" y="503318"/>
                </a:lnTo>
                <a:lnTo>
                  <a:pt x="4965192" y="497222"/>
                </a:lnTo>
                <a:lnTo>
                  <a:pt x="4965192" y="32402"/>
                </a:lnTo>
                <a:lnTo>
                  <a:pt x="4964430" y="26306"/>
                </a:lnTo>
                <a:lnTo>
                  <a:pt x="4952238" y="26306"/>
                </a:lnTo>
                <a:lnTo>
                  <a:pt x="4952238" y="502556"/>
                </a:lnTo>
                <a:lnTo>
                  <a:pt x="4951476" y="507890"/>
                </a:lnTo>
                <a:lnTo>
                  <a:pt x="4950714" y="513986"/>
                </a:lnTo>
                <a:lnTo>
                  <a:pt x="4950714" y="513224"/>
                </a:lnTo>
                <a:lnTo>
                  <a:pt x="4949952" y="519320"/>
                </a:lnTo>
                <a:lnTo>
                  <a:pt x="4949952" y="518558"/>
                </a:lnTo>
                <a:lnTo>
                  <a:pt x="4946904" y="529988"/>
                </a:lnTo>
                <a:lnTo>
                  <a:pt x="4946904" y="529226"/>
                </a:lnTo>
                <a:lnTo>
                  <a:pt x="4943094" y="539894"/>
                </a:lnTo>
                <a:lnTo>
                  <a:pt x="4943856" y="539132"/>
                </a:lnTo>
                <a:lnTo>
                  <a:pt x="4938522" y="549038"/>
                </a:lnTo>
                <a:lnTo>
                  <a:pt x="4939284" y="549038"/>
                </a:lnTo>
                <a:lnTo>
                  <a:pt x="4933188" y="558182"/>
                </a:lnTo>
                <a:lnTo>
                  <a:pt x="4927092" y="566564"/>
                </a:lnTo>
                <a:lnTo>
                  <a:pt x="4919472" y="574184"/>
                </a:lnTo>
                <a:lnTo>
                  <a:pt x="4920234" y="574184"/>
                </a:lnTo>
                <a:lnTo>
                  <a:pt x="4911852" y="581804"/>
                </a:lnTo>
                <a:lnTo>
                  <a:pt x="4912614" y="581042"/>
                </a:lnTo>
                <a:lnTo>
                  <a:pt x="4903470" y="587900"/>
                </a:lnTo>
                <a:lnTo>
                  <a:pt x="4904232" y="587138"/>
                </a:lnTo>
                <a:lnTo>
                  <a:pt x="4894326" y="593234"/>
                </a:lnTo>
                <a:lnTo>
                  <a:pt x="4895088" y="593234"/>
                </a:lnTo>
                <a:lnTo>
                  <a:pt x="4885182" y="597806"/>
                </a:lnTo>
                <a:lnTo>
                  <a:pt x="4874514" y="601616"/>
                </a:lnTo>
                <a:lnTo>
                  <a:pt x="4875276" y="601616"/>
                </a:lnTo>
                <a:lnTo>
                  <a:pt x="4863846" y="603902"/>
                </a:lnTo>
                <a:lnTo>
                  <a:pt x="4864608" y="603902"/>
                </a:lnTo>
                <a:lnTo>
                  <a:pt x="4859274" y="605426"/>
                </a:lnTo>
                <a:lnTo>
                  <a:pt x="4853178" y="606188"/>
                </a:lnTo>
                <a:lnTo>
                  <a:pt x="4853940" y="605426"/>
                </a:lnTo>
                <a:lnTo>
                  <a:pt x="4847844" y="606188"/>
                </a:lnTo>
                <a:lnTo>
                  <a:pt x="111252" y="606188"/>
                </a:lnTo>
                <a:lnTo>
                  <a:pt x="105918" y="605426"/>
                </a:lnTo>
                <a:lnTo>
                  <a:pt x="100584" y="603902"/>
                </a:lnTo>
                <a:lnTo>
                  <a:pt x="89916" y="601616"/>
                </a:lnTo>
                <a:lnTo>
                  <a:pt x="90678" y="601616"/>
                </a:lnTo>
                <a:lnTo>
                  <a:pt x="80010" y="597806"/>
                </a:lnTo>
                <a:lnTo>
                  <a:pt x="70104" y="593234"/>
                </a:lnTo>
                <a:lnTo>
                  <a:pt x="70866" y="593234"/>
                </a:lnTo>
                <a:lnTo>
                  <a:pt x="60960" y="587138"/>
                </a:lnTo>
                <a:lnTo>
                  <a:pt x="61722" y="587900"/>
                </a:lnTo>
                <a:lnTo>
                  <a:pt x="52578" y="581042"/>
                </a:lnTo>
                <a:lnTo>
                  <a:pt x="53340" y="58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097081" y="1171955"/>
            <a:ext cx="4959800" cy="117348"/>
          </a:xfrm>
          <a:custGeom>
            <a:avLst/>
            <a:gdLst/>
            <a:ahLst/>
            <a:cxnLst/>
            <a:rect l="l" t="t" r="r" b="b"/>
            <a:pathLst>
              <a:path w="4959800" h="117347">
                <a:moveTo>
                  <a:pt x="13658" y="89916"/>
                </a:moveTo>
                <a:lnTo>
                  <a:pt x="13658" y="90678"/>
                </a:lnTo>
                <a:lnTo>
                  <a:pt x="17468" y="80010"/>
                </a:lnTo>
                <a:lnTo>
                  <a:pt x="16706" y="80772"/>
                </a:lnTo>
                <a:lnTo>
                  <a:pt x="22040" y="70104"/>
                </a:lnTo>
                <a:lnTo>
                  <a:pt x="21278" y="70866"/>
                </a:lnTo>
                <a:lnTo>
                  <a:pt x="27374" y="60960"/>
                </a:lnTo>
                <a:lnTo>
                  <a:pt x="26612" y="61722"/>
                </a:lnTo>
                <a:lnTo>
                  <a:pt x="33470" y="52578"/>
                </a:lnTo>
                <a:lnTo>
                  <a:pt x="33470" y="53340"/>
                </a:lnTo>
                <a:lnTo>
                  <a:pt x="40727" y="45357"/>
                </a:lnTo>
                <a:lnTo>
                  <a:pt x="48710" y="38100"/>
                </a:lnTo>
                <a:lnTo>
                  <a:pt x="47948" y="38100"/>
                </a:lnTo>
                <a:lnTo>
                  <a:pt x="57092" y="32004"/>
                </a:lnTo>
                <a:lnTo>
                  <a:pt x="56330" y="32004"/>
                </a:lnTo>
                <a:lnTo>
                  <a:pt x="66236" y="25908"/>
                </a:lnTo>
                <a:lnTo>
                  <a:pt x="65474" y="26670"/>
                </a:lnTo>
                <a:lnTo>
                  <a:pt x="75380" y="21336"/>
                </a:lnTo>
                <a:lnTo>
                  <a:pt x="75380" y="22098"/>
                </a:lnTo>
                <a:lnTo>
                  <a:pt x="86048" y="18288"/>
                </a:lnTo>
                <a:lnTo>
                  <a:pt x="85286" y="18288"/>
                </a:lnTo>
                <a:lnTo>
                  <a:pt x="95954" y="15240"/>
                </a:lnTo>
                <a:lnTo>
                  <a:pt x="101288" y="14478"/>
                </a:lnTo>
                <a:lnTo>
                  <a:pt x="107384" y="13716"/>
                </a:lnTo>
                <a:lnTo>
                  <a:pt x="106622" y="13716"/>
                </a:lnTo>
                <a:lnTo>
                  <a:pt x="112718" y="12954"/>
                </a:lnTo>
                <a:lnTo>
                  <a:pt x="4843214" y="12954"/>
                </a:lnTo>
                <a:lnTo>
                  <a:pt x="4849310" y="13716"/>
                </a:lnTo>
                <a:lnTo>
                  <a:pt x="4848548" y="13716"/>
                </a:lnTo>
                <a:lnTo>
                  <a:pt x="4854644" y="14478"/>
                </a:lnTo>
                <a:lnTo>
                  <a:pt x="4859978" y="15240"/>
                </a:lnTo>
                <a:lnTo>
                  <a:pt x="4859216" y="15240"/>
                </a:lnTo>
                <a:lnTo>
                  <a:pt x="4870646" y="18288"/>
                </a:lnTo>
                <a:lnTo>
                  <a:pt x="4869884" y="18288"/>
                </a:lnTo>
                <a:lnTo>
                  <a:pt x="4880552" y="22098"/>
                </a:lnTo>
                <a:lnTo>
                  <a:pt x="4880552" y="21336"/>
                </a:lnTo>
                <a:lnTo>
                  <a:pt x="4890458" y="26670"/>
                </a:lnTo>
                <a:lnTo>
                  <a:pt x="4889696" y="25908"/>
                </a:lnTo>
                <a:lnTo>
                  <a:pt x="4899602" y="32004"/>
                </a:lnTo>
                <a:lnTo>
                  <a:pt x="4898840" y="32004"/>
                </a:lnTo>
                <a:lnTo>
                  <a:pt x="4907984" y="38100"/>
                </a:lnTo>
                <a:lnTo>
                  <a:pt x="4914842" y="44958"/>
                </a:lnTo>
                <a:lnTo>
                  <a:pt x="4915604" y="45720"/>
                </a:lnTo>
                <a:lnTo>
                  <a:pt x="4922462" y="53340"/>
                </a:lnTo>
                <a:lnTo>
                  <a:pt x="4922462" y="52578"/>
                </a:lnTo>
                <a:lnTo>
                  <a:pt x="4928558" y="61722"/>
                </a:lnTo>
                <a:lnTo>
                  <a:pt x="4928558" y="60960"/>
                </a:lnTo>
                <a:lnTo>
                  <a:pt x="4934654" y="70866"/>
                </a:lnTo>
                <a:lnTo>
                  <a:pt x="4933892" y="70104"/>
                </a:lnTo>
                <a:lnTo>
                  <a:pt x="4939226" y="80772"/>
                </a:lnTo>
                <a:lnTo>
                  <a:pt x="4938464" y="80010"/>
                </a:lnTo>
                <a:lnTo>
                  <a:pt x="4942274" y="90678"/>
                </a:lnTo>
                <a:lnTo>
                  <a:pt x="4942274" y="89916"/>
                </a:lnTo>
                <a:lnTo>
                  <a:pt x="4945322" y="101346"/>
                </a:lnTo>
                <a:lnTo>
                  <a:pt x="4945322" y="100584"/>
                </a:lnTo>
                <a:lnTo>
                  <a:pt x="4946084" y="106680"/>
                </a:lnTo>
                <a:lnTo>
                  <a:pt x="4946084" y="105918"/>
                </a:lnTo>
                <a:lnTo>
                  <a:pt x="4946846" y="112014"/>
                </a:lnTo>
                <a:lnTo>
                  <a:pt x="4946846" y="111252"/>
                </a:lnTo>
                <a:lnTo>
                  <a:pt x="4947608" y="117348"/>
                </a:lnTo>
                <a:lnTo>
                  <a:pt x="4947608" y="116586"/>
                </a:lnTo>
                <a:lnTo>
                  <a:pt x="4959800" y="116586"/>
                </a:lnTo>
                <a:lnTo>
                  <a:pt x="4959800" y="110490"/>
                </a:lnTo>
                <a:lnTo>
                  <a:pt x="4958571" y="102410"/>
                </a:lnTo>
                <a:lnTo>
                  <a:pt x="4955255" y="88539"/>
                </a:lnTo>
                <a:lnTo>
                  <a:pt x="4950556" y="75363"/>
                </a:lnTo>
                <a:lnTo>
                  <a:pt x="4944548" y="62967"/>
                </a:lnTo>
                <a:lnTo>
                  <a:pt x="4937306" y="51438"/>
                </a:lnTo>
                <a:lnTo>
                  <a:pt x="4928905" y="40862"/>
                </a:lnTo>
                <a:lnTo>
                  <a:pt x="4919421" y="31325"/>
                </a:lnTo>
                <a:lnTo>
                  <a:pt x="4908929" y="22914"/>
                </a:lnTo>
                <a:lnTo>
                  <a:pt x="4897504" y="15715"/>
                </a:lnTo>
                <a:lnTo>
                  <a:pt x="4885220" y="9814"/>
                </a:lnTo>
                <a:lnTo>
                  <a:pt x="4872155" y="5297"/>
                </a:lnTo>
                <a:lnTo>
                  <a:pt x="4858381" y="2251"/>
                </a:lnTo>
                <a:lnTo>
                  <a:pt x="4843976" y="762"/>
                </a:lnTo>
                <a:lnTo>
                  <a:pt x="4837880" y="0"/>
                </a:lnTo>
                <a:lnTo>
                  <a:pt x="118052" y="0"/>
                </a:lnTo>
                <a:lnTo>
                  <a:pt x="69028" y="10595"/>
                </a:lnTo>
                <a:lnTo>
                  <a:pt x="111956" y="12954"/>
                </a:lnTo>
                <a:lnTo>
                  <a:pt x="56908" y="16688"/>
                </a:lnTo>
                <a:lnTo>
                  <a:pt x="45614" y="24022"/>
                </a:lnTo>
                <a:lnTo>
                  <a:pt x="35231" y="32529"/>
                </a:lnTo>
                <a:lnTo>
                  <a:pt x="25845" y="42142"/>
                </a:lnTo>
                <a:lnTo>
                  <a:pt x="41090" y="44958"/>
                </a:lnTo>
                <a:lnTo>
                  <a:pt x="40328" y="45720"/>
                </a:lnTo>
                <a:lnTo>
                  <a:pt x="17543" y="52791"/>
                </a:lnTo>
                <a:lnTo>
                  <a:pt x="10410" y="64409"/>
                </a:lnTo>
                <a:lnTo>
                  <a:pt x="4534" y="76928"/>
                </a:lnTo>
                <a:lnTo>
                  <a:pt x="0" y="90279"/>
                </a:lnTo>
                <a:lnTo>
                  <a:pt x="10610" y="100584"/>
                </a:lnTo>
                <a:lnTo>
                  <a:pt x="10610" y="101346"/>
                </a:lnTo>
                <a:lnTo>
                  <a:pt x="13658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153990" y="1182551"/>
            <a:ext cx="55047" cy="6092"/>
          </a:xfrm>
          <a:custGeom>
            <a:avLst/>
            <a:gdLst/>
            <a:ahLst/>
            <a:cxnLst/>
            <a:rect l="l" t="t" r="r" b="b"/>
            <a:pathLst>
              <a:path w="55047" h="6092">
                <a:moveTo>
                  <a:pt x="0" y="6092"/>
                </a:moveTo>
                <a:lnTo>
                  <a:pt x="55047" y="2358"/>
                </a:lnTo>
                <a:lnTo>
                  <a:pt x="12119" y="0"/>
                </a:lnTo>
                <a:lnTo>
                  <a:pt x="0" y="6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004304" y="1210055"/>
            <a:ext cx="15239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7982" y="7257"/>
                </a:moveTo>
                <a:lnTo>
                  <a:pt x="15239" y="15240"/>
                </a:lnTo>
                <a:lnTo>
                  <a:pt x="8382" y="7620"/>
                </a:lnTo>
                <a:lnTo>
                  <a:pt x="7620" y="6858"/>
                </a:lnTo>
                <a:lnTo>
                  <a:pt x="762" y="0"/>
                </a:lnTo>
                <a:lnTo>
                  <a:pt x="0" y="0"/>
                </a:lnTo>
                <a:lnTo>
                  <a:pt x="7982" y="7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114624" y="1214098"/>
            <a:ext cx="23547" cy="10649"/>
          </a:xfrm>
          <a:custGeom>
            <a:avLst/>
            <a:gdLst/>
            <a:ahLst/>
            <a:cxnLst/>
            <a:rect l="l" t="t" r="r" b="b"/>
            <a:pathLst>
              <a:path w="23547" h="10649">
                <a:moveTo>
                  <a:pt x="23547" y="2815"/>
                </a:moveTo>
                <a:lnTo>
                  <a:pt x="8302" y="0"/>
                </a:lnTo>
                <a:lnTo>
                  <a:pt x="0" y="10649"/>
                </a:lnTo>
                <a:lnTo>
                  <a:pt x="22785" y="3577"/>
                </a:lnTo>
                <a:lnTo>
                  <a:pt x="23547" y="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203704" y="1867662"/>
            <a:ext cx="6096" cy="762"/>
          </a:xfrm>
          <a:custGeom>
            <a:avLst/>
            <a:gdLst/>
            <a:ahLst/>
            <a:cxnLst/>
            <a:rect l="l" t="t" r="r" b="b"/>
            <a:pathLst>
              <a:path w="6095" h="762">
                <a:moveTo>
                  <a:pt x="6096" y="761"/>
                </a:moveTo>
                <a:lnTo>
                  <a:pt x="0" y="0"/>
                </a:lnTo>
                <a:lnTo>
                  <a:pt x="0" y="761"/>
                </a:lnTo>
                <a:lnTo>
                  <a:pt x="6096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572000" y="1875281"/>
            <a:ext cx="2946654" cy="309371"/>
          </a:xfrm>
          <a:custGeom>
            <a:avLst/>
            <a:gdLst/>
            <a:ahLst/>
            <a:cxnLst/>
            <a:rect l="l" t="t" r="r" b="b"/>
            <a:pathLst>
              <a:path w="2946654" h="309371">
                <a:moveTo>
                  <a:pt x="0" y="0"/>
                </a:moveTo>
                <a:lnTo>
                  <a:pt x="0" y="157734"/>
                </a:lnTo>
                <a:lnTo>
                  <a:pt x="3048" y="151638"/>
                </a:lnTo>
                <a:lnTo>
                  <a:pt x="6096" y="154686"/>
                </a:lnTo>
                <a:lnTo>
                  <a:pt x="2939796" y="154685"/>
                </a:lnTo>
                <a:lnTo>
                  <a:pt x="2939796" y="309371"/>
                </a:lnTo>
                <a:lnTo>
                  <a:pt x="2942844" y="157733"/>
                </a:lnTo>
                <a:lnTo>
                  <a:pt x="2946654" y="151637"/>
                </a:lnTo>
                <a:lnTo>
                  <a:pt x="6095" y="151637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511796" y="2026919"/>
            <a:ext cx="6858" cy="157734"/>
          </a:xfrm>
          <a:custGeom>
            <a:avLst/>
            <a:gdLst/>
            <a:ahLst/>
            <a:cxnLst/>
            <a:rect l="l" t="t" r="r" b="b"/>
            <a:pathLst>
              <a:path w="6857" h="157733">
                <a:moveTo>
                  <a:pt x="6857" y="157733"/>
                </a:moveTo>
                <a:lnTo>
                  <a:pt x="6857" y="0"/>
                </a:lnTo>
                <a:lnTo>
                  <a:pt x="3047" y="6095"/>
                </a:lnTo>
                <a:lnTo>
                  <a:pt x="0" y="157733"/>
                </a:lnTo>
                <a:lnTo>
                  <a:pt x="6857" y="157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572000" y="18752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1631442" y="1875281"/>
            <a:ext cx="2946654" cy="309372"/>
          </a:xfrm>
          <a:custGeom>
            <a:avLst/>
            <a:gdLst/>
            <a:ahLst/>
            <a:cxnLst/>
            <a:rect l="l" t="t" r="r" b="b"/>
            <a:pathLst>
              <a:path w="2946654" h="309372">
                <a:moveTo>
                  <a:pt x="2940558" y="0"/>
                </a:moveTo>
                <a:lnTo>
                  <a:pt x="2940558" y="151637"/>
                </a:lnTo>
                <a:lnTo>
                  <a:pt x="2943606" y="151638"/>
                </a:lnTo>
                <a:lnTo>
                  <a:pt x="2940558" y="154686"/>
                </a:lnTo>
                <a:lnTo>
                  <a:pt x="6858" y="154686"/>
                </a:lnTo>
                <a:lnTo>
                  <a:pt x="0" y="151638"/>
                </a:lnTo>
                <a:lnTo>
                  <a:pt x="0" y="309372"/>
                </a:lnTo>
                <a:lnTo>
                  <a:pt x="3048" y="157734"/>
                </a:lnTo>
                <a:lnTo>
                  <a:pt x="2946654" y="157734"/>
                </a:lnTo>
                <a:lnTo>
                  <a:pt x="2946654" y="0"/>
                </a:lnTo>
                <a:lnTo>
                  <a:pt x="2940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1631442" y="2033015"/>
            <a:ext cx="6858" cy="151638"/>
          </a:xfrm>
          <a:custGeom>
            <a:avLst/>
            <a:gdLst/>
            <a:ahLst/>
            <a:cxnLst/>
            <a:rect l="l" t="t" r="r" b="b"/>
            <a:pathLst>
              <a:path w="6858" h="151638">
                <a:moveTo>
                  <a:pt x="6858" y="0"/>
                </a:moveTo>
                <a:lnTo>
                  <a:pt x="3048" y="0"/>
                </a:lnTo>
                <a:lnTo>
                  <a:pt x="0" y="151638"/>
                </a:lnTo>
                <a:lnTo>
                  <a:pt x="6858" y="151638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578096" y="18752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575048" y="1875281"/>
            <a:ext cx="0" cy="309371"/>
          </a:xfrm>
          <a:custGeom>
            <a:avLst/>
            <a:gdLst/>
            <a:ahLst/>
            <a:cxnLst/>
            <a:rect l="l" t="t" r="r" b="b"/>
            <a:pathLst>
              <a:path h="309371">
                <a:moveTo>
                  <a:pt x="0" y="0"/>
                </a:moveTo>
                <a:lnTo>
                  <a:pt x="0" y="309371"/>
                </a:lnTo>
              </a:path>
            </a:pathLst>
          </a:custGeom>
          <a:ln w="7366">
            <a:solidFill>
              <a:srgbClr val="5B9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64820" y="2184654"/>
            <a:ext cx="2330958" cy="541782"/>
          </a:xfrm>
          <a:custGeom>
            <a:avLst/>
            <a:gdLst/>
            <a:ahLst/>
            <a:cxnLst/>
            <a:rect l="l" t="t" r="r" b="b"/>
            <a:pathLst>
              <a:path w="2330958" h="541782">
                <a:moveTo>
                  <a:pt x="0" y="89915"/>
                </a:moveTo>
                <a:lnTo>
                  <a:pt x="3" y="451930"/>
                </a:lnTo>
                <a:lnTo>
                  <a:pt x="10308" y="493347"/>
                </a:lnTo>
                <a:lnTo>
                  <a:pt x="37113" y="524527"/>
                </a:lnTo>
                <a:lnTo>
                  <a:pt x="75440" y="540613"/>
                </a:lnTo>
                <a:lnTo>
                  <a:pt x="89916" y="541781"/>
                </a:lnTo>
                <a:lnTo>
                  <a:pt x="2241733" y="541770"/>
                </a:lnTo>
                <a:lnTo>
                  <a:pt x="2282886" y="531260"/>
                </a:lnTo>
                <a:lnTo>
                  <a:pt x="2313839" y="504313"/>
                </a:lnTo>
                <a:lnTo>
                  <a:pt x="2329799" y="465724"/>
                </a:lnTo>
                <a:lnTo>
                  <a:pt x="2330958" y="451103"/>
                </a:lnTo>
                <a:lnTo>
                  <a:pt x="2330954" y="89101"/>
                </a:lnTo>
                <a:lnTo>
                  <a:pt x="2320627" y="48177"/>
                </a:lnTo>
                <a:lnTo>
                  <a:pt x="2293677" y="17206"/>
                </a:lnTo>
                <a:lnTo>
                  <a:pt x="2254960" y="1167"/>
                </a:lnTo>
                <a:lnTo>
                  <a:pt x="2240280" y="0"/>
                </a:lnTo>
                <a:lnTo>
                  <a:pt x="89728" y="0"/>
                </a:lnTo>
                <a:lnTo>
                  <a:pt x="48542" y="10117"/>
                </a:lnTo>
                <a:lnTo>
                  <a:pt x="17344" y="36924"/>
                </a:lnTo>
                <a:lnTo>
                  <a:pt x="1177" y="75380"/>
                </a:lnTo>
                <a:lnTo>
                  <a:pt x="0" y="89915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02520" y="2186994"/>
            <a:ext cx="52215" cy="6405"/>
          </a:xfrm>
          <a:custGeom>
            <a:avLst/>
            <a:gdLst/>
            <a:ahLst/>
            <a:cxnLst/>
            <a:rect l="l" t="t" r="r" b="b"/>
            <a:pathLst>
              <a:path w="52215" h="6405">
                <a:moveTo>
                  <a:pt x="0" y="6405"/>
                </a:moveTo>
                <a:lnTo>
                  <a:pt x="52215" y="3755"/>
                </a:lnTo>
                <a:lnTo>
                  <a:pt x="11693" y="0"/>
                </a:lnTo>
                <a:lnTo>
                  <a:pt x="0" y="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57962" y="2274570"/>
            <a:ext cx="97536" cy="446531"/>
          </a:xfrm>
          <a:custGeom>
            <a:avLst/>
            <a:gdLst/>
            <a:ahLst/>
            <a:cxnLst/>
            <a:rect l="l" t="t" r="r" b="b"/>
            <a:pathLst>
              <a:path w="97536" h="446531">
                <a:moveTo>
                  <a:pt x="38100" y="420623"/>
                </a:moveTo>
                <a:lnTo>
                  <a:pt x="32004" y="414528"/>
                </a:lnTo>
                <a:lnTo>
                  <a:pt x="32766" y="414528"/>
                </a:lnTo>
                <a:lnTo>
                  <a:pt x="27432" y="407670"/>
                </a:lnTo>
                <a:lnTo>
                  <a:pt x="27432" y="408431"/>
                </a:lnTo>
                <a:lnTo>
                  <a:pt x="22860" y="400812"/>
                </a:lnTo>
                <a:lnTo>
                  <a:pt x="23622" y="401574"/>
                </a:lnTo>
                <a:lnTo>
                  <a:pt x="19812" y="393954"/>
                </a:lnTo>
                <a:lnTo>
                  <a:pt x="16764" y="385572"/>
                </a:lnTo>
                <a:lnTo>
                  <a:pt x="16764" y="386334"/>
                </a:lnTo>
                <a:lnTo>
                  <a:pt x="14478" y="377952"/>
                </a:lnTo>
                <a:lnTo>
                  <a:pt x="14478" y="378714"/>
                </a:lnTo>
                <a:lnTo>
                  <a:pt x="13716" y="369570"/>
                </a:lnTo>
                <a:lnTo>
                  <a:pt x="13716" y="370332"/>
                </a:lnTo>
                <a:lnTo>
                  <a:pt x="12954" y="361188"/>
                </a:lnTo>
                <a:lnTo>
                  <a:pt x="12954" y="0"/>
                </a:lnTo>
                <a:lnTo>
                  <a:pt x="0" y="0"/>
                </a:lnTo>
                <a:lnTo>
                  <a:pt x="0" y="361188"/>
                </a:lnTo>
                <a:lnTo>
                  <a:pt x="2286" y="381000"/>
                </a:lnTo>
                <a:lnTo>
                  <a:pt x="7620" y="399288"/>
                </a:lnTo>
                <a:lnTo>
                  <a:pt x="17903" y="417046"/>
                </a:lnTo>
                <a:lnTo>
                  <a:pt x="35052" y="435864"/>
                </a:lnTo>
                <a:lnTo>
                  <a:pt x="51054" y="446531"/>
                </a:lnTo>
                <a:lnTo>
                  <a:pt x="97536" y="445008"/>
                </a:lnTo>
                <a:lnTo>
                  <a:pt x="88392" y="445008"/>
                </a:lnTo>
                <a:lnTo>
                  <a:pt x="80010" y="443484"/>
                </a:lnTo>
                <a:lnTo>
                  <a:pt x="71628" y="441198"/>
                </a:lnTo>
                <a:lnTo>
                  <a:pt x="72390" y="441198"/>
                </a:lnTo>
                <a:lnTo>
                  <a:pt x="64008" y="438150"/>
                </a:lnTo>
                <a:lnTo>
                  <a:pt x="64770" y="438912"/>
                </a:lnTo>
                <a:lnTo>
                  <a:pt x="56388" y="435102"/>
                </a:lnTo>
                <a:lnTo>
                  <a:pt x="57150" y="435102"/>
                </a:lnTo>
                <a:lnTo>
                  <a:pt x="49530" y="430530"/>
                </a:lnTo>
                <a:lnTo>
                  <a:pt x="50292" y="431292"/>
                </a:lnTo>
                <a:lnTo>
                  <a:pt x="43434" y="425958"/>
                </a:lnTo>
                <a:lnTo>
                  <a:pt x="37338" y="420623"/>
                </a:lnTo>
                <a:lnTo>
                  <a:pt x="38100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509016" y="2719578"/>
            <a:ext cx="2241870" cy="12954"/>
          </a:xfrm>
          <a:custGeom>
            <a:avLst/>
            <a:gdLst/>
            <a:ahLst/>
            <a:cxnLst/>
            <a:rect l="l" t="t" r="r" b="b"/>
            <a:pathLst>
              <a:path w="2241870" h="12954">
                <a:moveTo>
                  <a:pt x="0" y="1524"/>
                </a:moveTo>
                <a:lnTo>
                  <a:pt x="9555" y="5770"/>
                </a:lnTo>
                <a:lnTo>
                  <a:pt x="20632" y="9758"/>
                </a:lnTo>
                <a:lnTo>
                  <a:pt x="31677" y="11955"/>
                </a:lnTo>
                <a:lnTo>
                  <a:pt x="45719" y="12954"/>
                </a:lnTo>
                <a:lnTo>
                  <a:pt x="2196084" y="12954"/>
                </a:lnTo>
                <a:lnTo>
                  <a:pt x="2215896" y="11430"/>
                </a:lnTo>
                <a:lnTo>
                  <a:pt x="2229415" y="7211"/>
                </a:lnTo>
                <a:lnTo>
                  <a:pt x="2241870" y="1491"/>
                </a:lnTo>
                <a:lnTo>
                  <a:pt x="2205228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57962" y="2177796"/>
            <a:ext cx="2343912" cy="543306"/>
          </a:xfrm>
          <a:custGeom>
            <a:avLst/>
            <a:gdLst/>
            <a:ahLst/>
            <a:cxnLst/>
            <a:rect l="l" t="t" r="r" b="b"/>
            <a:pathLst>
              <a:path w="2343912" h="543306">
                <a:moveTo>
                  <a:pt x="2336660" y="494833"/>
                </a:moveTo>
                <a:lnTo>
                  <a:pt x="2340817" y="481803"/>
                </a:lnTo>
                <a:lnTo>
                  <a:pt x="2343150" y="467867"/>
                </a:lnTo>
                <a:lnTo>
                  <a:pt x="2343912" y="457961"/>
                </a:lnTo>
                <a:lnTo>
                  <a:pt x="2343912" y="96773"/>
                </a:lnTo>
                <a:lnTo>
                  <a:pt x="2332744" y="51965"/>
                </a:lnTo>
                <a:lnTo>
                  <a:pt x="2306886" y="20862"/>
                </a:lnTo>
                <a:lnTo>
                  <a:pt x="2270575" y="2964"/>
                </a:lnTo>
                <a:lnTo>
                  <a:pt x="2247138" y="0"/>
                </a:lnTo>
                <a:lnTo>
                  <a:pt x="96091" y="15"/>
                </a:lnTo>
                <a:lnTo>
                  <a:pt x="82164" y="1312"/>
                </a:lnTo>
                <a:lnTo>
                  <a:pt x="68836" y="4404"/>
                </a:lnTo>
                <a:lnTo>
                  <a:pt x="56251" y="9198"/>
                </a:lnTo>
                <a:lnTo>
                  <a:pt x="96774" y="12954"/>
                </a:lnTo>
                <a:lnTo>
                  <a:pt x="44558" y="15604"/>
                </a:lnTo>
                <a:lnTo>
                  <a:pt x="33901" y="23529"/>
                </a:lnTo>
                <a:lnTo>
                  <a:pt x="24428" y="32881"/>
                </a:lnTo>
                <a:lnTo>
                  <a:pt x="16285" y="43568"/>
                </a:lnTo>
                <a:lnTo>
                  <a:pt x="9617" y="55498"/>
                </a:lnTo>
                <a:lnTo>
                  <a:pt x="4571" y="68580"/>
                </a:lnTo>
                <a:lnTo>
                  <a:pt x="2285" y="77724"/>
                </a:lnTo>
                <a:lnTo>
                  <a:pt x="761" y="86868"/>
                </a:lnTo>
                <a:lnTo>
                  <a:pt x="0" y="96774"/>
                </a:lnTo>
                <a:lnTo>
                  <a:pt x="12954" y="96774"/>
                </a:lnTo>
                <a:lnTo>
                  <a:pt x="12954" y="97536"/>
                </a:lnTo>
                <a:lnTo>
                  <a:pt x="13716" y="88392"/>
                </a:lnTo>
                <a:lnTo>
                  <a:pt x="13716" y="89154"/>
                </a:lnTo>
                <a:lnTo>
                  <a:pt x="14478" y="80010"/>
                </a:lnTo>
                <a:lnTo>
                  <a:pt x="14478" y="80772"/>
                </a:lnTo>
                <a:lnTo>
                  <a:pt x="16763" y="71628"/>
                </a:lnTo>
                <a:lnTo>
                  <a:pt x="16763" y="72390"/>
                </a:lnTo>
                <a:lnTo>
                  <a:pt x="19811" y="64008"/>
                </a:lnTo>
                <a:lnTo>
                  <a:pt x="19811" y="64770"/>
                </a:lnTo>
                <a:lnTo>
                  <a:pt x="23621" y="57150"/>
                </a:lnTo>
                <a:lnTo>
                  <a:pt x="22859" y="57150"/>
                </a:lnTo>
                <a:lnTo>
                  <a:pt x="27431" y="50292"/>
                </a:lnTo>
                <a:lnTo>
                  <a:pt x="32765" y="43434"/>
                </a:lnTo>
                <a:lnTo>
                  <a:pt x="32003" y="44196"/>
                </a:lnTo>
                <a:lnTo>
                  <a:pt x="38099" y="37338"/>
                </a:lnTo>
                <a:lnTo>
                  <a:pt x="37337" y="38100"/>
                </a:lnTo>
                <a:lnTo>
                  <a:pt x="43433" y="32004"/>
                </a:lnTo>
                <a:lnTo>
                  <a:pt x="43433" y="32766"/>
                </a:lnTo>
                <a:lnTo>
                  <a:pt x="50291" y="27432"/>
                </a:lnTo>
                <a:lnTo>
                  <a:pt x="49529" y="27432"/>
                </a:lnTo>
                <a:lnTo>
                  <a:pt x="57150" y="22860"/>
                </a:lnTo>
                <a:lnTo>
                  <a:pt x="56388" y="23622"/>
                </a:lnTo>
                <a:lnTo>
                  <a:pt x="64769" y="19812"/>
                </a:lnTo>
                <a:lnTo>
                  <a:pt x="64008" y="19812"/>
                </a:lnTo>
                <a:lnTo>
                  <a:pt x="72390" y="16764"/>
                </a:lnTo>
                <a:lnTo>
                  <a:pt x="71628" y="16764"/>
                </a:lnTo>
                <a:lnTo>
                  <a:pt x="80010" y="14478"/>
                </a:lnTo>
                <a:lnTo>
                  <a:pt x="80010" y="15240"/>
                </a:lnTo>
                <a:lnTo>
                  <a:pt x="88392" y="13716"/>
                </a:lnTo>
                <a:lnTo>
                  <a:pt x="97536" y="12954"/>
                </a:lnTo>
                <a:lnTo>
                  <a:pt x="2247138" y="12953"/>
                </a:lnTo>
                <a:lnTo>
                  <a:pt x="2256282" y="13715"/>
                </a:lnTo>
                <a:lnTo>
                  <a:pt x="2255520" y="13715"/>
                </a:lnTo>
                <a:lnTo>
                  <a:pt x="2264664" y="15239"/>
                </a:lnTo>
                <a:lnTo>
                  <a:pt x="2263902" y="14477"/>
                </a:lnTo>
                <a:lnTo>
                  <a:pt x="2272284" y="16763"/>
                </a:lnTo>
                <a:lnTo>
                  <a:pt x="2271522" y="16763"/>
                </a:lnTo>
                <a:lnTo>
                  <a:pt x="2279904" y="19811"/>
                </a:lnTo>
                <a:lnTo>
                  <a:pt x="2287524" y="23621"/>
                </a:lnTo>
                <a:lnTo>
                  <a:pt x="2286762" y="22859"/>
                </a:lnTo>
                <a:lnTo>
                  <a:pt x="2294382" y="27431"/>
                </a:lnTo>
                <a:lnTo>
                  <a:pt x="2293620" y="27431"/>
                </a:lnTo>
                <a:lnTo>
                  <a:pt x="2300478" y="32765"/>
                </a:lnTo>
                <a:lnTo>
                  <a:pt x="2300478" y="32003"/>
                </a:lnTo>
                <a:lnTo>
                  <a:pt x="2306574" y="38099"/>
                </a:lnTo>
                <a:lnTo>
                  <a:pt x="2306574" y="37337"/>
                </a:lnTo>
                <a:lnTo>
                  <a:pt x="2311908" y="44195"/>
                </a:lnTo>
                <a:lnTo>
                  <a:pt x="2311908" y="43433"/>
                </a:lnTo>
                <a:lnTo>
                  <a:pt x="2317242" y="50291"/>
                </a:lnTo>
                <a:lnTo>
                  <a:pt x="2316480" y="50291"/>
                </a:lnTo>
                <a:lnTo>
                  <a:pt x="2321052" y="57149"/>
                </a:lnTo>
                <a:lnTo>
                  <a:pt x="2324862" y="64769"/>
                </a:lnTo>
                <a:lnTo>
                  <a:pt x="2324100" y="64007"/>
                </a:lnTo>
                <a:lnTo>
                  <a:pt x="2327148" y="72389"/>
                </a:lnTo>
                <a:lnTo>
                  <a:pt x="2327148" y="71627"/>
                </a:lnTo>
                <a:lnTo>
                  <a:pt x="2329434" y="80771"/>
                </a:lnTo>
                <a:lnTo>
                  <a:pt x="2329434" y="80009"/>
                </a:lnTo>
                <a:lnTo>
                  <a:pt x="2330958" y="89153"/>
                </a:lnTo>
                <a:lnTo>
                  <a:pt x="2330196" y="88391"/>
                </a:lnTo>
                <a:lnTo>
                  <a:pt x="2330958" y="97535"/>
                </a:lnTo>
                <a:lnTo>
                  <a:pt x="2330958" y="96773"/>
                </a:lnTo>
                <a:lnTo>
                  <a:pt x="2330958" y="457961"/>
                </a:lnTo>
                <a:lnTo>
                  <a:pt x="2330196" y="467105"/>
                </a:lnTo>
                <a:lnTo>
                  <a:pt x="2330958" y="466344"/>
                </a:lnTo>
                <a:lnTo>
                  <a:pt x="2329434" y="475488"/>
                </a:lnTo>
                <a:lnTo>
                  <a:pt x="2329434" y="474725"/>
                </a:lnTo>
                <a:lnTo>
                  <a:pt x="2327148" y="483107"/>
                </a:lnTo>
                <a:lnTo>
                  <a:pt x="2327148" y="482345"/>
                </a:lnTo>
                <a:lnTo>
                  <a:pt x="2324100" y="490727"/>
                </a:lnTo>
                <a:lnTo>
                  <a:pt x="2324862" y="490727"/>
                </a:lnTo>
                <a:lnTo>
                  <a:pt x="2321052" y="498347"/>
                </a:lnTo>
                <a:lnTo>
                  <a:pt x="2321052" y="497585"/>
                </a:lnTo>
                <a:lnTo>
                  <a:pt x="2316480" y="505205"/>
                </a:lnTo>
                <a:lnTo>
                  <a:pt x="2317242" y="504443"/>
                </a:lnTo>
                <a:lnTo>
                  <a:pt x="2311908" y="511301"/>
                </a:lnTo>
                <a:lnTo>
                  <a:pt x="2306574" y="517397"/>
                </a:lnTo>
                <a:lnTo>
                  <a:pt x="2300478" y="522731"/>
                </a:lnTo>
                <a:lnTo>
                  <a:pt x="2293620" y="528065"/>
                </a:lnTo>
                <a:lnTo>
                  <a:pt x="2294382" y="527303"/>
                </a:lnTo>
                <a:lnTo>
                  <a:pt x="2286762" y="531875"/>
                </a:lnTo>
                <a:lnTo>
                  <a:pt x="2287524" y="531875"/>
                </a:lnTo>
                <a:lnTo>
                  <a:pt x="2279904" y="535685"/>
                </a:lnTo>
                <a:lnTo>
                  <a:pt x="2279904" y="534923"/>
                </a:lnTo>
                <a:lnTo>
                  <a:pt x="2271522" y="537971"/>
                </a:lnTo>
                <a:lnTo>
                  <a:pt x="2272284" y="537971"/>
                </a:lnTo>
                <a:lnTo>
                  <a:pt x="2263902" y="540257"/>
                </a:lnTo>
                <a:lnTo>
                  <a:pt x="2264664" y="540257"/>
                </a:lnTo>
                <a:lnTo>
                  <a:pt x="2255520" y="541781"/>
                </a:lnTo>
                <a:lnTo>
                  <a:pt x="97536" y="541782"/>
                </a:lnTo>
                <a:lnTo>
                  <a:pt x="51054" y="543306"/>
                </a:lnTo>
                <a:lnTo>
                  <a:pt x="2256282" y="541781"/>
                </a:lnTo>
                <a:lnTo>
                  <a:pt x="2292924" y="543273"/>
                </a:lnTo>
                <a:lnTo>
                  <a:pt x="2304311" y="536111"/>
                </a:lnTo>
                <a:lnTo>
                  <a:pt x="2314505" y="527596"/>
                </a:lnTo>
                <a:lnTo>
                  <a:pt x="2323378" y="517819"/>
                </a:lnTo>
                <a:lnTo>
                  <a:pt x="2330805" y="506868"/>
                </a:lnTo>
                <a:lnTo>
                  <a:pt x="2336660" y="494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414522" y="2171700"/>
            <a:ext cx="2321052" cy="554736"/>
          </a:xfrm>
          <a:custGeom>
            <a:avLst/>
            <a:gdLst/>
            <a:ahLst/>
            <a:cxnLst/>
            <a:rect l="l" t="t" r="r" b="b"/>
            <a:pathLst>
              <a:path w="2321052" h="554736">
                <a:moveTo>
                  <a:pt x="0" y="92201"/>
                </a:moveTo>
                <a:lnTo>
                  <a:pt x="110" y="466347"/>
                </a:lnTo>
                <a:lnTo>
                  <a:pt x="11688" y="507030"/>
                </a:lnTo>
                <a:lnTo>
                  <a:pt x="39075" y="537723"/>
                </a:lnTo>
                <a:lnTo>
                  <a:pt x="77654" y="553583"/>
                </a:lnTo>
                <a:lnTo>
                  <a:pt x="92202" y="554735"/>
                </a:lnTo>
                <a:lnTo>
                  <a:pt x="2233423" y="554623"/>
                </a:lnTo>
                <a:lnTo>
                  <a:pt x="2273922" y="542862"/>
                </a:lnTo>
                <a:lnTo>
                  <a:pt x="2304294" y="515153"/>
                </a:lnTo>
                <a:lnTo>
                  <a:pt x="2319919" y="476340"/>
                </a:lnTo>
                <a:lnTo>
                  <a:pt x="2321052" y="461771"/>
                </a:lnTo>
                <a:lnTo>
                  <a:pt x="2320968" y="88236"/>
                </a:lnTo>
                <a:lnTo>
                  <a:pt x="2309558" y="47479"/>
                </a:lnTo>
                <a:lnTo>
                  <a:pt x="2282162" y="16889"/>
                </a:lnTo>
                <a:lnTo>
                  <a:pt x="2243456" y="1142"/>
                </a:lnTo>
                <a:lnTo>
                  <a:pt x="2228850" y="0"/>
                </a:lnTo>
                <a:lnTo>
                  <a:pt x="88236" y="83"/>
                </a:lnTo>
                <a:lnTo>
                  <a:pt x="47479" y="11493"/>
                </a:lnTo>
                <a:lnTo>
                  <a:pt x="16889" y="38889"/>
                </a:lnTo>
                <a:lnTo>
                  <a:pt x="1142" y="77595"/>
                </a:lnTo>
                <a:lnTo>
                  <a:pt x="0" y="922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5697474" y="2197607"/>
            <a:ext cx="44957" cy="67055"/>
          </a:xfrm>
          <a:custGeom>
            <a:avLst/>
            <a:gdLst/>
            <a:ahLst/>
            <a:cxnLst/>
            <a:rect l="l" t="t" r="r" b="b"/>
            <a:pathLst>
              <a:path w="44957" h="67056">
                <a:moveTo>
                  <a:pt x="28193" y="41148"/>
                </a:moveTo>
                <a:lnTo>
                  <a:pt x="27431" y="40386"/>
                </a:lnTo>
                <a:lnTo>
                  <a:pt x="29717" y="49530"/>
                </a:lnTo>
                <a:lnTo>
                  <a:pt x="29717" y="48768"/>
                </a:lnTo>
                <a:lnTo>
                  <a:pt x="31241" y="57912"/>
                </a:lnTo>
                <a:lnTo>
                  <a:pt x="31241" y="57150"/>
                </a:lnTo>
                <a:lnTo>
                  <a:pt x="32003" y="67056"/>
                </a:lnTo>
                <a:lnTo>
                  <a:pt x="32003" y="66294"/>
                </a:lnTo>
                <a:lnTo>
                  <a:pt x="44957" y="66294"/>
                </a:lnTo>
                <a:lnTo>
                  <a:pt x="44195" y="56388"/>
                </a:lnTo>
                <a:lnTo>
                  <a:pt x="42671" y="46482"/>
                </a:lnTo>
                <a:lnTo>
                  <a:pt x="42003" y="43531"/>
                </a:lnTo>
                <a:lnTo>
                  <a:pt x="37834" y="30462"/>
                </a:lnTo>
                <a:lnTo>
                  <a:pt x="31959" y="18227"/>
                </a:lnTo>
                <a:lnTo>
                  <a:pt x="24529" y="6970"/>
                </a:lnTo>
                <a:lnTo>
                  <a:pt x="6095" y="5334"/>
                </a:lnTo>
                <a:lnTo>
                  <a:pt x="762" y="0"/>
                </a:lnTo>
                <a:lnTo>
                  <a:pt x="0" y="0"/>
                </a:lnTo>
                <a:lnTo>
                  <a:pt x="6454" y="5737"/>
                </a:lnTo>
                <a:lnTo>
                  <a:pt x="6857" y="6096"/>
                </a:lnTo>
                <a:lnTo>
                  <a:pt x="12191" y="11430"/>
                </a:lnTo>
                <a:lnTo>
                  <a:pt x="17525" y="18288"/>
                </a:lnTo>
                <a:lnTo>
                  <a:pt x="16763" y="18288"/>
                </a:lnTo>
                <a:lnTo>
                  <a:pt x="21335" y="25908"/>
                </a:lnTo>
                <a:lnTo>
                  <a:pt x="21335" y="25146"/>
                </a:lnTo>
                <a:lnTo>
                  <a:pt x="25145" y="33528"/>
                </a:lnTo>
                <a:lnTo>
                  <a:pt x="25145" y="32766"/>
                </a:lnTo>
                <a:lnTo>
                  <a:pt x="28193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459479" y="2719578"/>
            <a:ext cx="2232169" cy="12954"/>
          </a:xfrm>
          <a:custGeom>
            <a:avLst/>
            <a:gdLst/>
            <a:ahLst/>
            <a:cxnLst/>
            <a:rect l="l" t="t" r="r" b="b"/>
            <a:pathLst>
              <a:path w="2232169" h="12954">
                <a:moveTo>
                  <a:pt x="2232169" y="390"/>
                </a:moveTo>
                <a:lnTo>
                  <a:pt x="2193036" y="0"/>
                </a:lnTo>
                <a:lnTo>
                  <a:pt x="0" y="1524"/>
                </a:lnTo>
                <a:lnTo>
                  <a:pt x="11265" y="6064"/>
                </a:lnTo>
                <a:lnTo>
                  <a:pt x="22062" y="9804"/>
                </a:lnTo>
                <a:lnTo>
                  <a:pt x="32936" y="11978"/>
                </a:lnTo>
                <a:lnTo>
                  <a:pt x="47244" y="12954"/>
                </a:lnTo>
                <a:lnTo>
                  <a:pt x="2183892" y="12953"/>
                </a:lnTo>
                <a:lnTo>
                  <a:pt x="2232169" y="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420617" y="2254757"/>
            <a:ext cx="762" cy="9906"/>
          </a:xfrm>
          <a:custGeom>
            <a:avLst/>
            <a:gdLst/>
            <a:ahLst/>
            <a:cxnLst/>
            <a:rect l="l" t="t" r="r" b="b"/>
            <a:pathLst>
              <a:path w="762" h="9906">
                <a:moveTo>
                  <a:pt x="762" y="0"/>
                </a:moveTo>
                <a:lnTo>
                  <a:pt x="0" y="9144"/>
                </a:lnTo>
                <a:lnTo>
                  <a:pt x="0" y="9906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407664" y="2199171"/>
            <a:ext cx="2334768" cy="521930"/>
          </a:xfrm>
          <a:custGeom>
            <a:avLst/>
            <a:gdLst/>
            <a:ahLst/>
            <a:cxnLst/>
            <a:rect l="l" t="t" r="r" b="b"/>
            <a:pathLst>
              <a:path w="2334767" h="521930">
                <a:moveTo>
                  <a:pt x="19812" y="468590"/>
                </a:moveTo>
                <a:lnTo>
                  <a:pt x="16764" y="460208"/>
                </a:lnTo>
                <a:lnTo>
                  <a:pt x="14478" y="451826"/>
                </a:lnTo>
                <a:lnTo>
                  <a:pt x="15240" y="452588"/>
                </a:lnTo>
                <a:lnTo>
                  <a:pt x="13716" y="442682"/>
                </a:lnTo>
                <a:lnTo>
                  <a:pt x="13716" y="443444"/>
                </a:lnTo>
                <a:lnTo>
                  <a:pt x="12954" y="434300"/>
                </a:lnTo>
                <a:lnTo>
                  <a:pt x="12954" y="64730"/>
                </a:lnTo>
                <a:lnTo>
                  <a:pt x="13716" y="55586"/>
                </a:lnTo>
                <a:lnTo>
                  <a:pt x="13716" y="56348"/>
                </a:lnTo>
                <a:lnTo>
                  <a:pt x="15240" y="47204"/>
                </a:lnTo>
                <a:lnTo>
                  <a:pt x="14478" y="47966"/>
                </a:lnTo>
                <a:lnTo>
                  <a:pt x="16763" y="38822"/>
                </a:lnTo>
                <a:lnTo>
                  <a:pt x="16763" y="39584"/>
                </a:lnTo>
                <a:lnTo>
                  <a:pt x="19811" y="31202"/>
                </a:lnTo>
                <a:lnTo>
                  <a:pt x="19811" y="31964"/>
                </a:lnTo>
                <a:lnTo>
                  <a:pt x="23621" y="23582"/>
                </a:lnTo>
                <a:lnTo>
                  <a:pt x="23621" y="24344"/>
                </a:lnTo>
                <a:lnTo>
                  <a:pt x="28193" y="16724"/>
                </a:lnTo>
                <a:lnTo>
                  <a:pt x="27431" y="16724"/>
                </a:lnTo>
                <a:lnTo>
                  <a:pt x="32765" y="9866"/>
                </a:lnTo>
                <a:lnTo>
                  <a:pt x="38099" y="4532"/>
                </a:lnTo>
                <a:lnTo>
                  <a:pt x="38861" y="3770"/>
                </a:lnTo>
                <a:lnTo>
                  <a:pt x="24682" y="0"/>
                </a:lnTo>
                <a:lnTo>
                  <a:pt x="4571" y="35774"/>
                </a:lnTo>
                <a:lnTo>
                  <a:pt x="0" y="64730"/>
                </a:lnTo>
                <a:lnTo>
                  <a:pt x="0" y="435062"/>
                </a:lnTo>
                <a:lnTo>
                  <a:pt x="8382" y="473162"/>
                </a:lnTo>
                <a:lnTo>
                  <a:pt x="36576" y="511262"/>
                </a:lnTo>
                <a:lnTo>
                  <a:pt x="51816" y="521930"/>
                </a:lnTo>
                <a:lnTo>
                  <a:pt x="2244852" y="520406"/>
                </a:lnTo>
                <a:lnTo>
                  <a:pt x="2283985" y="520796"/>
                </a:lnTo>
                <a:lnTo>
                  <a:pt x="2305210" y="504682"/>
                </a:lnTo>
                <a:lnTo>
                  <a:pt x="2321324" y="483670"/>
                </a:lnTo>
                <a:lnTo>
                  <a:pt x="2331455" y="458674"/>
                </a:lnTo>
                <a:lnTo>
                  <a:pt x="2334768" y="435062"/>
                </a:lnTo>
                <a:lnTo>
                  <a:pt x="2334768" y="64730"/>
                </a:lnTo>
                <a:lnTo>
                  <a:pt x="2321814" y="64730"/>
                </a:lnTo>
                <a:lnTo>
                  <a:pt x="2321814" y="434300"/>
                </a:lnTo>
                <a:lnTo>
                  <a:pt x="2321052" y="443444"/>
                </a:lnTo>
                <a:lnTo>
                  <a:pt x="2321052" y="442682"/>
                </a:lnTo>
                <a:lnTo>
                  <a:pt x="2319528" y="452588"/>
                </a:lnTo>
                <a:lnTo>
                  <a:pt x="2319528" y="451826"/>
                </a:lnTo>
                <a:lnTo>
                  <a:pt x="2317242" y="460208"/>
                </a:lnTo>
                <a:lnTo>
                  <a:pt x="2318004" y="460208"/>
                </a:lnTo>
                <a:lnTo>
                  <a:pt x="2314956" y="468590"/>
                </a:lnTo>
                <a:lnTo>
                  <a:pt x="2314956" y="467828"/>
                </a:lnTo>
                <a:lnTo>
                  <a:pt x="2311146" y="476210"/>
                </a:lnTo>
                <a:lnTo>
                  <a:pt x="2311146" y="475448"/>
                </a:lnTo>
                <a:lnTo>
                  <a:pt x="2306574" y="483068"/>
                </a:lnTo>
                <a:lnTo>
                  <a:pt x="2307336" y="482306"/>
                </a:lnTo>
                <a:lnTo>
                  <a:pt x="2302002" y="489164"/>
                </a:lnTo>
                <a:lnTo>
                  <a:pt x="2295906" y="495260"/>
                </a:lnTo>
                <a:lnTo>
                  <a:pt x="2296668" y="495260"/>
                </a:lnTo>
                <a:lnTo>
                  <a:pt x="2289810" y="501356"/>
                </a:lnTo>
                <a:lnTo>
                  <a:pt x="2290572" y="500594"/>
                </a:lnTo>
                <a:lnTo>
                  <a:pt x="2282952" y="505928"/>
                </a:lnTo>
                <a:lnTo>
                  <a:pt x="2283714" y="505928"/>
                </a:lnTo>
                <a:lnTo>
                  <a:pt x="2276094" y="510500"/>
                </a:lnTo>
                <a:lnTo>
                  <a:pt x="2276856" y="509738"/>
                </a:lnTo>
                <a:lnTo>
                  <a:pt x="2268474" y="513548"/>
                </a:lnTo>
                <a:lnTo>
                  <a:pt x="2269236" y="513548"/>
                </a:lnTo>
                <a:lnTo>
                  <a:pt x="2260854" y="516596"/>
                </a:lnTo>
                <a:lnTo>
                  <a:pt x="2261616" y="516596"/>
                </a:lnTo>
                <a:lnTo>
                  <a:pt x="2252472" y="518882"/>
                </a:lnTo>
                <a:lnTo>
                  <a:pt x="2253234" y="518882"/>
                </a:lnTo>
                <a:lnTo>
                  <a:pt x="2244090" y="520406"/>
                </a:lnTo>
                <a:lnTo>
                  <a:pt x="89916" y="520406"/>
                </a:lnTo>
                <a:lnTo>
                  <a:pt x="81534" y="518882"/>
                </a:lnTo>
                <a:lnTo>
                  <a:pt x="82296" y="518882"/>
                </a:lnTo>
                <a:lnTo>
                  <a:pt x="73152" y="516596"/>
                </a:lnTo>
                <a:lnTo>
                  <a:pt x="73914" y="516596"/>
                </a:lnTo>
                <a:lnTo>
                  <a:pt x="65532" y="513548"/>
                </a:lnTo>
                <a:lnTo>
                  <a:pt x="66294" y="513548"/>
                </a:lnTo>
                <a:lnTo>
                  <a:pt x="57912" y="509738"/>
                </a:lnTo>
                <a:lnTo>
                  <a:pt x="58674" y="510500"/>
                </a:lnTo>
                <a:lnTo>
                  <a:pt x="51054" y="505928"/>
                </a:lnTo>
                <a:lnTo>
                  <a:pt x="44196" y="500594"/>
                </a:lnTo>
                <a:lnTo>
                  <a:pt x="44958" y="501356"/>
                </a:lnTo>
                <a:lnTo>
                  <a:pt x="38100" y="495260"/>
                </a:lnTo>
                <a:lnTo>
                  <a:pt x="38862" y="495260"/>
                </a:lnTo>
                <a:lnTo>
                  <a:pt x="32766" y="489164"/>
                </a:lnTo>
                <a:lnTo>
                  <a:pt x="27432" y="482306"/>
                </a:lnTo>
                <a:lnTo>
                  <a:pt x="28194" y="483068"/>
                </a:lnTo>
                <a:lnTo>
                  <a:pt x="23622" y="475448"/>
                </a:lnTo>
                <a:lnTo>
                  <a:pt x="23622" y="476210"/>
                </a:lnTo>
                <a:lnTo>
                  <a:pt x="19812" y="467828"/>
                </a:lnTo>
                <a:lnTo>
                  <a:pt x="19812" y="46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489198" y="2718054"/>
            <a:ext cx="9143" cy="1524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3" y="1524"/>
                </a:moveTo>
                <a:lnTo>
                  <a:pt x="0" y="0"/>
                </a:lnTo>
                <a:lnTo>
                  <a:pt x="8381" y="1524"/>
                </a:lnTo>
                <a:lnTo>
                  <a:pt x="914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463527" y="2164841"/>
            <a:ext cx="2258476" cy="39736"/>
          </a:xfrm>
          <a:custGeom>
            <a:avLst/>
            <a:gdLst/>
            <a:ahLst/>
            <a:cxnLst/>
            <a:rect l="l" t="t" r="r" b="b"/>
            <a:pathLst>
              <a:path w="2258476" h="39736">
                <a:moveTo>
                  <a:pt x="2220992" y="23622"/>
                </a:moveTo>
                <a:lnTo>
                  <a:pt x="2220230" y="23622"/>
                </a:lnTo>
                <a:lnTo>
                  <a:pt x="2227850" y="28194"/>
                </a:lnTo>
                <a:lnTo>
                  <a:pt x="2227088" y="27432"/>
                </a:lnTo>
                <a:lnTo>
                  <a:pt x="2234708" y="32766"/>
                </a:lnTo>
                <a:lnTo>
                  <a:pt x="2240042" y="38100"/>
                </a:lnTo>
                <a:lnTo>
                  <a:pt x="2258476" y="39736"/>
                </a:lnTo>
                <a:lnTo>
                  <a:pt x="2249643" y="29600"/>
                </a:lnTo>
                <a:lnTo>
                  <a:pt x="2216247" y="7354"/>
                </a:lnTo>
                <a:lnTo>
                  <a:pt x="2179844" y="0"/>
                </a:lnTo>
                <a:lnTo>
                  <a:pt x="43196" y="0"/>
                </a:lnTo>
                <a:lnTo>
                  <a:pt x="39425" y="176"/>
                </a:lnTo>
                <a:lnTo>
                  <a:pt x="25541" y="1932"/>
                </a:lnTo>
                <a:lnTo>
                  <a:pt x="12365" y="5357"/>
                </a:lnTo>
                <a:lnTo>
                  <a:pt x="0" y="10381"/>
                </a:lnTo>
                <a:lnTo>
                  <a:pt x="43196" y="12954"/>
                </a:lnTo>
                <a:lnTo>
                  <a:pt x="2179844" y="12954"/>
                </a:lnTo>
                <a:lnTo>
                  <a:pt x="43958" y="12954"/>
                </a:lnTo>
                <a:lnTo>
                  <a:pt x="2179082" y="12954"/>
                </a:lnTo>
                <a:lnTo>
                  <a:pt x="2188988" y="13716"/>
                </a:lnTo>
                <a:lnTo>
                  <a:pt x="2188226" y="13716"/>
                </a:lnTo>
                <a:lnTo>
                  <a:pt x="2197370" y="15240"/>
                </a:lnTo>
                <a:lnTo>
                  <a:pt x="2196608" y="15240"/>
                </a:lnTo>
                <a:lnTo>
                  <a:pt x="2205752" y="17526"/>
                </a:lnTo>
                <a:lnTo>
                  <a:pt x="2204990" y="16764"/>
                </a:lnTo>
                <a:lnTo>
                  <a:pt x="2213372" y="19812"/>
                </a:lnTo>
                <a:lnTo>
                  <a:pt x="2212610" y="19812"/>
                </a:lnTo>
                <a:lnTo>
                  <a:pt x="2220992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432346" y="2175223"/>
            <a:ext cx="75139" cy="34576"/>
          </a:xfrm>
          <a:custGeom>
            <a:avLst/>
            <a:gdLst/>
            <a:ahLst/>
            <a:cxnLst/>
            <a:rect l="l" t="t" r="r" b="b"/>
            <a:pathLst>
              <a:path w="75139" h="34576">
                <a:moveTo>
                  <a:pt x="19731" y="6550"/>
                </a:moveTo>
                <a:lnTo>
                  <a:pt x="9303" y="14556"/>
                </a:lnTo>
                <a:lnTo>
                  <a:pt x="0" y="23948"/>
                </a:lnTo>
                <a:lnTo>
                  <a:pt x="14179" y="27718"/>
                </a:lnTo>
                <a:lnTo>
                  <a:pt x="13417" y="28480"/>
                </a:lnTo>
                <a:lnTo>
                  <a:pt x="8083" y="33814"/>
                </a:lnTo>
                <a:lnTo>
                  <a:pt x="8083" y="34576"/>
                </a:lnTo>
                <a:lnTo>
                  <a:pt x="13820" y="28122"/>
                </a:lnTo>
                <a:lnTo>
                  <a:pt x="20275" y="22384"/>
                </a:lnTo>
                <a:lnTo>
                  <a:pt x="19513" y="22384"/>
                </a:lnTo>
                <a:lnTo>
                  <a:pt x="26371" y="17050"/>
                </a:lnTo>
                <a:lnTo>
                  <a:pt x="26371" y="17812"/>
                </a:lnTo>
                <a:lnTo>
                  <a:pt x="33991" y="13240"/>
                </a:lnTo>
                <a:lnTo>
                  <a:pt x="33229" y="13240"/>
                </a:lnTo>
                <a:lnTo>
                  <a:pt x="41611" y="9430"/>
                </a:lnTo>
                <a:lnTo>
                  <a:pt x="40849" y="9430"/>
                </a:lnTo>
                <a:lnTo>
                  <a:pt x="49231" y="6382"/>
                </a:lnTo>
                <a:lnTo>
                  <a:pt x="48469" y="7144"/>
                </a:lnTo>
                <a:lnTo>
                  <a:pt x="57613" y="4858"/>
                </a:lnTo>
                <a:lnTo>
                  <a:pt x="56851" y="4858"/>
                </a:lnTo>
                <a:lnTo>
                  <a:pt x="65995" y="3334"/>
                </a:lnTo>
                <a:lnTo>
                  <a:pt x="65233" y="3334"/>
                </a:lnTo>
                <a:lnTo>
                  <a:pt x="75139" y="2572"/>
                </a:lnTo>
                <a:lnTo>
                  <a:pt x="74377" y="2572"/>
                </a:lnTo>
                <a:lnTo>
                  <a:pt x="31180" y="0"/>
                </a:lnTo>
                <a:lnTo>
                  <a:pt x="19731" y="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703928" y="2203345"/>
            <a:ext cx="5737" cy="6454"/>
          </a:xfrm>
          <a:custGeom>
            <a:avLst/>
            <a:gdLst/>
            <a:ahLst/>
            <a:cxnLst/>
            <a:rect l="l" t="t" r="r" b="b"/>
            <a:pathLst>
              <a:path w="5737" h="6454">
                <a:moveTo>
                  <a:pt x="403" y="358"/>
                </a:moveTo>
                <a:lnTo>
                  <a:pt x="0" y="0"/>
                </a:lnTo>
                <a:lnTo>
                  <a:pt x="5737" y="6454"/>
                </a:lnTo>
                <a:lnTo>
                  <a:pt x="5737" y="5692"/>
                </a:lnTo>
                <a:lnTo>
                  <a:pt x="403" y="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6354318" y="2171700"/>
            <a:ext cx="2321052" cy="541782"/>
          </a:xfrm>
          <a:custGeom>
            <a:avLst/>
            <a:gdLst/>
            <a:ahLst/>
            <a:cxnLst/>
            <a:rect l="l" t="t" r="r" b="b"/>
            <a:pathLst>
              <a:path w="2321051" h="541782">
                <a:moveTo>
                  <a:pt x="0" y="89915"/>
                </a:moveTo>
                <a:lnTo>
                  <a:pt x="11" y="452557"/>
                </a:lnTo>
                <a:lnTo>
                  <a:pt x="10521" y="493710"/>
                </a:lnTo>
                <a:lnTo>
                  <a:pt x="37468" y="524663"/>
                </a:lnTo>
                <a:lnTo>
                  <a:pt x="76057" y="540623"/>
                </a:lnTo>
                <a:lnTo>
                  <a:pt x="90678" y="541781"/>
                </a:lnTo>
                <a:lnTo>
                  <a:pt x="2231950" y="541778"/>
                </a:lnTo>
                <a:lnTo>
                  <a:pt x="2272874" y="531451"/>
                </a:lnTo>
                <a:lnTo>
                  <a:pt x="2303845" y="504501"/>
                </a:lnTo>
                <a:lnTo>
                  <a:pt x="2319884" y="465784"/>
                </a:lnTo>
                <a:lnTo>
                  <a:pt x="2321052" y="451103"/>
                </a:lnTo>
                <a:lnTo>
                  <a:pt x="2321051" y="89728"/>
                </a:lnTo>
                <a:lnTo>
                  <a:pt x="2310934" y="48542"/>
                </a:lnTo>
                <a:lnTo>
                  <a:pt x="2284127" y="17344"/>
                </a:lnTo>
                <a:lnTo>
                  <a:pt x="2245671" y="1177"/>
                </a:lnTo>
                <a:lnTo>
                  <a:pt x="2231136" y="0"/>
                </a:lnTo>
                <a:lnTo>
                  <a:pt x="89851" y="3"/>
                </a:lnTo>
                <a:lnTo>
                  <a:pt x="48434" y="10308"/>
                </a:lnTo>
                <a:lnTo>
                  <a:pt x="17254" y="37113"/>
                </a:lnTo>
                <a:lnTo>
                  <a:pt x="1168" y="75440"/>
                </a:lnTo>
                <a:lnTo>
                  <a:pt x="0" y="89915"/>
                </a:lnTo>
                <a:close/>
              </a:path>
            </a:pathLst>
          </a:custGeom>
          <a:solidFill>
            <a:srgbClr val="92CF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372234" y="2164840"/>
            <a:ext cx="2309993" cy="543557"/>
          </a:xfrm>
          <a:custGeom>
            <a:avLst/>
            <a:gdLst/>
            <a:ahLst/>
            <a:cxnLst/>
            <a:rect l="l" t="t" r="r" b="b"/>
            <a:pathLst>
              <a:path w="2309993" h="543557">
                <a:moveTo>
                  <a:pt x="13325" y="37339"/>
                </a:moveTo>
                <a:lnTo>
                  <a:pt x="13325" y="38101"/>
                </a:lnTo>
                <a:lnTo>
                  <a:pt x="18659" y="32767"/>
                </a:lnTo>
                <a:lnTo>
                  <a:pt x="26279" y="27433"/>
                </a:lnTo>
                <a:lnTo>
                  <a:pt x="25517" y="27433"/>
                </a:lnTo>
                <a:lnTo>
                  <a:pt x="33137" y="22861"/>
                </a:lnTo>
                <a:lnTo>
                  <a:pt x="32375" y="23623"/>
                </a:lnTo>
                <a:lnTo>
                  <a:pt x="39995" y="19813"/>
                </a:lnTo>
                <a:lnTo>
                  <a:pt x="47615" y="16765"/>
                </a:lnTo>
                <a:lnTo>
                  <a:pt x="55997" y="15241"/>
                </a:lnTo>
                <a:lnTo>
                  <a:pt x="55235" y="15241"/>
                </a:lnTo>
                <a:lnTo>
                  <a:pt x="64379" y="13717"/>
                </a:lnTo>
                <a:lnTo>
                  <a:pt x="63617" y="13717"/>
                </a:lnTo>
                <a:lnTo>
                  <a:pt x="72761" y="12955"/>
                </a:lnTo>
                <a:lnTo>
                  <a:pt x="2213219" y="12955"/>
                </a:lnTo>
                <a:lnTo>
                  <a:pt x="2222363" y="13717"/>
                </a:lnTo>
                <a:lnTo>
                  <a:pt x="2221601" y="13717"/>
                </a:lnTo>
                <a:lnTo>
                  <a:pt x="2230745" y="15241"/>
                </a:lnTo>
                <a:lnTo>
                  <a:pt x="2229983" y="15241"/>
                </a:lnTo>
                <a:lnTo>
                  <a:pt x="2238365" y="16765"/>
                </a:lnTo>
                <a:lnTo>
                  <a:pt x="2237603" y="16765"/>
                </a:lnTo>
                <a:lnTo>
                  <a:pt x="2245985" y="19813"/>
                </a:lnTo>
                <a:lnTo>
                  <a:pt x="2245223" y="19813"/>
                </a:lnTo>
                <a:lnTo>
                  <a:pt x="2253605" y="23623"/>
                </a:lnTo>
                <a:lnTo>
                  <a:pt x="2252843" y="22861"/>
                </a:lnTo>
                <a:lnTo>
                  <a:pt x="2260463" y="27433"/>
                </a:lnTo>
                <a:lnTo>
                  <a:pt x="2259701" y="27433"/>
                </a:lnTo>
                <a:lnTo>
                  <a:pt x="2266559" y="32767"/>
                </a:lnTo>
                <a:lnTo>
                  <a:pt x="2266559" y="32005"/>
                </a:lnTo>
                <a:lnTo>
                  <a:pt x="2272655" y="38101"/>
                </a:lnTo>
                <a:lnTo>
                  <a:pt x="2272655" y="37339"/>
                </a:lnTo>
                <a:lnTo>
                  <a:pt x="2277989" y="44197"/>
                </a:lnTo>
                <a:lnTo>
                  <a:pt x="2277989" y="43435"/>
                </a:lnTo>
                <a:lnTo>
                  <a:pt x="2287133" y="57151"/>
                </a:lnTo>
                <a:lnTo>
                  <a:pt x="2290943" y="64771"/>
                </a:lnTo>
                <a:lnTo>
                  <a:pt x="2290181" y="64009"/>
                </a:lnTo>
                <a:lnTo>
                  <a:pt x="2293229" y="72391"/>
                </a:lnTo>
                <a:lnTo>
                  <a:pt x="2293229" y="71629"/>
                </a:lnTo>
                <a:lnTo>
                  <a:pt x="2295515" y="80773"/>
                </a:lnTo>
                <a:lnTo>
                  <a:pt x="2295515" y="80011"/>
                </a:lnTo>
                <a:lnTo>
                  <a:pt x="2297039" y="89155"/>
                </a:lnTo>
                <a:lnTo>
                  <a:pt x="2296277" y="88393"/>
                </a:lnTo>
                <a:lnTo>
                  <a:pt x="2297039" y="97537"/>
                </a:lnTo>
                <a:lnTo>
                  <a:pt x="2297039" y="96775"/>
                </a:lnTo>
                <a:lnTo>
                  <a:pt x="2297039" y="457963"/>
                </a:lnTo>
                <a:lnTo>
                  <a:pt x="2296277" y="467107"/>
                </a:lnTo>
                <a:lnTo>
                  <a:pt x="2297039" y="466345"/>
                </a:lnTo>
                <a:lnTo>
                  <a:pt x="2295515" y="475489"/>
                </a:lnTo>
                <a:lnTo>
                  <a:pt x="2295515" y="474727"/>
                </a:lnTo>
                <a:lnTo>
                  <a:pt x="2293229" y="483109"/>
                </a:lnTo>
                <a:lnTo>
                  <a:pt x="2290181" y="490729"/>
                </a:lnTo>
                <a:lnTo>
                  <a:pt x="2290943" y="490729"/>
                </a:lnTo>
                <a:lnTo>
                  <a:pt x="2287133" y="498349"/>
                </a:lnTo>
                <a:lnTo>
                  <a:pt x="2287133" y="497587"/>
                </a:lnTo>
                <a:lnTo>
                  <a:pt x="2282561" y="505207"/>
                </a:lnTo>
                <a:lnTo>
                  <a:pt x="2282561" y="504445"/>
                </a:lnTo>
                <a:lnTo>
                  <a:pt x="2277989" y="512065"/>
                </a:lnTo>
                <a:lnTo>
                  <a:pt x="2277989" y="511303"/>
                </a:lnTo>
                <a:lnTo>
                  <a:pt x="2272655" y="517399"/>
                </a:lnTo>
                <a:lnTo>
                  <a:pt x="2266559" y="522733"/>
                </a:lnTo>
                <a:lnTo>
                  <a:pt x="2259701" y="528067"/>
                </a:lnTo>
                <a:lnTo>
                  <a:pt x="2260463" y="527305"/>
                </a:lnTo>
                <a:lnTo>
                  <a:pt x="2252843" y="531877"/>
                </a:lnTo>
                <a:lnTo>
                  <a:pt x="2253605" y="531877"/>
                </a:lnTo>
                <a:lnTo>
                  <a:pt x="2245223" y="535687"/>
                </a:lnTo>
                <a:lnTo>
                  <a:pt x="2245985" y="534925"/>
                </a:lnTo>
                <a:lnTo>
                  <a:pt x="2237603" y="537973"/>
                </a:lnTo>
                <a:lnTo>
                  <a:pt x="2238365" y="537973"/>
                </a:lnTo>
                <a:lnTo>
                  <a:pt x="2229983" y="540259"/>
                </a:lnTo>
                <a:lnTo>
                  <a:pt x="2230745" y="540259"/>
                </a:lnTo>
                <a:lnTo>
                  <a:pt x="2222363" y="541783"/>
                </a:lnTo>
                <a:lnTo>
                  <a:pt x="2258911" y="543557"/>
                </a:lnTo>
                <a:lnTo>
                  <a:pt x="2270312" y="536357"/>
                </a:lnTo>
                <a:lnTo>
                  <a:pt x="2296926" y="506759"/>
                </a:lnTo>
                <a:lnTo>
                  <a:pt x="2309231" y="467869"/>
                </a:lnTo>
                <a:lnTo>
                  <a:pt x="2309993" y="457963"/>
                </a:lnTo>
                <a:lnTo>
                  <a:pt x="2309993" y="96775"/>
                </a:lnTo>
                <a:lnTo>
                  <a:pt x="2298788" y="51880"/>
                </a:lnTo>
                <a:lnTo>
                  <a:pt x="2272990" y="20910"/>
                </a:lnTo>
                <a:lnTo>
                  <a:pt x="2236695" y="3051"/>
                </a:lnTo>
                <a:lnTo>
                  <a:pt x="71743" y="0"/>
                </a:lnTo>
                <a:lnTo>
                  <a:pt x="58171" y="1095"/>
                </a:lnTo>
                <a:lnTo>
                  <a:pt x="20473" y="15604"/>
                </a:lnTo>
                <a:lnTo>
                  <a:pt x="0" y="33193"/>
                </a:lnTo>
                <a:lnTo>
                  <a:pt x="19421" y="32005"/>
                </a:lnTo>
                <a:lnTo>
                  <a:pt x="18659" y="32767"/>
                </a:lnTo>
                <a:lnTo>
                  <a:pt x="13325" y="37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6348222" y="2196845"/>
            <a:ext cx="2282923" cy="522732"/>
          </a:xfrm>
          <a:custGeom>
            <a:avLst/>
            <a:gdLst/>
            <a:ahLst/>
            <a:cxnLst/>
            <a:rect l="l" t="t" r="r" b="b"/>
            <a:pathLst>
              <a:path w="2282923" h="522731">
                <a:moveTo>
                  <a:pt x="2254758" y="508254"/>
                </a:moveTo>
                <a:lnTo>
                  <a:pt x="2245614" y="509778"/>
                </a:lnTo>
                <a:lnTo>
                  <a:pt x="88392" y="509778"/>
                </a:lnTo>
                <a:lnTo>
                  <a:pt x="79248" y="508254"/>
                </a:lnTo>
                <a:lnTo>
                  <a:pt x="87630" y="509778"/>
                </a:lnTo>
                <a:lnTo>
                  <a:pt x="79248" y="508254"/>
                </a:lnTo>
                <a:lnTo>
                  <a:pt x="80010" y="508254"/>
                </a:lnTo>
                <a:lnTo>
                  <a:pt x="71628" y="505968"/>
                </a:lnTo>
                <a:lnTo>
                  <a:pt x="64008" y="502920"/>
                </a:lnTo>
                <a:lnTo>
                  <a:pt x="64008" y="503682"/>
                </a:lnTo>
                <a:lnTo>
                  <a:pt x="56388" y="499872"/>
                </a:lnTo>
                <a:lnTo>
                  <a:pt x="57150" y="499872"/>
                </a:lnTo>
                <a:lnTo>
                  <a:pt x="49530" y="495300"/>
                </a:lnTo>
                <a:lnTo>
                  <a:pt x="50292" y="496062"/>
                </a:lnTo>
                <a:lnTo>
                  <a:pt x="42672" y="490728"/>
                </a:lnTo>
                <a:lnTo>
                  <a:pt x="43434" y="490728"/>
                </a:lnTo>
                <a:lnTo>
                  <a:pt x="37338" y="485394"/>
                </a:lnTo>
                <a:lnTo>
                  <a:pt x="32004" y="479298"/>
                </a:lnTo>
                <a:lnTo>
                  <a:pt x="32004" y="480060"/>
                </a:lnTo>
                <a:lnTo>
                  <a:pt x="26670" y="472440"/>
                </a:lnTo>
                <a:lnTo>
                  <a:pt x="27432" y="473202"/>
                </a:lnTo>
                <a:lnTo>
                  <a:pt x="22860" y="465582"/>
                </a:lnTo>
                <a:lnTo>
                  <a:pt x="22860" y="466344"/>
                </a:lnTo>
                <a:lnTo>
                  <a:pt x="19050" y="458724"/>
                </a:lnTo>
                <a:lnTo>
                  <a:pt x="19812" y="458724"/>
                </a:lnTo>
                <a:lnTo>
                  <a:pt x="16764" y="451104"/>
                </a:lnTo>
                <a:lnTo>
                  <a:pt x="14478" y="442722"/>
                </a:lnTo>
                <a:lnTo>
                  <a:pt x="14478" y="443484"/>
                </a:lnTo>
                <a:lnTo>
                  <a:pt x="12954" y="434340"/>
                </a:lnTo>
                <a:lnTo>
                  <a:pt x="12954" y="56388"/>
                </a:lnTo>
                <a:lnTo>
                  <a:pt x="14478" y="48006"/>
                </a:lnTo>
                <a:lnTo>
                  <a:pt x="14478" y="48768"/>
                </a:lnTo>
                <a:lnTo>
                  <a:pt x="16763" y="39624"/>
                </a:lnTo>
                <a:lnTo>
                  <a:pt x="16763" y="40386"/>
                </a:lnTo>
                <a:lnTo>
                  <a:pt x="19811" y="32004"/>
                </a:lnTo>
                <a:lnTo>
                  <a:pt x="19049" y="32766"/>
                </a:lnTo>
                <a:lnTo>
                  <a:pt x="22859" y="25146"/>
                </a:lnTo>
                <a:lnTo>
                  <a:pt x="27431" y="18288"/>
                </a:lnTo>
                <a:lnTo>
                  <a:pt x="26669" y="18288"/>
                </a:lnTo>
                <a:lnTo>
                  <a:pt x="32003" y="11430"/>
                </a:lnTo>
                <a:lnTo>
                  <a:pt x="32003" y="12192"/>
                </a:lnTo>
                <a:lnTo>
                  <a:pt x="37337" y="5334"/>
                </a:lnTo>
                <a:lnTo>
                  <a:pt x="42671" y="762"/>
                </a:lnTo>
                <a:lnTo>
                  <a:pt x="24012" y="1188"/>
                </a:lnTo>
                <a:lnTo>
                  <a:pt x="9263" y="23770"/>
                </a:lnTo>
                <a:lnTo>
                  <a:pt x="1523" y="45720"/>
                </a:lnTo>
                <a:lnTo>
                  <a:pt x="0" y="64770"/>
                </a:lnTo>
                <a:lnTo>
                  <a:pt x="0" y="425958"/>
                </a:lnTo>
                <a:lnTo>
                  <a:pt x="1524" y="445770"/>
                </a:lnTo>
                <a:lnTo>
                  <a:pt x="12954" y="435102"/>
                </a:lnTo>
                <a:lnTo>
                  <a:pt x="1524" y="445770"/>
                </a:lnTo>
                <a:lnTo>
                  <a:pt x="17504" y="481493"/>
                </a:lnTo>
                <a:lnTo>
                  <a:pt x="50292" y="511302"/>
                </a:lnTo>
                <a:lnTo>
                  <a:pt x="96774" y="522732"/>
                </a:lnTo>
                <a:lnTo>
                  <a:pt x="2247138" y="522732"/>
                </a:lnTo>
                <a:lnTo>
                  <a:pt x="2257044" y="521208"/>
                </a:lnTo>
                <a:lnTo>
                  <a:pt x="2270490" y="517204"/>
                </a:lnTo>
                <a:lnTo>
                  <a:pt x="2282923" y="511552"/>
                </a:lnTo>
                <a:lnTo>
                  <a:pt x="2246376" y="509778"/>
                </a:lnTo>
                <a:lnTo>
                  <a:pt x="2254758" y="508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6361176" y="2244852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3">
                <a:moveTo>
                  <a:pt x="1524" y="0"/>
                </a:moveTo>
                <a:lnTo>
                  <a:pt x="0" y="8381"/>
                </a:lnTo>
                <a:lnTo>
                  <a:pt x="0" y="914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551688" y="2835402"/>
            <a:ext cx="2166366" cy="541782"/>
          </a:xfrm>
          <a:custGeom>
            <a:avLst/>
            <a:gdLst/>
            <a:ahLst/>
            <a:cxnLst/>
            <a:rect l="l" t="t" r="r" b="b"/>
            <a:pathLst>
              <a:path w="2166366" h="541782">
                <a:moveTo>
                  <a:pt x="0" y="90677"/>
                </a:moveTo>
                <a:lnTo>
                  <a:pt x="0" y="452053"/>
                </a:lnTo>
                <a:lnTo>
                  <a:pt x="10117" y="493239"/>
                </a:lnTo>
                <a:lnTo>
                  <a:pt x="36924" y="524437"/>
                </a:lnTo>
                <a:lnTo>
                  <a:pt x="75380" y="540604"/>
                </a:lnTo>
                <a:lnTo>
                  <a:pt x="89916" y="541781"/>
                </a:lnTo>
                <a:lnTo>
                  <a:pt x="2076637" y="541781"/>
                </a:lnTo>
                <a:lnTo>
                  <a:pt x="2117823" y="531664"/>
                </a:lnTo>
                <a:lnTo>
                  <a:pt x="2149021" y="504857"/>
                </a:lnTo>
                <a:lnTo>
                  <a:pt x="2165188" y="466401"/>
                </a:lnTo>
                <a:lnTo>
                  <a:pt x="2166366" y="451865"/>
                </a:lnTo>
                <a:lnTo>
                  <a:pt x="2166362" y="89863"/>
                </a:lnTo>
                <a:lnTo>
                  <a:pt x="2156057" y="48771"/>
                </a:lnTo>
                <a:lnTo>
                  <a:pt x="2129252" y="17472"/>
                </a:lnTo>
                <a:lnTo>
                  <a:pt x="2090925" y="1188"/>
                </a:lnTo>
                <a:lnTo>
                  <a:pt x="2076450" y="0"/>
                </a:lnTo>
                <a:lnTo>
                  <a:pt x="89101" y="3"/>
                </a:lnTo>
                <a:lnTo>
                  <a:pt x="48177" y="10477"/>
                </a:lnTo>
                <a:lnTo>
                  <a:pt x="17206" y="37610"/>
                </a:lnTo>
                <a:lnTo>
                  <a:pt x="1167" y="76181"/>
                </a:lnTo>
                <a:lnTo>
                  <a:pt x="0" y="90677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563050" y="3343639"/>
            <a:ext cx="19879" cy="8451"/>
          </a:xfrm>
          <a:custGeom>
            <a:avLst/>
            <a:gdLst/>
            <a:ahLst/>
            <a:cxnLst/>
            <a:rect l="l" t="t" r="r" b="b"/>
            <a:pathLst>
              <a:path w="19879" h="8451">
                <a:moveTo>
                  <a:pt x="19117" y="2302"/>
                </a:moveTo>
                <a:lnTo>
                  <a:pt x="0" y="0"/>
                </a:lnTo>
                <a:lnTo>
                  <a:pt x="6753" y="8451"/>
                </a:lnTo>
                <a:lnTo>
                  <a:pt x="19879" y="3064"/>
                </a:lnTo>
                <a:lnTo>
                  <a:pt x="19117" y="2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544830" y="3287267"/>
            <a:ext cx="12954" cy="9905"/>
          </a:xfrm>
          <a:custGeom>
            <a:avLst/>
            <a:gdLst/>
            <a:ahLst/>
            <a:cxnLst/>
            <a:rect l="l" t="t" r="r" b="b"/>
            <a:pathLst>
              <a:path w="12954" h="9905">
                <a:moveTo>
                  <a:pt x="12954" y="0"/>
                </a:moveTo>
                <a:lnTo>
                  <a:pt x="0" y="0"/>
                </a:lnTo>
                <a:lnTo>
                  <a:pt x="762" y="9906"/>
                </a:lnTo>
                <a:lnTo>
                  <a:pt x="12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44830" y="2829305"/>
            <a:ext cx="2180082" cy="554736"/>
          </a:xfrm>
          <a:custGeom>
            <a:avLst/>
            <a:gdLst/>
            <a:ahLst/>
            <a:cxnLst/>
            <a:rect l="l" t="t" r="r" b="b"/>
            <a:pathLst>
              <a:path w="2180082" h="554736">
                <a:moveTo>
                  <a:pt x="44196" y="522732"/>
                </a:moveTo>
                <a:lnTo>
                  <a:pt x="37741" y="516994"/>
                </a:lnTo>
                <a:lnTo>
                  <a:pt x="32004" y="510540"/>
                </a:lnTo>
                <a:lnTo>
                  <a:pt x="32766" y="511302"/>
                </a:lnTo>
                <a:lnTo>
                  <a:pt x="27432" y="504444"/>
                </a:lnTo>
                <a:lnTo>
                  <a:pt x="27432" y="505206"/>
                </a:lnTo>
                <a:lnTo>
                  <a:pt x="22860" y="497586"/>
                </a:lnTo>
                <a:lnTo>
                  <a:pt x="23622" y="498348"/>
                </a:lnTo>
                <a:lnTo>
                  <a:pt x="19812" y="489966"/>
                </a:lnTo>
                <a:lnTo>
                  <a:pt x="19812" y="490728"/>
                </a:lnTo>
                <a:lnTo>
                  <a:pt x="16764" y="482346"/>
                </a:lnTo>
                <a:lnTo>
                  <a:pt x="16764" y="483108"/>
                </a:lnTo>
                <a:lnTo>
                  <a:pt x="13716" y="466344"/>
                </a:lnTo>
                <a:lnTo>
                  <a:pt x="12954" y="457200"/>
                </a:lnTo>
                <a:lnTo>
                  <a:pt x="12954" y="96774"/>
                </a:lnTo>
                <a:lnTo>
                  <a:pt x="13716" y="87630"/>
                </a:lnTo>
                <a:lnTo>
                  <a:pt x="13716" y="88392"/>
                </a:lnTo>
                <a:lnTo>
                  <a:pt x="15240" y="79248"/>
                </a:lnTo>
                <a:lnTo>
                  <a:pt x="15240" y="80010"/>
                </a:lnTo>
                <a:lnTo>
                  <a:pt x="16763" y="71628"/>
                </a:lnTo>
                <a:lnTo>
                  <a:pt x="16763" y="72390"/>
                </a:lnTo>
                <a:lnTo>
                  <a:pt x="19811" y="64008"/>
                </a:lnTo>
                <a:lnTo>
                  <a:pt x="19811" y="64770"/>
                </a:lnTo>
                <a:lnTo>
                  <a:pt x="23621" y="56388"/>
                </a:lnTo>
                <a:lnTo>
                  <a:pt x="22859" y="57150"/>
                </a:lnTo>
                <a:lnTo>
                  <a:pt x="27431" y="49530"/>
                </a:lnTo>
                <a:lnTo>
                  <a:pt x="27431" y="50292"/>
                </a:lnTo>
                <a:lnTo>
                  <a:pt x="32765" y="43434"/>
                </a:lnTo>
                <a:lnTo>
                  <a:pt x="32003" y="43434"/>
                </a:lnTo>
                <a:lnTo>
                  <a:pt x="38099" y="37338"/>
                </a:lnTo>
                <a:lnTo>
                  <a:pt x="37337" y="37338"/>
                </a:lnTo>
                <a:lnTo>
                  <a:pt x="44195" y="32004"/>
                </a:lnTo>
                <a:lnTo>
                  <a:pt x="43433" y="32004"/>
                </a:lnTo>
                <a:lnTo>
                  <a:pt x="50291" y="26670"/>
                </a:lnTo>
                <a:lnTo>
                  <a:pt x="50291" y="27432"/>
                </a:lnTo>
                <a:lnTo>
                  <a:pt x="57150" y="22860"/>
                </a:lnTo>
                <a:lnTo>
                  <a:pt x="64769" y="19050"/>
                </a:lnTo>
                <a:lnTo>
                  <a:pt x="64008" y="19812"/>
                </a:lnTo>
                <a:lnTo>
                  <a:pt x="72390" y="16764"/>
                </a:lnTo>
                <a:lnTo>
                  <a:pt x="71628" y="16764"/>
                </a:lnTo>
                <a:lnTo>
                  <a:pt x="80772" y="14478"/>
                </a:lnTo>
                <a:lnTo>
                  <a:pt x="80010" y="14478"/>
                </a:lnTo>
                <a:lnTo>
                  <a:pt x="89154" y="12954"/>
                </a:lnTo>
                <a:lnTo>
                  <a:pt x="2090927" y="12953"/>
                </a:lnTo>
                <a:lnTo>
                  <a:pt x="2100072" y="14477"/>
                </a:lnTo>
                <a:lnTo>
                  <a:pt x="2099310" y="14477"/>
                </a:lnTo>
                <a:lnTo>
                  <a:pt x="2108454" y="16763"/>
                </a:lnTo>
                <a:lnTo>
                  <a:pt x="2107692" y="16763"/>
                </a:lnTo>
                <a:lnTo>
                  <a:pt x="2116074" y="19811"/>
                </a:lnTo>
                <a:lnTo>
                  <a:pt x="2115312" y="19049"/>
                </a:lnTo>
                <a:lnTo>
                  <a:pt x="2122932" y="22859"/>
                </a:lnTo>
                <a:lnTo>
                  <a:pt x="2129790" y="27431"/>
                </a:lnTo>
                <a:lnTo>
                  <a:pt x="2129790" y="26669"/>
                </a:lnTo>
                <a:lnTo>
                  <a:pt x="2136648" y="32003"/>
                </a:lnTo>
                <a:lnTo>
                  <a:pt x="2135886" y="32003"/>
                </a:lnTo>
                <a:lnTo>
                  <a:pt x="2142744" y="37337"/>
                </a:lnTo>
                <a:lnTo>
                  <a:pt x="2141982" y="37337"/>
                </a:lnTo>
                <a:lnTo>
                  <a:pt x="2148078" y="43433"/>
                </a:lnTo>
                <a:lnTo>
                  <a:pt x="2147316" y="43433"/>
                </a:lnTo>
                <a:lnTo>
                  <a:pt x="2152650" y="50291"/>
                </a:lnTo>
                <a:lnTo>
                  <a:pt x="2152650" y="49529"/>
                </a:lnTo>
                <a:lnTo>
                  <a:pt x="2157222" y="57149"/>
                </a:lnTo>
                <a:lnTo>
                  <a:pt x="2156460" y="56387"/>
                </a:lnTo>
                <a:lnTo>
                  <a:pt x="2160270" y="64769"/>
                </a:lnTo>
                <a:lnTo>
                  <a:pt x="2160270" y="64007"/>
                </a:lnTo>
                <a:lnTo>
                  <a:pt x="2163318" y="72389"/>
                </a:lnTo>
                <a:lnTo>
                  <a:pt x="2163318" y="71627"/>
                </a:lnTo>
                <a:lnTo>
                  <a:pt x="2164842" y="80009"/>
                </a:lnTo>
                <a:lnTo>
                  <a:pt x="2164842" y="79247"/>
                </a:lnTo>
                <a:lnTo>
                  <a:pt x="2166366" y="88391"/>
                </a:lnTo>
                <a:lnTo>
                  <a:pt x="2166366" y="87629"/>
                </a:lnTo>
                <a:lnTo>
                  <a:pt x="2167128" y="96773"/>
                </a:lnTo>
                <a:lnTo>
                  <a:pt x="2167128" y="457199"/>
                </a:lnTo>
                <a:lnTo>
                  <a:pt x="2166366" y="466344"/>
                </a:lnTo>
                <a:lnTo>
                  <a:pt x="2167128" y="457961"/>
                </a:lnTo>
                <a:lnTo>
                  <a:pt x="2166366" y="466344"/>
                </a:lnTo>
                <a:lnTo>
                  <a:pt x="2163318" y="483107"/>
                </a:lnTo>
                <a:lnTo>
                  <a:pt x="2163318" y="482345"/>
                </a:lnTo>
                <a:lnTo>
                  <a:pt x="2160270" y="490727"/>
                </a:lnTo>
                <a:lnTo>
                  <a:pt x="2160270" y="489966"/>
                </a:lnTo>
                <a:lnTo>
                  <a:pt x="2156460" y="498347"/>
                </a:lnTo>
                <a:lnTo>
                  <a:pt x="2157222" y="497585"/>
                </a:lnTo>
                <a:lnTo>
                  <a:pt x="2152650" y="505205"/>
                </a:lnTo>
                <a:lnTo>
                  <a:pt x="2152650" y="504444"/>
                </a:lnTo>
                <a:lnTo>
                  <a:pt x="2147316" y="511302"/>
                </a:lnTo>
                <a:lnTo>
                  <a:pt x="2148078" y="510539"/>
                </a:lnTo>
                <a:lnTo>
                  <a:pt x="2142744" y="516636"/>
                </a:lnTo>
                <a:lnTo>
                  <a:pt x="2176869" y="481635"/>
                </a:lnTo>
                <a:lnTo>
                  <a:pt x="2180082" y="457961"/>
                </a:lnTo>
                <a:lnTo>
                  <a:pt x="2180082" y="96773"/>
                </a:lnTo>
                <a:lnTo>
                  <a:pt x="2168716" y="51602"/>
                </a:lnTo>
                <a:lnTo>
                  <a:pt x="2143087" y="20900"/>
                </a:lnTo>
                <a:lnTo>
                  <a:pt x="2106904" y="3159"/>
                </a:lnTo>
                <a:lnTo>
                  <a:pt x="2083308" y="0"/>
                </a:lnTo>
                <a:lnTo>
                  <a:pt x="96596" y="4"/>
                </a:lnTo>
                <a:lnTo>
                  <a:pt x="56637" y="8980"/>
                </a:lnTo>
                <a:lnTo>
                  <a:pt x="24810" y="32287"/>
                </a:lnTo>
                <a:lnTo>
                  <a:pt x="4571" y="67818"/>
                </a:lnTo>
                <a:lnTo>
                  <a:pt x="0" y="96774"/>
                </a:lnTo>
                <a:lnTo>
                  <a:pt x="0" y="457962"/>
                </a:lnTo>
                <a:lnTo>
                  <a:pt x="12954" y="457962"/>
                </a:lnTo>
                <a:lnTo>
                  <a:pt x="762" y="467868"/>
                </a:lnTo>
                <a:lnTo>
                  <a:pt x="2286" y="477012"/>
                </a:lnTo>
                <a:lnTo>
                  <a:pt x="4572" y="486918"/>
                </a:lnTo>
                <a:lnTo>
                  <a:pt x="7620" y="495300"/>
                </a:lnTo>
                <a:lnTo>
                  <a:pt x="12504" y="504412"/>
                </a:lnTo>
                <a:lnTo>
                  <a:pt x="18220" y="514333"/>
                </a:lnTo>
                <a:lnTo>
                  <a:pt x="37338" y="516636"/>
                </a:lnTo>
                <a:lnTo>
                  <a:pt x="38100" y="517398"/>
                </a:lnTo>
                <a:lnTo>
                  <a:pt x="24974" y="522785"/>
                </a:lnTo>
                <a:lnTo>
                  <a:pt x="35814" y="532638"/>
                </a:lnTo>
                <a:lnTo>
                  <a:pt x="42672" y="537972"/>
                </a:lnTo>
                <a:lnTo>
                  <a:pt x="51054" y="542544"/>
                </a:lnTo>
                <a:lnTo>
                  <a:pt x="58484" y="546642"/>
                </a:lnTo>
                <a:lnTo>
                  <a:pt x="71170" y="550940"/>
                </a:lnTo>
                <a:lnTo>
                  <a:pt x="84674" y="553649"/>
                </a:lnTo>
                <a:lnTo>
                  <a:pt x="96774" y="554736"/>
                </a:lnTo>
                <a:lnTo>
                  <a:pt x="2083308" y="554736"/>
                </a:lnTo>
                <a:lnTo>
                  <a:pt x="2093214" y="553974"/>
                </a:lnTo>
                <a:lnTo>
                  <a:pt x="2102358" y="552450"/>
                </a:lnTo>
                <a:lnTo>
                  <a:pt x="2115867" y="548697"/>
                </a:lnTo>
                <a:lnTo>
                  <a:pt x="2128388" y="543221"/>
                </a:lnTo>
                <a:lnTo>
                  <a:pt x="2083308" y="541782"/>
                </a:lnTo>
                <a:lnTo>
                  <a:pt x="2091689" y="541019"/>
                </a:lnTo>
                <a:lnTo>
                  <a:pt x="2082545" y="541782"/>
                </a:lnTo>
                <a:lnTo>
                  <a:pt x="96774" y="541782"/>
                </a:lnTo>
                <a:lnTo>
                  <a:pt x="88392" y="541020"/>
                </a:lnTo>
                <a:lnTo>
                  <a:pt x="89154" y="541020"/>
                </a:lnTo>
                <a:lnTo>
                  <a:pt x="80010" y="539496"/>
                </a:lnTo>
                <a:lnTo>
                  <a:pt x="80772" y="540258"/>
                </a:lnTo>
                <a:lnTo>
                  <a:pt x="71628" y="537972"/>
                </a:lnTo>
                <a:lnTo>
                  <a:pt x="72390" y="537972"/>
                </a:lnTo>
                <a:lnTo>
                  <a:pt x="64008" y="534924"/>
                </a:lnTo>
                <a:lnTo>
                  <a:pt x="64770" y="534924"/>
                </a:lnTo>
                <a:lnTo>
                  <a:pt x="57150" y="531114"/>
                </a:lnTo>
                <a:lnTo>
                  <a:pt x="57150" y="531876"/>
                </a:lnTo>
                <a:lnTo>
                  <a:pt x="50292" y="527304"/>
                </a:lnTo>
                <a:lnTo>
                  <a:pt x="43434" y="521970"/>
                </a:lnTo>
                <a:lnTo>
                  <a:pt x="44196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222" y="3370326"/>
            <a:ext cx="9143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4" y="761"/>
                </a:moveTo>
                <a:lnTo>
                  <a:pt x="0" y="0"/>
                </a:lnTo>
                <a:lnTo>
                  <a:pt x="8382" y="761"/>
                </a:lnTo>
                <a:lnTo>
                  <a:pt x="9144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680716" y="3346300"/>
            <a:ext cx="6454" cy="5737"/>
          </a:xfrm>
          <a:custGeom>
            <a:avLst/>
            <a:gdLst/>
            <a:ahLst/>
            <a:cxnLst/>
            <a:rect l="l" t="t" r="r" b="b"/>
            <a:pathLst>
              <a:path w="6454" h="5737">
                <a:moveTo>
                  <a:pt x="0" y="5737"/>
                </a:moveTo>
                <a:lnTo>
                  <a:pt x="6095" y="403"/>
                </a:lnTo>
                <a:lnTo>
                  <a:pt x="6454" y="0"/>
                </a:lnTo>
                <a:lnTo>
                  <a:pt x="0" y="5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628138" y="3339845"/>
            <a:ext cx="75793" cy="32681"/>
          </a:xfrm>
          <a:custGeom>
            <a:avLst/>
            <a:gdLst/>
            <a:ahLst/>
            <a:cxnLst/>
            <a:rect l="l" t="t" r="r" b="b"/>
            <a:pathLst>
              <a:path w="75793" h="32681">
                <a:moveTo>
                  <a:pt x="64769" y="0"/>
                </a:moveTo>
                <a:lnTo>
                  <a:pt x="59032" y="6454"/>
                </a:lnTo>
                <a:lnTo>
                  <a:pt x="58674" y="6858"/>
                </a:lnTo>
                <a:lnTo>
                  <a:pt x="52578" y="12192"/>
                </a:lnTo>
                <a:lnTo>
                  <a:pt x="53340" y="11430"/>
                </a:lnTo>
                <a:lnTo>
                  <a:pt x="46481" y="16764"/>
                </a:lnTo>
                <a:lnTo>
                  <a:pt x="39624" y="21336"/>
                </a:lnTo>
                <a:lnTo>
                  <a:pt x="39624" y="20574"/>
                </a:lnTo>
                <a:lnTo>
                  <a:pt x="32004" y="24384"/>
                </a:lnTo>
                <a:lnTo>
                  <a:pt x="32766" y="24384"/>
                </a:lnTo>
                <a:lnTo>
                  <a:pt x="24384" y="27432"/>
                </a:lnTo>
                <a:lnTo>
                  <a:pt x="25146" y="27432"/>
                </a:lnTo>
                <a:lnTo>
                  <a:pt x="16002" y="29718"/>
                </a:lnTo>
                <a:lnTo>
                  <a:pt x="16764" y="28956"/>
                </a:lnTo>
                <a:lnTo>
                  <a:pt x="7619" y="30480"/>
                </a:lnTo>
                <a:lnTo>
                  <a:pt x="8381" y="30480"/>
                </a:lnTo>
                <a:lnTo>
                  <a:pt x="0" y="31242"/>
                </a:lnTo>
                <a:lnTo>
                  <a:pt x="45080" y="32681"/>
                </a:lnTo>
                <a:lnTo>
                  <a:pt x="56544" y="25608"/>
                </a:lnTo>
                <a:lnTo>
                  <a:pt x="66824" y="17074"/>
                </a:lnTo>
                <a:lnTo>
                  <a:pt x="75793" y="7219"/>
                </a:lnTo>
                <a:lnTo>
                  <a:pt x="59436" y="6096"/>
                </a:lnTo>
                <a:lnTo>
                  <a:pt x="6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554736" y="3502523"/>
            <a:ext cx="2128486" cy="545220"/>
          </a:xfrm>
          <a:custGeom>
            <a:avLst/>
            <a:gdLst/>
            <a:ahLst/>
            <a:cxnLst/>
            <a:rect l="l" t="t" r="r" b="b"/>
            <a:pathLst>
              <a:path w="2128486" h="545220">
                <a:moveTo>
                  <a:pt x="12954" y="448446"/>
                </a:moveTo>
                <a:lnTo>
                  <a:pt x="12954" y="88020"/>
                </a:lnTo>
                <a:lnTo>
                  <a:pt x="13716" y="78876"/>
                </a:lnTo>
                <a:lnTo>
                  <a:pt x="13716" y="79638"/>
                </a:lnTo>
                <a:lnTo>
                  <a:pt x="14478" y="70494"/>
                </a:lnTo>
                <a:lnTo>
                  <a:pt x="14478" y="71256"/>
                </a:lnTo>
                <a:lnTo>
                  <a:pt x="16763" y="62112"/>
                </a:lnTo>
                <a:lnTo>
                  <a:pt x="16763" y="62874"/>
                </a:lnTo>
                <a:lnTo>
                  <a:pt x="19811" y="54492"/>
                </a:lnTo>
                <a:lnTo>
                  <a:pt x="19811" y="55254"/>
                </a:lnTo>
                <a:lnTo>
                  <a:pt x="23621" y="47634"/>
                </a:lnTo>
                <a:lnTo>
                  <a:pt x="22859" y="47634"/>
                </a:lnTo>
                <a:lnTo>
                  <a:pt x="32003" y="33918"/>
                </a:lnTo>
                <a:lnTo>
                  <a:pt x="32003" y="34680"/>
                </a:lnTo>
                <a:lnTo>
                  <a:pt x="38099" y="27822"/>
                </a:lnTo>
                <a:lnTo>
                  <a:pt x="37337" y="28584"/>
                </a:lnTo>
                <a:lnTo>
                  <a:pt x="43433" y="22488"/>
                </a:lnTo>
                <a:lnTo>
                  <a:pt x="43433" y="23250"/>
                </a:lnTo>
                <a:lnTo>
                  <a:pt x="50291" y="17916"/>
                </a:lnTo>
                <a:lnTo>
                  <a:pt x="49529" y="17916"/>
                </a:lnTo>
                <a:lnTo>
                  <a:pt x="57150" y="14106"/>
                </a:lnTo>
                <a:lnTo>
                  <a:pt x="56388" y="14106"/>
                </a:lnTo>
                <a:lnTo>
                  <a:pt x="64769" y="10296"/>
                </a:lnTo>
                <a:lnTo>
                  <a:pt x="64008" y="10296"/>
                </a:lnTo>
                <a:lnTo>
                  <a:pt x="72390" y="7248"/>
                </a:lnTo>
                <a:lnTo>
                  <a:pt x="71628" y="8010"/>
                </a:lnTo>
                <a:lnTo>
                  <a:pt x="80010" y="5724"/>
                </a:lnTo>
                <a:lnTo>
                  <a:pt x="88392" y="4200"/>
                </a:lnTo>
                <a:lnTo>
                  <a:pt x="87630" y="4200"/>
                </a:lnTo>
                <a:lnTo>
                  <a:pt x="97536" y="3438"/>
                </a:lnTo>
                <a:lnTo>
                  <a:pt x="96774" y="3438"/>
                </a:lnTo>
                <a:lnTo>
                  <a:pt x="55917" y="0"/>
                </a:lnTo>
                <a:lnTo>
                  <a:pt x="23893" y="24155"/>
                </a:lnTo>
                <a:lnTo>
                  <a:pt x="4571" y="59064"/>
                </a:lnTo>
                <a:lnTo>
                  <a:pt x="0" y="87258"/>
                </a:lnTo>
                <a:lnTo>
                  <a:pt x="0" y="449208"/>
                </a:lnTo>
                <a:lnTo>
                  <a:pt x="7620" y="486546"/>
                </a:lnTo>
                <a:lnTo>
                  <a:pt x="35052" y="523122"/>
                </a:lnTo>
                <a:lnTo>
                  <a:pt x="71699" y="542337"/>
                </a:lnTo>
                <a:lnTo>
                  <a:pt x="96774" y="545220"/>
                </a:lnTo>
                <a:lnTo>
                  <a:pt x="2092452" y="545220"/>
                </a:lnTo>
                <a:lnTo>
                  <a:pt x="2102358" y="543696"/>
                </a:lnTo>
                <a:lnTo>
                  <a:pt x="2103017" y="543555"/>
                </a:lnTo>
                <a:lnTo>
                  <a:pt x="2116150" y="539666"/>
                </a:lnTo>
                <a:lnTo>
                  <a:pt x="2128486" y="534001"/>
                </a:lnTo>
                <a:lnTo>
                  <a:pt x="2091689" y="532266"/>
                </a:lnTo>
                <a:lnTo>
                  <a:pt x="2100072" y="530742"/>
                </a:lnTo>
                <a:lnTo>
                  <a:pt x="2090927" y="532266"/>
                </a:lnTo>
                <a:lnTo>
                  <a:pt x="87630" y="532266"/>
                </a:lnTo>
                <a:lnTo>
                  <a:pt x="80010" y="530742"/>
                </a:lnTo>
                <a:lnTo>
                  <a:pt x="71628" y="528456"/>
                </a:lnTo>
                <a:lnTo>
                  <a:pt x="72390" y="529218"/>
                </a:lnTo>
                <a:lnTo>
                  <a:pt x="64008" y="526170"/>
                </a:lnTo>
                <a:lnTo>
                  <a:pt x="64770" y="526170"/>
                </a:lnTo>
                <a:lnTo>
                  <a:pt x="56388" y="522360"/>
                </a:lnTo>
                <a:lnTo>
                  <a:pt x="57150" y="522360"/>
                </a:lnTo>
                <a:lnTo>
                  <a:pt x="49530" y="517788"/>
                </a:lnTo>
                <a:lnTo>
                  <a:pt x="50292" y="518550"/>
                </a:lnTo>
                <a:lnTo>
                  <a:pt x="43434" y="513216"/>
                </a:lnTo>
                <a:lnTo>
                  <a:pt x="37338" y="507882"/>
                </a:lnTo>
                <a:lnTo>
                  <a:pt x="38100" y="507882"/>
                </a:lnTo>
                <a:lnTo>
                  <a:pt x="32004" y="501786"/>
                </a:lnTo>
                <a:lnTo>
                  <a:pt x="32004" y="502548"/>
                </a:lnTo>
                <a:lnTo>
                  <a:pt x="27432" y="495690"/>
                </a:lnTo>
                <a:lnTo>
                  <a:pt x="22860" y="488070"/>
                </a:lnTo>
                <a:lnTo>
                  <a:pt x="23622" y="488832"/>
                </a:lnTo>
                <a:lnTo>
                  <a:pt x="19812" y="481212"/>
                </a:lnTo>
                <a:lnTo>
                  <a:pt x="19812" y="481974"/>
                </a:lnTo>
                <a:lnTo>
                  <a:pt x="16764" y="473592"/>
                </a:lnTo>
                <a:lnTo>
                  <a:pt x="14478" y="465210"/>
                </a:lnTo>
                <a:lnTo>
                  <a:pt x="14478" y="465972"/>
                </a:lnTo>
                <a:lnTo>
                  <a:pt x="13716" y="456828"/>
                </a:lnTo>
                <a:lnTo>
                  <a:pt x="13716" y="457590"/>
                </a:lnTo>
                <a:lnTo>
                  <a:pt x="12954" y="448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719578" y="3573018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8381"/>
                </a:moveTo>
                <a:lnTo>
                  <a:pt x="0" y="0"/>
                </a:lnTo>
                <a:lnTo>
                  <a:pt x="1524" y="9143"/>
                </a:lnTo>
                <a:lnTo>
                  <a:pt x="1524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634746" y="4033266"/>
            <a:ext cx="8382" cy="1523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1523"/>
                </a:moveTo>
                <a:lnTo>
                  <a:pt x="0" y="0"/>
                </a:lnTo>
                <a:lnTo>
                  <a:pt x="7619" y="1523"/>
                </a:lnTo>
                <a:lnTo>
                  <a:pt x="8381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719578" y="3959352"/>
            <a:ext cx="1524" cy="9143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9144"/>
                </a:moveTo>
                <a:lnTo>
                  <a:pt x="1524" y="762"/>
                </a:lnTo>
                <a:lnTo>
                  <a:pt x="1524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690622" y="3522954"/>
            <a:ext cx="24935" cy="10268"/>
          </a:xfrm>
          <a:custGeom>
            <a:avLst/>
            <a:gdLst/>
            <a:ahLst/>
            <a:cxnLst/>
            <a:rect l="l" t="t" r="r" b="b"/>
            <a:pathLst>
              <a:path w="24935" h="10268">
                <a:moveTo>
                  <a:pt x="0" y="2057"/>
                </a:moveTo>
                <a:lnTo>
                  <a:pt x="24935" y="10268"/>
                </a:lnTo>
                <a:lnTo>
                  <a:pt x="16208" y="0"/>
                </a:lnTo>
                <a:lnTo>
                  <a:pt x="0" y="2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10653" y="3493725"/>
            <a:ext cx="2123402" cy="542798"/>
          </a:xfrm>
          <a:custGeom>
            <a:avLst/>
            <a:gdLst/>
            <a:ahLst/>
            <a:cxnLst/>
            <a:rect l="l" t="t" r="r" b="b"/>
            <a:pathLst>
              <a:path w="2123402" h="542798">
                <a:moveTo>
                  <a:pt x="2110448" y="465626"/>
                </a:moveTo>
                <a:lnTo>
                  <a:pt x="2110448" y="466388"/>
                </a:lnTo>
                <a:lnTo>
                  <a:pt x="2108924" y="474770"/>
                </a:lnTo>
                <a:lnTo>
                  <a:pt x="2108924" y="474008"/>
                </a:lnTo>
                <a:lnTo>
                  <a:pt x="2106638" y="482390"/>
                </a:lnTo>
                <a:lnTo>
                  <a:pt x="2103590" y="490772"/>
                </a:lnTo>
                <a:lnTo>
                  <a:pt x="2104352" y="490010"/>
                </a:lnTo>
                <a:lnTo>
                  <a:pt x="2100542" y="497630"/>
                </a:lnTo>
                <a:lnTo>
                  <a:pt x="2100542" y="496868"/>
                </a:lnTo>
                <a:lnTo>
                  <a:pt x="2095970" y="504488"/>
                </a:lnTo>
                <a:lnTo>
                  <a:pt x="2096732" y="504488"/>
                </a:lnTo>
                <a:lnTo>
                  <a:pt x="2091398" y="511346"/>
                </a:lnTo>
                <a:lnTo>
                  <a:pt x="2091398" y="510584"/>
                </a:lnTo>
                <a:lnTo>
                  <a:pt x="2086064" y="516680"/>
                </a:lnTo>
                <a:lnTo>
                  <a:pt x="2079968" y="522014"/>
                </a:lnTo>
                <a:lnTo>
                  <a:pt x="2080730" y="522014"/>
                </a:lnTo>
                <a:lnTo>
                  <a:pt x="2073110" y="527348"/>
                </a:lnTo>
                <a:lnTo>
                  <a:pt x="2073872" y="526586"/>
                </a:lnTo>
                <a:lnTo>
                  <a:pt x="2066252" y="531158"/>
                </a:lnTo>
                <a:lnTo>
                  <a:pt x="2067014" y="531158"/>
                </a:lnTo>
                <a:lnTo>
                  <a:pt x="2059394" y="534968"/>
                </a:lnTo>
                <a:lnTo>
                  <a:pt x="2051774" y="538016"/>
                </a:lnTo>
                <a:lnTo>
                  <a:pt x="2051774" y="537254"/>
                </a:lnTo>
                <a:lnTo>
                  <a:pt x="2043392" y="539540"/>
                </a:lnTo>
                <a:lnTo>
                  <a:pt x="2044154" y="539540"/>
                </a:lnTo>
                <a:lnTo>
                  <a:pt x="2035772" y="541064"/>
                </a:lnTo>
                <a:lnTo>
                  <a:pt x="2072568" y="542798"/>
                </a:lnTo>
                <a:lnTo>
                  <a:pt x="2094217" y="526792"/>
                </a:lnTo>
                <a:lnTo>
                  <a:pt x="2110793" y="505645"/>
                </a:lnTo>
                <a:lnTo>
                  <a:pt x="2121042" y="480666"/>
                </a:lnTo>
                <a:lnTo>
                  <a:pt x="2123402" y="467150"/>
                </a:lnTo>
                <a:lnTo>
                  <a:pt x="2123402" y="86912"/>
                </a:lnTo>
                <a:lnTo>
                  <a:pt x="2117848" y="63213"/>
                </a:lnTo>
                <a:lnTo>
                  <a:pt x="2104904" y="39497"/>
                </a:lnTo>
                <a:lnTo>
                  <a:pt x="2079968" y="31286"/>
                </a:lnTo>
                <a:lnTo>
                  <a:pt x="2096176" y="29228"/>
                </a:lnTo>
                <a:lnTo>
                  <a:pt x="2062936" y="6659"/>
                </a:lnTo>
                <a:lnTo>
                  <a:pt x="38879" y="0"/>
                </a:lnTo>
                <a:lnTo>
                  <a:pt x="25518" y="941"/>
                </a:lnTo>
                <a:lnTo>
                  <a:pt x="12486" y="3931"/>
                </a:lnTo>
                <a:lnTo>
                  <a:pt x="0" y="8797"/>
                </a:lnTo>
                <a:lnTo>
                  <a:pt x="40856" y="12236"/>
                </a:lnTo>
                <a:lnTo>
                  <a:pt x="2026628" y="12236"/>
                </a:lnTo>
                <a:lnTo>
                  <a:pt x="2035772" y="12998"/>
                </a:lnTo>
                <a:lnTo>
                  <a:pt x="2035010" y="12998"/>
                </a:lnTo>
                <a:lnTo>
                  <a:pt x="2044154" y="14522"/>
                </a:lnTo>
                <a:lnTo>
                  <a:pt x="2043392" y="14522"/>
                </a:lnTo>
                <a:lnTo>
                  <a:pt x="2051774" y="16808"/>
                </a:lnTo>
                <a:lnTo>
                  <a:pt x="2051774" y="16046"/>
                </a:lnTo>
                <a:lnTo>
                  <a:pt x="2059394" y="19094"/>
                </a:lnTo>
                <a:lnTo>
                  <a:pt x="2067014" y="22904"/>
                </a:lnTo>
                <a:lnTo>
                  <a:pt x="2066252" y="22904"/>
                </a:lnTo>
                <a:lnTo>
                  <a:pt x="2073872" y="26714"/>
                </a:lnTo>
                <a:lnTo>
                  <a:pt x="2073110" y="26714"/>
                </a:lnTo>
                <a:lnTo>
                  <a:pt x="2080730" y="32048"/>
                </a:lnTo>
                <a:lnTo>
                  <a:pt x="2086064" y="37382"/>
                </a:lnTo>
                <a:lnTo>
                  <a:pt x="2086064" y="36620"/>
                </a:lnTo>
                <a:lnTo>
                  <a:pt x="2091398" y="43478"/>
                </a:lnTo>
                <a:lnTo>
                  <a:pt x="2091398" y="42716"/>
                </a:lnTo>
                <a:lnTo>
                  <a:pt x="2096732" y="49574"/>
                </a:lnTo>
                <a:lnTo>
                  <a:pt x="2095970" y="49574"/>
                </a:lnTo>
                <a:lnTo>
                  <a:pt x="2100542" y="56432"/>
                </a:lnTo>
                <a:lnTo>
                  <a:pt x="2104352" y="64052"/>
                </a:lnTo>
                <a:lnTo>
                  <a:pt x="2103590" y="63290"/>
                </a:lnTo>
                <a:lnTo>
                  <a:pt x="2106638" y="71672"/>
                </a:lnTo>
                <a:lnTo>
                  <a:pt x="2106638" y="70910"/>
                </a:lnTo>
                <a:lnTo>
                  <a:pt x="2108924" y="80054"/>
                </a:lnTo>
                <a:lnTo>
                  <a:pt x="2108924" y="79292"/>
                </a:lnTo>
                <a:lnTo>
                  <a:pt x="2110448" y="87674"/>
                </a:lnTo>
                <a:lnTo>
                  <a:pt x="2110448" y="465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54736" y="4141469"/>
            <a:ext cx="2179320" cy="537972"/>
          </a:xfrm>
          <a:custGeom>
            <a:avLst/>
            <a:gdLst/>
            <a:ahLst/>
            <a:cxnLst/>
            <a:rect l="l" t="t" r="r" b="b"/>
            <a:pathLst>
              <a:path w="2179320" h="537972">
                <a:moveTo>
                  <a:pt x="88392" y="0"/>
                </a:moveTo>
                <a:lnTo>
                  <a:pt x="87630" y="762"/>
                </a:lnTo>
                <a:lnTo>
                  <a:pt x="97536" y="0"/>
                </a:lnTo>
                <a:lnTo>
                  <a:pt x="2082545" y="0"/>
                </a:lnTo>
                <a:lnTo>
                  <a:pt x="2091689" y="762"/>
                </a:lnTo>
                <a:lnTo>
                  <a:pt x="2090927" y="0"/>
                </a:lnTo>
                <a:lnTo>
                  <a:pt x="88392" y="0"/>
                </a:lnTo>
                <a:close/>
              </a:path>
              <a:path w="2179320" h="537972">
                <a:moveTo>
                  <a:pt x="2166366" y="445008"/>
                </a:moveTo>
                <a:lnTo>
                  <a:pt x="2166366" y="453390"/>
                </a:lnTo>
                <a:lnTo>
                  <a:pt x="2164842" y="461772"/>
                </a:lnTo>
                <a:lnTo>
                  <a:pt x="2162556" y="470154"/>
                </a:lnTo>
                <a:lnTo>
                  <a:pt x="2162556" y="469392"/>
                </a:lnTo>
                <a:lnTo>
                  <a:pt x="2159508" y="477774"/>
                </a:lnTo>
                <a:lnTo>
                  <a:pt x="2160270" y="477012"/>
                </a:lnTo>
                <a:lnTo>
                  <a:pt x="2156460" y="485394"/>
                </a:lnTo>
                <a:lnTo>
                  <a:pt x="2156460" y="484632"/>
                </a:lnTo>
                <a:lnTo>
                  <a:pt x="2151888" y="492252"/>
                </a:lnTo>
                <a:lnTo>
                  <a:pt x="2152650" y="491490"/>
                </a:lnTo>
                <a:lnTo>
                  <a:pt x="2147316" y="498348"/>
                </a:lnTo>
                <a:lnTo>
                  <a:pt x="2147316" y="497586"/>
                </a:lnTo>
                <a:lnTo>
                  <a:pt x="2141982" y="504444"/>
                </a:lnTo>
                <a:lnTo>
                  <a:pt x="2141982" y="503682"/>
                </a:lnTo>
                <a:lnTo>
                  <a:pt x="2136648" y="509016"/>
                </a:lnTo>
                <a:lnTo>
                  <a:pt x="2135886" y="509778"/>
                </a:lnTo>
                <a:lnTo>
                  <a:pt x="2129790" y="514350"/>
                </a:lnTo>
                <a:lnTo>
                  <a:pt x="2122170" y="518922"/>
                </a:lnTo>
                <a:lnTo>
                  <a:pt x="2122932" y="518160"/>
                </a:lnTo>
                <a:lnTo>
                  <a:pt x="2115312" y="521970"/>
                </a:lnTo>
                <a:lnTo>
                  <a:pt x="2107692" y="525018"/>
                </a:lnTo>
                <a:lnTo>
                  <a:pt x="2099310" y="527304"/>
                </a:lnTo>
                <a:lnTo>
                  <a:pt x="2100072" y="526542"/>
                </a:lnTo>
                <a:lnTo>
                  <a:pt x="2090927" y="528066"/>
                </a:lnTo>
                <a:lnTo>
                  <a:pt x="2091689" y="528066"/>
                </a:lnTo>
                <a:lnTo>
                  <a:pt x="2082545" y="528828"/>
                </a:lnTo>
                <a:lnTo>
                  <a:pt x="97536" y="528828"/>
                </a:lnTo>
                <a:lnTo>
                  <a:pt x="87630" y="528066"/>
                </a:lnTo>
                <a:lnTo>
                  <a:pt x="88392" y="528066"/>
                </a:lnTo>
                <a:lnTo>
                  <a:pt x="80010" y="526542"/>
                </a:lnTo>
                <a:lnTo>
                  <a:pt x="80010" y="527304"/>
                </a:lnTo>
                <a:lnTo>
                  <a:pt x="71628" y="525018"/>
                </a:lnTo>
                <a:lnTo>
                  <a:pt x="42672" y="525018"/>
                </a:lnTo>
                <a:lnTo>
                  <a:pt x="51054" y="529590"/>
                </a:lnTo>
                <a:lnTo>
                  <a:pt x="96774" y="528828"/>
                </a:lnTo>
                <a:lnTo>
                  <a:pt x="51054" y="529590"/>
                </a:lnTo>
                <a:lnTo>
                  <a:pt x="58855" y="533905"/>
                </a:lnTo>
                <a:lnTo>
                  <a:pt x="71249" y="538128"/>
                </a:lnTo>
                <a:lnTo>
                  <a:pt x="84335" y="540646"/>
                </a:lnTo>
                <a:lnTo>
                  <a:pt x="96774" y="541782"/>
                </a:lnTo>
                <a:lnTo>
                  <a:pt x="2082545" y="541782"/>
                </a:lnTo>
                <a:lnTo>
                  <a:pt x="2128325" y="530218"/>
                </a:lnTo>
                <a:lnTo>
                  <a:pt x="2158905" y="504683"/>
                </a:lnTo>
                <a:lnTo>
                  <a:pt x="2176748" y="468612"/>
                </a:lnTo>
                <a:lnTo>
                  <a:pt x="2179320" y="454914"/>
                </a:lnTo>
                <a:lnTo>
                  <a:pt x="2166366" y="74676"/>
                </a:lnTo>
                <a:lnTo>
                  <a:pt x="2179320" y="73914"/>
                </a:lnTo>
                <a:lnTo>
                  <a:pt x="2160940" y="26727"/>
                </a:lnTo>
                <a:lnTo>
                  <a:pt x="2131342" y="113"/>
                </a:lnTo>
                <a:lnTo>
                  <a:pt x="2092452" y="-12191"/>
                </a:lnTo>
                <a:lnTo>
                  <a:pt x="2082545" y="-12953"/>
                </a:lnTo>
                <a:lnTo>
                  <a:pt x="96599" y="-12950"/>
                </a:lnTo>
                <a:lnTo>
                  <a:pt x="56676" y="-4083"/>
                </a:lnTo>
                <a:lnTo>
                  <a:pt x="24482" y="19283"/>
                </a:lnTo>
                <a:lnTo>
                  <a:pt x="16256" y="29899"/>
                </a:lnTo>
                <a:lnTo>
                  <a:pt x="32003" y="30480"/>
                </a:lnTo>
                <a:lnTo>
                  <a:pt x="38099" y="24384"/>
                </a:lnTo>
                <a:lnTo>
                  <a:pt x="37337" y="24384"/>
                </a:lnTo>
                <a:lnTo>
                  <a:pt x="43433" y="19050"/>
                </a:lnTo>
                <a:lnTo>
                  <a:pt x="50291" y="13716"/>
                </a:lnTo>
                <a:lnTo>
                  <a:pt x="49529" y="14478"/>
                </a:lnTo>
                <a:lnTo>
                  <a:pt x="57150" y="9906"/>
                </a:lnTo>
                <a:lnTo>
                  <a:pt x="56388" y="9906"/>
                </a:lnTo>
                <a:lnTo>
                  <a:pt x="64769" y="6096"/>
                </a:lnTo>
                <a:lnTo>
                  <a:pt x="64008" y="6858"/>
                </a:lnTo>
                <a:lnTo>
                  <a:pt x="72390" y="3810"/>
                </a:lnTo>
                <a:lnTo>
                  <a:pt x="71628" y="3810"/>
                </a:lnTo>
                <a:lnTo>
                  <a:pt x="80010" y="1524"/>
                </a:lnTo>
                <a:lnTo>
                  <a:pt x="88392" y="0"/>
                </a:lnTo>
                <a:lnTo>
                  <a:pt x="2090927" y="0"/>
                </a:lnTo>
                <a:lnTo>
                  <a:pt x="2100072" y="1524"/>
                </a:lnTo>
                <a:lnTo>
                  <a:pt x="2099310" y="1524"/>
                </a:lnTo>
                <a:lnTo>
                  <a:pt x="2107692" y="3810"/>
                </a:lnTo>
                <a:lnTo>
                  <a:pt x="2115312" y="6858"/>
                </a:lnTo>
                <a:lnTo>
                  <a:pt x="2115312" y="6096"/>
                </a:lnTo>
                <a:lnTo>
                  <a:pt x="2122932" y="9906"/>
                </a:lnTo>
                <a:lnTo>
                  <a:pt x="2122170" y="9906"/>
                </a:lnTo>
                <a:lnTo>
                  <a:pt x="2129790" y="14478"/>
                </a:lnTo>
                <a:lnTo>
                  <a:pt x="2129028" y="13716"/>
                </a:lnTo>
                <a:lnTo>
                  <a:pt x="2136648" y="19050"/>
                </a:lnTo>
                <a:lnTo>
                  <a:pt x="2135886" y="19050"/>
                </a:lnTo>
                <a:lnTo>
                  <a:pt x="2141982" y="24384"/>
                </a:lnTo>
                <a:lnTo>
                  <a:pt x="2147316" y="30480"/>
                </a:lnTo>
                <a:lnTo>
                  <a:pt x="2152650" y="37338"/>
                </a:lnTo>
                <a:lnTo>
                  <a:pt x="2151888" y="36576"/>
                </a:lnTo>
                <a:lnTo>
                  <a:pt x="2156460" y="44196"/>
                </a:lnTo>
                <a:lnTo>
                  <a:pt x="2156460" y="43434"/>
                </a:lnTo>
                <a:lnTo>
                  <a:pt x="2160270" y="51816"/>
                </a:lnTo>
                <a:lnTo>
                  <a:pt x="2159508" y="51054"/>
                </a:lnTo>
                <a:lnTo>
                  <a:pt x="2162556" y="59436"/>
                </a:lnTo>
                <a:lnTo>
                  <a:pt x="2162556" y="58674"/>
                </a:lnTo>
                <a:lnTo>
                  <a:pt x="2164842" y="67056"/>
                </a:lnTo>
                <a:lnTo>
                  <a:pt x="2164842" y="66294"/>
                </a:lnTo>
                <a:lnTo>
                  <a:pt x="2166366" y="75438"/>
                </a:lnTo>
                <a:lnTo>
                  <a:pt x="2166366" y="445008"/>
                </a:lnTo>
                <a:close/>
              </a:path>
              <a:path w="2179320" h="537972">
                <a:moveTo>
                  <a:pt x="2135886" y="509778"/>
                </a:moveTo>
                <a:lnTo>
                  <a:pt x="2136648" y="509016"/>
                </a:lnTo>
                <a:lnTo>
                  <a:pt x="2129028" y="514350"/>
                </a:lnTo>
                <a:lnTo>
                  <a:pt x="2129790" y="514350"/>
                </a:lnTo>
                <a:lnTo>
                  <a:pt x="2135886" y="509778"/>
                </a:lnTo>
                <a:close/>
              </a:path>
              <a:path w="2179320" h="537972">
                <a:moveTo>
                  <a:pt x="27431" y="37338"/>
                </a:moveTo>
                <a:lnTo>
                  <a:pt x="32003" y="30480"/>
                </a:lnTo>
                <a:lnTo>
                  <a:pt x="16256" y="29899"/>
                </a:lnTo>
                <a:lnTo>
                  <a:pt x="9563" y="41787"/>
                </a:lnTo>
                <a:lnTo>
                  <a:pt x="4571" y="54864"/>
                </a:lnTo>
                <a:lnTo>
                  <a:pt x="2285" y="64008"/>
                </a:lnTo>
                <a:lnTo>
                  <a:pt x="761" y="73914"/>
                </a:lnTo>
                <a:lnTo>
                  <a:pt x="0" y="83820"/>
                </a:lnTo>
                <a:lnTo>
                  <a:pt x="0" y="445008"/>
                </a:lnTo>
                <a:lnTo>
                  <a:pt x="12954" y="445008"/>
                </a:lnTo>
                <a:lnTo>
                  <a:pt x="762" y="454914"/>
                </a:lnTo>
                <a:lnTo>
                  <a:pt x="2286" y="464058"/>
                </a:lnTo>
                <a:lnTo>
                  <a:pt x="4572" y="473964"/>
                </a:lnTo>
                <a:lnTo>
                  <a:pt x="7620" y="482346"/>
                </a:lnTo>
                <a:lnTo>
                  <a:pt x="10746" y="489250"/>
                </a:lnTo>
                <a:lnTo>
                  <a:pt x="17680" y="500671"/>
                </a:lnTo>
                <a:lnTo>
                  <a:pt x="26163" y="511421"/>
                </a:lnTo>
                <a:lnTo>
                  <a:pt x="35052" y="519684"/>
                </a:lnTo>
                <a:lnTo>
                  <a:pt x="42672" y="525018"/>
                </a:lnTo>
                <a:lnTo>
                  <a:pt x="72390" y="525018"/>
                </a:lnTo>
                <a:lnTo>
                  <a:pt x="64008" y="521970"/>
                </a:lnTo>
                <a:lnTo>
                  <a:pt x="64770" y="521970"/>
                </a:lnTo>
                <a:lnTo>
                  <a:pt x="56388" y="518160"/>
                </a:lnTo>
                <a:lnTo>
                  <a:pt x="57150" y="518922"/>
                </a:lnTo>
                <a:lnTo>
                  <a:pt x="49530" y="514350"/>
                </a:lnTo>
                <a:lnTo>
                  <a:pt x="50292" y="514350"/>
                </a:lnTo>
                <a:lnTo>
                  <a:pt x="43434" y="509016"/>
                </a:lnTo>
                <a:lnTo>
                  <a:pt x="43434" y="509778"/>
                </a:lnTo>
                <a:lnTo>
                  <a:pt x="37338" y="503682"/>
                </a:lnTo>
                <a:lnTo>
                  <a:pt x="38100" y="504444"/>
                </a:lnTo>
                <a:lnTo>
                  <a:pt x="32004" y="497586"/>
                </a:lnTo>
                <a:lnTo>
                  <a:pt x="32004" y="498348"/>
                </a:lnTo>
                <a:lnTo>
                  <a:pt x="27432" y="491490"/>
                </a:lnTo>
                <a:lnTo>
                  <a:pt x="27432" y="492252"/>
                </a:lnTo>
                <a:lnTo>
                  <a:pt x="22860" y="484632"/>
                </a:lnTo>
                <a:lnTo>
                  <a:pt x="23622" y="485394"/>
                </a:lnTo>
                <a:lnTo>
                  <a:pt x="19812" y="477012"/>
                </a:lnTo>
                <a:lnTo>
                  <a:pt x="19812" y="477774"/>
                </a:lnTo>
                <a:lnTo>
                  <a:pt x="16764" y="469392"/>
                </a:lnTo>
                <a:lnTo>
                  <a:pt x="16764" y="470154"/>
                </a:lnTo>
                <a:lnTo>
                  <a:pt x="14478" y="461772"/>
                </a:lnTo>
                <a:lnTo>
                  <a:pt x="13716" y="453390"/>
                </a:lnTo>
                <a:lnTo>
                  <a:pt x="12954" y="444246"/>
                </a:lnTo>
                <a:lnTo>
                  <a:pt x="12954" y="83820"/>
                </a:lnTo>
                <a:lnTo>
                  <a:pt x="13716" y="74676"/>
                </a:lnTo>
                <a:lnTo>
                  <a:pt x="13716" y="75438"/>
                </a:lnTo>
                <a:lnTo>
                  <a:pt x="14478" y="66294"/>
                </a:lnTo>
                <a:lnTo>
                  <a:pt x="14478" y="67056"/>
                </a:lnTo>
                <a:lnTo>
                  <a:pt x="16763" y="58674"/>
                </a:lnTo>
                <a:lnTo>
                  <a:pt x="16763" y="59436"/>
                </a:lnTo>
                <a:lnTo>
                  <a:pt x="19811" y="51054"/>
                </a:lnTo>
                <a:lnTo>
                  <a:pt x="19811" y="51816"/>
                </a:lnTo>
                <a:lnTo>
                  <a:pt x="23621" y="43434"/>
                </a:lnTo>
                <a:lnTo>
                  <a:pt x="22859" y="44196"/>
                </a:lnTo>
                <a:lnTo>
                  <a:pt x="27431" y="36576"/>
                </a:lnTo>
                <a:lnTo>
                  <a:pt x="27431" y="37338"/>
                </a:lnTo>
                <a:close/>
              </a:path>
              <a:path w="2179320" h="537972">
                <a:moveTo>
                  <a:pt x="12954" y="445008"/>
                </a:moveTo>
                <a:lnTo>
                  <a:pt x="0" y="445008"/>
                </a:lnTo>
                <a:lnTo>
                  <a:pt x="762" y="454914"/>
                </a:lnTo>
                <a:lnTo>
                  <a:pt x="12954" y="445008"/>
                </a:lnTo>
                <a:close/>
              </a:path>
              <a:path w="2179320" h="537972">
                <a:moveTo>
                  <a:pt x="2166366" y="74676"/>
                </a:moveTo>
                <a:lnTo>
                  <a:pt x="2179320" y="454914"/>
                </a:lnTo>
                <a:lnTo>
                  <a:pt x="2179320" y="73914"/>
                </a:lnTo>
                <a:lnTo>
                  <a:pt x="2166366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657094" y="4869942"/>
            <a:ext cx="96774" cy="446725"/>
          </a:xfrm>
          <a:custGeom>
            <a:avLst/>
            <a:gdLst/>
            <a:ahLst/>
            <a:cxnLst/>
            <a:rect l="l" t="t" r="r" b="b"/>
            <a:pathLst>
              <a:path w="96774" h="446725">
                <a:moveTo>
                  <a:pt x="44976" y="446725"/>
                </a:moveTo>
                <a:lnTo>
                  <a:pt x="56459" y="439599"/>
                </a:lnTo>
                <a:lnTo>
                  <a:pt x="66783" y="430946"/>
                </a:lnTo>
                <a:lnTo>
                  <a:pt x="75806" y="420945"/>
                </a:lnTo>
                <a:lnTo>
                  <a:pt x="58673" y="420623"/>
                </a:lnTo>
                <a:lnTo>
                  <a:pt x="75806" y="420945"/>
                </a:lnTo>
                <a:lnTo>
                  <a:pt x="89373" y="397626"/>
                </a:lnTo>
                <a:lnTo>
                  <a:pt x="96011" y="371093"/>
                </a:lnTo>
                <a:lnTo>
                  <a:pt x="96773" y="361187"/>
                </a:lnTo>
                <a:lnTo>
                  <a:pt x="96773" y="0"/>
                </a:lnTo>
                <a:lnTo>
                  <a:pt x="83819" y="0"/>
                </a:lnTo>
                <a:lnTo>
                  <a:pt x="83819" y="360425"/>
                </a:lnTo>
                <a:lnTo>
                  <a:pt x="83057" y="370331"/>
                </a:lnTo>
                <a:lnTo>
                  <a:pt x="83819" y="361187"/>
                </a:lnTo>
                <a:lnTo>
                  <a:pt x="83057" y="370331"/>
                </a:lnTo>
                <a:lnTo>
                  <a:pt x="83057" y="369569"/>
                </a:lnTo>
                <a:lnTo>
                  <a:pt x="81533" y="378713"/>
                </a:lnTo>
                <a:lnTo>
                  <a:pt x="81533" y="377951"/>
                </a:lnTo>
                <a:lnTo>
                  <a:pt x="80009" y="386333"/>
                </a:lnTo>
                <a:lnTo>
                  <a:pt x="80009" y="385571"/>
                </a:lnTo>
                <a:lnTo>
                  <a:pt x="76961" y="393953"/>
                </a:lnTo>
                <a:lnTo>
                  <a:pt x="76961" y="393191"/>
                </a:lnTo>
                <a:lnTo>
                  <a:pt x="73151" y="401573"/>
                </a:lnTo>
                <a:lnTo>
                  <a:pt x="73913" y="400811"/>
                </a:lnTo>
                <a:lnTo>
                  <a:pt x="69341" y="408431"/>
                </a:lnTo>
                <a:lnTo>
                  <a:pt x="69341" y="407669"/>
                </a:lnTo>
                <a:lnTo>
                  <a:pt x="64007" y="414527"/>
                </a:lnTo>
                <a:lnTo>
                  <a:pt x="64769" y="414527"/>
                </a:lnTo>
                <a:lnTo>
                  <a:pt x="59435" y="419861"/>
                </a:lnTo>
                <a:lnTo>
                  <a:pt x="52577" y="425957"/>
                </a:lnTo>
                <a:lnTo>
                  <a:pt x="53339" y="425957"/>
                </a:lnTo>
                <a:lnTo>
                  <a:pt x="39623" y="435101"/>
                </a:lnTo>
                <a:lnTo>
                  <a:pt x="39623" y="434339"/>
                </a:lnTo>
                <a:lnTo>
                  <a:pt x="32003" y="438149"/>
                </a:lnTo>
                <a:lnTo>
                  <a:pt x="32765" y="438149"/>
                </a:lnTo>
                <a:lnTo>
                  <a:pt x="24383" y="441197"/>
                </a:lnTo>
                <a:lnTo>
                  <a:pt x="25145" y="441197"/>
                </a:lnTo>
                <a:lnTo>
                  <a:pt x="16001" y="443483"/>
                </a:lnTo>
                <a:lnTo>
                  <a:pt x="16763" y="443483"/>
                </a:lnTo>
                <a:lnTo>
                  <a:pt x="7619" y="444245"/>
                </a:lnTo>
                <a:lnTo>
                  <a:pt x="8381" y="444245"/>
                </a:lnTo>
                <a:lnTo>
                  <a:pt x="0" y="445007"/>
                </a:lnTo>
                <a:lnTo>
                  <a:pt x="44976" y="446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590960" y="4805336"/>
            <a:ext cx="20925" cy="10552"/>
          </a:xfrm>
          <a:custGeom>
            <a:avLst/>
            <a:gdLst/>
            <a:ahLst/>
            <a:cxnLst/>
            <a:rect l="l" t="t" r="r" b="b"/>
            <a:pathLst>
              <a:path w="20925" h="10552">
                <a:moveTo>
                  <a:pt x="20925" y="5169"/>
                </a:moveTo>
                <a:lnTo>
                  <a:pt x="8124" y="0"/>
                </a:lnTo>
                <a:lnTo>
                  <a:pt x="0" y="10552"/>
                </a:lnTo>
                <a:lnTo>
                  <a:pt x="20163" y="5931"/>
                </a:lnTo>
                <a:lnTo>
                  <a:pt x="20925" y="5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709672" y="4805171"/>
            <a:ext cx="6095" cy="5333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0" y="0"/>
                </a:moveTo>
                <a:lnTo>
                  <a:pt x="6095" y="5334"/>
                </a:lnTo>
                <a:lnTo>
                  <a:pt x="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574548" y="4869942"/>
            <a:ext cx="12192" cy="361188"/>
          </a:xfrm>
          <a:custGeom>
            <a:avLst/>
            <a:gdLst/>
            <a:ahLst/>
            <a:cxnLst/>
            <a:rect l="l" t="t" r="r" b="b"/>
            <a:pathLst>
              <a:path w="12192" h="361188">
                <a:moveTo>
                  <a:pt x="0" y="361188"/>
                </a:moveTo>
                <a:lnTo>
                  <a:pt x="1219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574548" y="5231130"/>
            <a:ext cx="12192" cy="9905"/>
          </a:xfrm>
          <a:custGeom>
            <a:avLst/>
            <a:gdLst/>
            <a:ahLst/>
            <a:cxnLst/>
            <a:rect l="l" t="t" r="r" b="b"/>
            <a:pathLst>
              <a:path w="12192" h="9905">
                <a:moveTo>
                  <a:pt x="12192" y="0"/>
                </a:moveTo>
                <a:lnTo>
                  <a:pt x="0" y="0"/>
                </a:lnTo>
                <a:lnTo>
                  <a:pt x="0" y="9906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574548" y="4773168"/>
            <a:ext cx="2119203" cy="522732"/>
          </a:xfrm>
          <a:custGeom>
            <a:avLst/>
            <a:gdLst/>
            <a:ahLst/>
            <a:cxnLst/>
            <a:rect l="l" t="t" r="r" b="b"/>
            <a:pathLst>
              <a:path w="2119203" h="522732">
                <a:moveTo>
                  <a:pt x="2082545" y="0"/>
                </a:moveTo>
                <a:lnTo>
                  <a:pt x="95828" y="6"/>
                </a:lnTo>
                <a:lnTo>
                  <a:pt x="55634" y="9107"/>
                </a:lnTo>
                <a:lnTo>
                  <a:pt x="24537" y="32168"/>
                </a:lnTo>
                <a:lnTo>
                  <a:pt x="37337" y="37338"/>
                </a:lnTo>
                <a:lnTo>
                  <a:pt x="36575" y="38100"/>
                </a:lnTo>
                <a:lnTo>
                  <a:pt x="16412" y="42721"/>
                </a:lnTo>
                <a:lnTo>
                  <a:pt x="9488" y="54621"/>
                </a:lnTo>
                <a:lnTo>
                  <a:pt x="3809" y="67818"/>
                </a:lnTo>
                <a:lnTo>
                  <a:pt x="1523" y="77724"/>
                </a:lnTo>
                <a:lnTo>
                  <a:pt x="0" y="86868"/>
                </a:lnTo>
                <a:lnTo>
                  <a:pt x="0" y="96774"/>
                </a:lnTo>
                <a:lnTo>
                  <a:pt x="12192" y="96774"/>
                </a:lnTo>
                <a:lnTo>
                  <a:pt x="0" y="457962"/>
                </a:lnTo>
                <a:lnTo>
                  <a:pt x="12192" y="457962"/>
                </a:lnTo>
                <a:lnTo>
                  <a:pt x="0" y="467868"/>
                </a:lnTo>
                <a:lnTo>
                  <a:pt x="1524" y="477012"/>
                </a:lnTo>
                <a:lnTo>
                  <a:pt x="3810" y="486918"/>
                </a:lnTo>
                <a:lnTo>
                  <a:pt x="7620" y="495300"/>
                </a:lnTo>
                <a:lnTo>
                  <a:pt x="11088" y="503209"/>
                </a:lnTo>
                <a:lnTo>
                  <a:pt x="17538" y="514040"/>
                </a:lnTo>
                <a:lnTo>
                  <a:pt x="36576" y="516636"/>
                </a:lnTo>
                <a:lnTo>
                  <a:pt x="37338" y="517398"/>
                </a:lnTo>
                <a:lnTo>
                  <a:pt x="42672" y="522732"/>
                </a:lnTo>
                <a:lnTo>
                  <a:pt x="43434" y="522732"/>
                </a:lnTo>
                <a:lnTo>
                  <a:pt x="36576" y="516636"/>
                </a:lnTo>
                <a:lnTo>
                  <a:pt x="31242" y="511302"/>
                </a:lnTo>
                <a:lnTo>
                  <a:pt x="32004" y="511302"/>
                </a:lnTo>
                <a:lnTo>
                  <a:pt x="26670" y="504444"/>
                </a:lnTo>
                <a:lnTo>
                  <a:pt x="26670" y="505206"/>
                </a:lnTo>
                <a:lnTo>
                  <a:pt x="22860" y="497586"/>
                </a:lnTo>
                <a:lnTo>
                  <a:pt x="22860" y="498348"/>
                </a:lnTo>
                <a:lnTo>
                  <a:pt x="19050" y="489966"/>
                </a:lnTo>
                <a:lnTo>
                  <a:pt x="19050" y="490728"/>
                </a:lnTo>
                <a:lnTo>
                  <a:pt x="16002" y="482346"/>
                </a:lnTo>
                <a:lnTo>
                  <a:pt x="16764" y="483108"/>
                </a:lnTo>
                <a:lnTo>
                  <a:pt x="14478" y="474726"/>
                </a:lnTo>
                <a:lnTo>
                  <a:pt x="14478" y="475488"/>
                </a:lnTo>
                <a:lnTo>
                  <a:pt x="12954" y="466344"/>
                </a:lnTo>
                <a:lnTo>
                  <a:pt x="12954" y="467106"/>
                </a:lnTo>
                <a:lnTo>
                  <a:pt x="12192" y="457200"/>
                </a:lnTo>
                <a:lnTo>
                  <a:pt x="12192" y="97536"/>
                </a:lnTo>
                <a:lnTo>
                  <a:pt x="12954" y="87630"/>
                </a:lnTo>
                <a:lnTo>
                  <a:pt x="12954" y="88392"/>
                </a:lnTo>
                <a:lnTo>
                  <a:pt x="14478" y="80010"/>
                </a:lnTo>
                <a:lnTo>
                  <a:pt x="16763" y="71628"/>
                </a:lnTo>
                <a:lnTo>
                  <a:pt x="16001" y="72390"/>
                </a:lnTo>
                <a:lnTo>
                  <a:pt x="19049" y="64008"/>
                </a:lnTo>
                <a:lnTo>
                  <a:pt x="19049" y="64770"/>
                </a:lnTo>
                <a:lnTo>
                  <a:pt x="22859" y="56388"/>
                </a:lnTo>
                <a:lnTo>
                  <a:pt x="22859" y="57150"/>
                </a:lnTo>
                <a:lnTo>
                  <a:pt x="26669" y="49530"/>
                </a:lnTo>
                <a:lnTo>
                  <a:pt x="26669" y="50292"/>
                </a:lnTo>
                <a:lnTo>
                  <a:pt x="32003" y="43434"/>
                </a:lnTo>
                <a:lnTo>
                  <a:pt x="31241" y="43434"/>
                </a:lnTo>
                <a:lnTo>
                  <a:pt x="36576" y="38099"/>
                </a:lnTo>
                <a:lnTo>
                  <a:pt x="43433" y="32004"/>
                </a:lnTo>
                <a:lnTo>
                  <a:pt x="42671" y="32004"/>
                </a:lnTo>
                <a:lnTo>
                  <a:pt x="56388" y="22860"/>
                </a:lnTo>
                <a:lnTo>
                  <a:pt x="56388" y="23622"/>
                </a:lnTo>
                <a:lnTo>
                  <a:pt x="64008" y="19812"/>
                </a:lnTo>
                <a:lnTo>
                  <a:pt x="63246" y="19812"/>
                </a:lnTo>
                <a:lnTo>
                  <a:pt x="71628" y="16764"/>
                </a:lnTo>
                <a:lnTo>
                  <a:pt x="70866" y="16764"/>
                </a:lnTo>
                <a:lnTo>
                  <a:pt x="80010" y="14478"/>
                </a:lnTo>
                <a:lnTo>
                  <a:pt x="79248" y="14478"/>
                </a:lnTo>
                <a:lnTo>
                  <a:pt x="88392" y="13716"/>
                </a:lnTo>
                <a:lnTo>
                  <a:pt x="87630" y="13716"/>
                </a:lnTo>
                <a:lnTo>
                  <a:pt x="96774" y="12954"/>
                </a:lnTo>
                <a:lnTo>
                  <a:pt x="2081783" y="12953"/>
                </a:lnTo>
                <a:lnTo>
                  <a:pt x="2090927" y="13715"/>
                </a:lnTo>
                <a:lnTo>
                  <a:pt x="2082545" y="12953"/>
                </a:lnTo>
                <a:lnTo>
                  <a:pt x="2119203" y="7430"/>
                </a:lnTo>
                <a:lnTo>
                  <a:pt x="2106195" y="3167"/>
                </a:lnTo>
                <a:lnTo>
                  <a:pt x="2092452" y="761"/>
                </a:lnTo>
                <a:lnTo>
                  <a:pt x="2082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657094" y="4780598"/>
            <a:ext cx="96774" cy="90105"/>
          </a:xfrm>
          <a:custGeom>
            <a:avLst/>
            <a:gdLst/>
            <a:ahLst/>
            <a:cxnLst/>
            <a:rect l="l" t="t" r="r" b="b"/>
            <a:pathLst>
              <a:path w="96774" h="90105">
                <a:moveTo>
                  <a:pt x="83057" y="80199"/>
                </a:moveTo>
                <a:lnTo>
                  <a:pt x="83819" y="90105"/>
                </a:lnTo>
                <a:lnTo>
                  <a:pt x="83819" y="89343"/>
                </a:lnTo>
                <a:lnTo>
                  <a:pt x="96773" y="89343"/>
                </a:lnTo>
                <a:lnTo>
                  <a:pt x="96011" y="79437"/>
                </a:lnTo>
                <a:lnTo>
                  <a:pt x="94487" y="70293"/>
                </a:lnTo>
                <a:lnTo>
                  <a:pt x="90831" y="56840"/>
                </a:lnTo>
                <a:lnTo>
                  <a:pt x="85397" y="44337"/>
                </a:lnTo>
                <a:lnTo>
                  <a:pt x="78324" y="32861"/>
                </a:lnTo>
                <a:lnTo>
                  <a:pt x="69763" y="22551"/>
                </a:lnTo>
                <a:lnTo>
                  <a:pt x="59864" y="13545"/>
                </a:lnTo>
                <a:lnTo>
                  <a:pt x="48779" y="5982"/>
                </a:lnTo>
                <a:lnTo>
                  <a:pt x="36657" y="0"/>
                </a:lnTo>
                <a:lnTo>
                  <a:pt x="0" y="5523"/>
                </a:lnTo>
                <a:lnTo>
                  <a:pt x="8381" y="6285"/>
                </a:lnTo>
                <a:lnTo>
                  <a:pt x="7619" y="6285"/>
                </a:lnTo>
                <a:lnTo>
                  <a:pt x="16763" y="7047"/>
                </a:lnTo>
                <a:lnTo>
                  <a:pt x="16001" y="7047"/>
                </a:lnTo>
                <a:lnTo>
                  <a:pt x="25145" y="9333"/>
                </a:lnTo>
                <a:lnTo>
                  <a:pt x="24383" y="9333"/>
                </a:lnTo>
                <a:lnTo>
                  <a:pt x="32765" y="12381"/>
                </a:lnTo>
                <a:lnTo>
                  <a:pt x="32003" y="12381"/>
                </a:lnTo>
                <a:lnTo>
                  <a:pt x="39623" y="16191"/>
                </a:lnTo>
                <a:lnTo>
                  <a:pt x="39623" y="15429"/>
                </a:lnTo>
                <a:lnTo>
                  <a:pt x="53339" y="24573"/>
                </a:lnTo>
                <a:lnTo>
                  <a:pt x="58673" y="29907"/>
                </a:lnTo>
                <a:lnTo>
                  <a:pt x="52577" y="24573"/>
                </a:lnTo>
                <a:lnTo>
                  <a:pt x="59436" y="30669"/>
                </a:lnTo>
                <a:lnTo>
                  <a:pt x="64769" y="36003"/>
                </a:lnTo>
                <a:lnTo>
                  <a:pt x="64007" y="36003"/>
                </a:lnTo>
                <a:lnTo>
                  <a:pt x="69341" y="42861"/>
                </a:lnTo>
                <a:lnTo>
                  <a:pt x="69341" y="42099"/>
                </a:lnTo>
                <a:lnTo>
                  <a:pt x="73913" y="49719"/>
                </a:lnTo>
                <a:lnTo>
                  <a:pt x="73151" y="48957"/>
                </a:lnTo>
                <a:lnTo>
                  <a:pt x="76961" y="57339"/>
                </a:lnTo>
                <a:lnTo>
                  <a:pt x="76961" y="56577"/>
                </a:lnTo>
                <a:lnTo>
                  <a:pt x="80009" y="64959"/>
                </a:lnTo>
                <a:lnTo>
                  <a:pt x="80009" y="64197"/>
                </a:lnTo>
                <a:lnTo>
                  <a:pt x="83057" y="80961"/>
                </a:lnTo>
                <a:lnTo>
                  <a:pt x="83057" y="80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592086" y="5287208"/>
            <a:ext cx="2109984" cy="40695"/>
          </a:xfrm>
          <a:custGeom>
            <a:avLst/>
            <a:gdLst/>
            <a:ahLst/>
            <a:cxnLst/>
            <a:rect l="l" t="t" r="r" b="b"/>
            <a:pathLst>
              <a:path w="2109984" h="40695">
                <a:moveTo>
                  <a:pt x="2073389" y="26979"/>
                </a:moveTo>
                <a:lnTo>
                  <a:pt x="2064245" y="27741"/>
                </a:lnTo>
                <a:lnTo>
                  <a:pt x="79235" y="27741"/>
                </a:lnTo>
                <a:lnTo>
                  <a:pt x="70091" y="26979"/>
                </a:lnTo>
                <a:lnTo>
                  <a:pt x="70853" y="26979"/>
                </a:lnTo>
                <a:lnTo>
                  <a:pt x="61709" y="26217"/>
                </a:lnTo>
                <a:lnTo>
                  <a:pt x="62471" y="26217"/>
                </a:lnTo>
                <a:lnTo>
                  <a:pt x="53327" y="23931"/>
                </a:lnTo>
                <a:lnTo>
                  <a:pt x="54089" y="23931"/>
                </a:lnTo>
                <a:lnTo>
                  <a:pt x="45707" y="20883"/>
                </a:lnTo>
                <a:lnTo>
                  <a:pt x="46469" y="20883"/>
                </a:lnTo>
                <a:lnTo>
                  <a:pt x="38849" y="17073"/>
                </a:lnTo>
                <a:lnTo>
                  <a:pt x="38849" y="17835"/>
                </a:lnTo>
                <a:lnTo>
                  <a:pt x="25133" y="8691"/>
                </a:lnTo>
                <a:lnTo>
                  <a:pt x="19799" y="3357"/>
                </a:lnTo>
                <a:lnTo>
                  <a:pt x="19037" y="2595"/>
                </a:lnTo>
                <a:lnTo>
                  <a:pt x="0" y="0"/>
                </a:lnTo>
                <a:lnTo>
                  <a:pt x="7931" y="9633"/>
                </a:lnTo>
                <a:lnTo>
                  <a:pt x="17513" y="18597"/>
                </a:lnTo>
                <a:lnTo>
                  <a:pt x="53194" y="36955"/>
                </a:lnTo>
                <a:lnTo>
                  <a:pt x="78473" y="40695"/>
                </a:lnTo>
                <a:lnTo>
                  <a:pt x="2065007" y="40695"/>
                </a:lnTo>
                <a:lnTo>
                  <a:pt x="2074913" y="39933"/>
                </a:lnTo>
                <a:lnTo>
                  <a:pt x="2084057" y="38409"/>
                </a:lnTo>
                <a:lnTo>
                  <a:pt x="2097487" y="34873"/>
                </a:lnTo>
                <a:lnTo>
                  <a:pt x="2109984" y="29458"/>
                </a:lnTo>
                <a:lnTo>
                  <a:pt x="2065007" y="27741"/>
                </a:lnTo>
                <a:lnTo>
                  <a:pt x="2073389" y="26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09413" y="5433820"/>
            <a:ext cx="2163504" cy="543557"/>
          </a:xfrm>
          <a:custGeom>
            <a:avLst/>
            <a:gdLst/>
            <a:ahLst/>
            <a:cxnLst/>
            <a:rect l="l" t="t" r="r" b="b"/>
            <a:pathLst>
              <a:path w="2163504" h="543557">
                <a:moveTo>
                  <a:pt x="2084256" y="15241"/>
                </a:moveTo>
                <a:lnTo>
                  <a:pt x="2083494" y="15241"/>
                </a:lnTo>
                <a:lnTo>
                  <a:pt x="2091876" y="16765"/>
                </a:lnTo>
                <a:lnTo>
                  <a:pt x="2091114" y="16765"/>
                </a:lnTo>
                <a:lnTo>
                  <a:pt x="2099496" y="19813"/>
                </a:lnTo>
                <a:lnTo>
                  <a:pt x="2098734" y="19813"/>
                </a:lnTo>
                <a:lnTo>
                  <a:pt x="2107116" y="23623"/>
                </a:lnTo>
                <a:lnTo>
                  <a:pt x="2106354" y="22861"/>
                </a:lnTo>
                <a:lnTo>
                  <a:pt x="2113974" y="27433"/>
                </a:lnTo>
                <a:lnTo>
                  <a:pt x="2113212" y="27433"/>
                </a:lnTo>
                <a:lnTo>
                  <a:pt x="2120070" y="32767"/>
                </a:lnTo>
                <a:lnTo>
                  <a:pt x="2120070" y="32005"/>
                </a:lnTo>
                <a:lnTo>
                  <a:pt x="2126166" y="38101"/>
                </a:lnTo>
                <a:lnTo>
                  <a:pt x="2126166" y="37339"/>
                </a:lnTo>
                <a:lnTo>
                  <a:pt x="2131500" y="44197"/>
                </a:lnTo>
                <a:lnTo>
                  <a:pt x="2131500" y="43435"/>
                </a:lnTo>
                <a:lnTo>
                  <a:pt x="2140644" y="57151"/>
                </a:lnTo>
                <a:lnTo>
                  <a:pt x="2144454" y="64771"/>
                </a:lnTo>
                <a:lnTo>
                  <a:pt x="2143692" y="64009"/>
                </a:lnTo>
                <a:lnTo>
                  <a:pt x="2146740" y="72391"/>
                </a:lnTo>
                <a:lnTo>
                  <a:pt x="2146740" y="71629"/>
                </a:lnTo>
                <a:lnTo>
                  <a:pt x="2149026" y="80773"/>
                </a:lnTo>
                <a:lnTo>
                  <a:pt x="2149026" y="80011"/>
                </a:lnTo>
                <a:lnTo>
                  <a:pt x="2150550" y="89155"/>
                </a:lnTo>
                <a:lnTo>
                  <a:pt x="2149788" y="88393"/>
                </a:lnTo>
                <a:lnTo>
                  <a:pt x="2150550" y="97537"/>
                </a:lnTo>
                <a:lnTo>
                  <a:pt x="2150550" y="96775"/>
                </a:lnTo>
                <a:lnTo>
                  <a:pt x="2150550" y="457963"/>
                </a:lnTo>
                <a:lnTo>
                  <a:pt x="2149788" y="467107"/>
                </a:lnTo>
                <a:lnTo>
                  <a:pt x="2150550" y="466345"/>
                </a:lnTo>
                <a:lnTo>
                  <a:pt x="2149026" y="475489"/>
                </a:lnTo>
                <a:lnTo>
                  <a:pt x="2149026" y="474727"/>
                </a:lnTo>
                <a:lnTo>
                  <a:pt x="2146740" y="483109"/>
                </a:lnTo>
                <a:lnTo>
                  <a:pt x="2143692" y="490729"/>
                </a:lnTo>
                <a:lnTo>
                  <a:pt x="2144454" y="490729"/>
                </a:lnTo>
                <a:lnTo>
                  <a:pt x="2140644" y="498349"/>
                </a:lnTo>
                <a:lnTo>
                  <a:pt x="2140644" y="497587"/>
                </a:lnTo>
                <a:lnTo>
                  <a:pt x="2136072" y="505207"/>
                </a:lnTo>
                <a:lnTo>
                  <a:pt x="2136072" y="504445"/>
                </a:lnTo>
                <a:lnTo>
                  <a:pt x="2131500" y="512065"/>
                </a:lnTo>
                <a:lnTo>
                  <a:pt x="2131500" y="511303"/>
                </a:lnTo>
                <a:lnTo>
                  <a:pt x="2126166" y="517399"/>
                </a:lnTo>
                <a:lnTo>
                  <a:pt x="2120070" y="522733"/>
                </a:lnTo>
                <a:lnTo>
                  <a:pt x="2113212" y="528067"/>
                </a:lnTo>
                <a:lnTo>
                  <a:pt x="2113974" y="527305"/>
                </a:lnTo>
                <a:lnTo>
                  <a:pt x="2106354" y="531877"/>
                </a:lnTo>
                <a:lnTo>
                  <a:pt x="2107116" y="531877"/>
                </a:lnTo>
                <a:lnTo>
                  <a:pt x="2098734" y="535687"/>
                </a:lnTo>
                <a:lnTo>
                  <a:pt x="2099496" y="534925"/>
                </a:lnTo>
                <a:lnTo>
                  <a:pt x="2091114" y="537973"/>
                </a:lnTo>
                <a:lnTo>
                  <a:pt x="2091876" y="537973"/>
                </a:lnTo>
                <a:lnTo>
                  <a:pt x="2083494" y="540259"/>
                </a:lnTo>
                <a:lnTo>
                  <a:pt x="2084256" y="540259"/>
                </a:lnTo>
                <a:lnTo>
                  <a:pt x="2075874" y="541783"/>
                </a:lnTo>
                <a:lnTo>
                  <a:pt x="2112422" y="543557"/>
                </a:lnTo>
                <a:lnTo>
                  <a:pt x="2123823" y="536357"/>
                </a:lnTo>
                <a:lnTo>
                  <a:pt x="2150437" y="506759"/>
                </a:lnTo>
                <a:lnTo>
                  <a:pt x="2162742" y="467869"/>
                </a:lnTo>
                <a:lnTo>
                  <a:pt x="2163504" y="457963"/>
                </a:lnTo>
                <a:lnTo>
                  <a:pt x="2163504" y="96775"/>
                </a:lnTo>
                <a:lnTo>
                  <a:pt x="2152299" y="51880"/>
                </a:lnTo>
                <a:lnTo>
                  <a:pt x="2126501" y="20910"/>
                </a:lnTo>
                <a:lnTo>
                  <a:pt x="2090206" y="3051"/>
                </a:lnTo>
                <a:lnTo>
                  <a:pt x="79940" y="0"/>
                </a:lnTo>
                <a:lnTo>
                  <a:pt x="66368" y="1095"/>
                </a:lnTo>
                <a:lnTo>
                  <a:pt x="28670" y="15604"/>
                </a:lnTo>
                <a:lnTo>
                  <a:pt x="0" y="43931"/>
                </a:lnTo>
                <a:lnTo>
                  <a:pt x="10854" y="50293"/>
                </a:lnTo>
                <a:lnTo>
                  <a:pt x="16188" y="43435"/>
                </a:lnTo>
                <a:lnTo>
                  <a:pt x="16188" y="44197"/>
                </a:lnTo>
                <a:lnTo>
                  <a:pt x="21522" y="37339"/>
                </a:lnTo>
                <a:lnTo>
                  <a:pt x="21522" y="38101"/>
                </a:lnTo>
                <a:lnTo>
                  <a:pt x="27618" y="32005"/>
                </a:lnTo>
                <a:lnTo>
                  <a:pt x="27618" y="32767"/>
                </a:lnTo>
                <a:lnTo>
                  <a:pt x="34476" y="27433"/>
                </a:lnTo>
                <a:lnTo>
                  <a:pt x="33714" y="27433"/>
                </a:lnTo>
                <a:lnTo>
                  <a:pt x="41334" y="22861"/>
                </a:lnTo>
                <a:lnTo>
                  <a:pt x="40572" y="23623"/>
                </a:lnTo>
                <a:lnTo>
                  <a:pt x="48192" y="19813"/>
                </a:lnTo>
                <a:lnTo>
                  <a:pt x="56574" y="16765"/>
                </a:lnTo>
                <a:lnTo>
                  <a:pt x="55812" y="16765"/>
                </a:lnTo>
                <a:lnTo>
                  <a:pt x="64194" y="15241"/>
                </a:lnTo>
                <a:lnTo>
                  <a:pt x="63432" y="15241"/>
                </a:lnTo>
                <a:lnTo>
                  <a:pt x="72576" y="13717"/>
                </a:lnTo>
                <a:lnTo>
                  <a:pt x="71814" y="13717"/>
                </a:lnTo>
                <a:lnTo>
                  <a:pt x="80958" y="12955"/>
                </a:lnTo>
                <a:lnTo>
                  <a:pt x="2066730" y="12955"/>
                </a:lnTo>
                <a:lnTo>
                  <a:pt x="2075874" y="13717"/>
                </a:lnTo>
                <a:lnTo>
                  <a:pt x="2075112" y="13717"/>
                </a:lnTo>
                <a:lnTo>
                  <a:pt x="2084256" y="15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06552" y="5513832"/>
            <a:ext cx="1524" cy="9144"/>
          </a:xfrm>
          <a:custGeom>
            <a:avLst/>
            <a:gdLst/>
            <a:ahLst/>
            <a:cxnLst/>
            <a:rect l="l" t="t" r="r" b="b"/>
            <a:pathLst>
              <a:path w="1523" h="9144">
                <a:moveTo>
                  <a:pt x="1523" y="0"/>
                </a:moveTo>
                <a:lnTo>
                  <a:pt x="0" y="8381"/>
                </a:lnTo>
                <a:lnTo>
                  <a:pt x="0" y="9143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593598" y="5477752"/>
            <a:ext cx="2128237" cy="510805"/>
          </a:xfrm>
          <a:custGeom>
            <a:avLst/>
            <a:gdLst/>
            <a:ahLst/>
            <a:cxnLst/>
            <a:rect l="l" t="t" r="r" b="b"/>
            <a:pathLst>
              <a:path w="2128237" h="510805">
                <a:moveTo>
                  <a:pt x="2100072" y="496327"/>
                </a:moveTo>
                <a:lnTo>
                  <a:pt x="2090927" y="497851"/>
                </a:lnTo>
                <a:lnTo>
                  <a:pt x="88392" y="497851"/>
                </a:lnTo>
                <a:lnTo>
                  <a:pt x="79248" y="496327"/>
                </a:lnTo>
                <a:lnTo>
                  <a:pt x="87630" y="497851"/>
                </a:lnTo>
                <a:lnTo>
                  <a:pt x="79248" y="496327"/>
                </a:lnTo>
                <a:lnTo>
                  <a:pt x="80010" y="496327"/>
                </a:lnTo>
                <a:lnTo>
                  <a:pt x="71628" y="494041"/>
                </a:lnTo>
                <a:lnTo>
                  <a:pt x="72390" y="494041"/>
                </a:lnTo>
                <a:lnTo>
                  <a:pt x="64008" y="490993"/>
                </a:lnTo>
                <a:lnTo>
                  <a:pt x="64008" y="491755"/>
                </a:lnTo>
                <a:lnTo>
                  <a:pt x="56388" y="487945"/>
                </a:lnTo>
                <a:lnTo>
                  <a:pt x="57150" y="487945"/>
                </a:lnTo>
                <a:lnTo>
                  <a:pt x="49530" y="483373"/>
                </a:lnTo>
                <a:lnTo>
                  <a:pt x="50292" y="484135"/>
                </a:lnTo>
                <a:lnTo>
                  <a:pt x="43434" y="478801"/>
                </a:lnTo>
                <a:lnTo>
                  <a:pt x="37338" y="473467"/>
                </a:lnTo>
                <a:lnTo>
                  <a:pt x="32004" y="467371"/>
                </a:lnTo>
                <a:lnTo>
                  <a:pt x="32004" y="468133"/>
                </a:lnTo>
                <a:lnTo>
                  <a:pt x="26670" y="460513"/>
                </a:lnTo>
                <a:lnTo>
                  <a:pt x="27432" y="461275"/>
                </a:lnTo>
                <a:lnTo>
                  <a:pt x="22860" y="453655"/>
                </a:lnTo>
                <a:lnTo>
                  <a:pt x="22860" y="454417"/>
                </a:lnTo>
                <a:lnTo>
                  <a:pt x="19050" y="446797"/>
                </a:lnTo>
                <a:lnTo>
                  <a:pt x="19812" y="446797"/>
                </a:lnTo>
                <a:lnTo>
                  <a:pt x="16764" y="439177"/>
                </a:lnTo>
                <a:lnTo>
                  <a:pt x="14478" y="430795"/>
                </a:lnTo>
                <a:lnTo>
                  <a:pt x="14478" y="431557"/>
                </a:lnTo>
                <a:lnTo>
                  <a:pt x="12954" y="423175"/>
                </a:lnTo>
                <a:lnTo>
                  <a:pt x="14478" y="431557"/>
                </a:lnTo>
                <a:lnTo>
                  <a:pt x="12954" y="422413"/>
                </a:lnTo>
                <a:lnTo>
                  <a:pt x="12954" y="44461"/>
                </a:lnTo>
                <a:lnTo>
                  <a:pt x="14478" y="36079"/>
                </a:lnTo>
                <a:lnTo>
                  <a:pt x="14478" y="36841"/>
                </a:lnTo>
                <a:lnTo>
                  <a:pt x="16763" y="27697"/>
                </a:lnTo>
                <a:lnTo>
                  <a:pt x="16763" y="28459"/>
                </a:lnTo>
                <a:lnTo>
                  <a:pt x="19811" y="20077"/>
                </a:lnTo>
                <a:lnTo>
                  <a:pt x="19049" y="20839"/>
                </a:lnTo>
                <a:lnTo>
                  <a:pt x="22859" y="13219"/>
                </a:lnTo>
                <a:lnTo>
                  <a:pt x="27431" y="6361"/>
                </a:lnTo>
                <a:lnTo>
                  <a:pt x="26669" y="6361"/>
                </a:lnTo>
                <a:lnTo>
                  <a:pt x="15815" y="0"/>
                </a:lnTo>
                <a:lnTo>
                  <a:pt x="761" y="42937"/>
                </a:lnTo>
                <a:lnTo>
                  <a:pt x="0" y="52843"/>
                </a:lnTo>
                <a:lnTo>
                  <a:pt x="0" y="414031"/>
                </a:lnTo>
                <a:lnTo>
                  <a:pt x="7620" y="452131"/>
                </a:lnTo>
                <a:lnTo>
                  <a:pt x="35052" y="488707"/>
                </a:lnTo>
                <a:lnTo>
                  <a:pt x="71711" y="508026"/>
                </a:lnTo>
                <a:lnTo>
                  <a:pt x="96774" y="510805"/>
                </a:lnTo>
                <a:lnTo>
                  <a:pt x="2092452" y="510805"/>
                </a:lnTo>
                <a:lnTo>
                  <a:pt x="2102358" y="509281"/>
                </a:lnTo>
                <a:lnTo>
                  <a:pt x="2115804" y="505278"/>
                </a:lnTo>
                <a:lnTo>
                  <a:pt x="2128237" y="499625"/>
                </a:lnTo>
                <a:lnTo>
                  <a:pt x="2091689" y="497851"/>
                </a:lnTo>
                <a:lnTo>
                  <a:pt x="2100072" y="49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03504" y="6133338"/>
            <a:ext cx="2179320" cy="554736"/>
          </a:xfrm>
          <a:custGeom>
            <a:avLst/>
            <a:gdLst/>
            <a:ahLst/>
            <a:cxnLst/>
            <a:rect l="l" t="t" r="r" b="b"/>
            <a:pathLst>
              <a:path w="2179319" h="554736">
                <a:moveTo>
                  <a:pt x="37337" y="5334"/>
                </a:moveTo>
                <a:lnTo>
                  <a:pt x="24488" y="274"/>
                </a:lnTo>
                <a:lnTo>
                  <a:pt x="16311" y="10815"/>
                </a:lnTo>
                <a:lnTo>
                  <a:pt x="36575" y="6096"/>
                </a:lnTo>
                <a:lnTo>
                  <a:pt x="37337" y="5334"/>
                </a:lnTo>
                <a:close/>
              </a:path>
              <a:path w="2179319" h="554736">
                <a:moveTo>
                  <a:pt x="2141982" y="6096"/>
                </a:moveTo>
                <a:lnTo>
                  <a:pt x="2141220" y="5334"/>
                </a:lnTo>
                <a:lnTo>
                  <a:pt x="2135124" y="0"/>
                </a:lnTo>
                <a:lnTo>
                  <a:pt x="2141982" y="6096"/>
                </a:lnTo>
                <a:close/>
              </a:path>
              <a:path w="2179319" h="554736">
                <a:moveTo>
                  <a:pt x="2082545" y="-32003"/>
                </a:moveTo>
                <a:lnTo>
                  <a:pt x="95831" y="-31997"/>
                </a:lnTo>
                <a:lnTo>
                  <a:pt x="55834" y="-22837"/>
                </a:lnTo>
                <a:lnTo>
                  <a:pt x="24488" y="274"/>
                </a:lnTo>
                <a:lnTo>
                  <a:pt x="37337" y="5334"/>
                </a:lnTo>
                <a:lnTo>
                  <a:pt x="36575" y="6096"/>
                </a:lnTo>
                <a:lnTo>
                  <a:pt x="16311" y="10815"/>
                </a:lnTo>
                <a:lnTo>
                  <a:pt x="3809" y="35814"/>
                </a:lnTo>
                <a:lnTo>
                  <a:pt x="0" y="54864"/>
                </a:lnTo>
                <a:lnTo>
                  <a:pt x="0" y="425958"/>
                </a:lnTo>
                <a:lnTo>
                  <a:pt x="12954" y="65532"/>
                </a:lnTo>
                <a:lnTo>
                  <a:pt x="12954" y="56388"/>
                </a:lnTo>
                <a:lnTo>
                  <a:pt x="14478" y="48006"/>
                </a:lnTo>
                <a:lnTo>
                  <a:pt x="16763" y="39624"/>
                </a:lnTo>
                <a:lnTo>
                  <a:pt x="16001" y="40386"/>
                </a:lnTo>
                <a:lnTo>
                  <a:pt x="19049" y="32004"/>
                </a:lnTo>
                <a:lnTo>
                  <a:pt x="19049" y="32766"/>
                </a:lnTo>
                <a:lnTo>
                  <a:pt x="22859" y="24384"/>
                </a:lnTo>
                <a:lnTo>
                  <a:pt x="22859" y="25146"/>
                </a:lnTo>
                <a:lnTo>
                  <a:pt x="27431" y="17526"/>
                </a:lnTo>
                <a:lnTo>
                  <a:pt x="26669" y="18288"/>
                </a:lnTo>
                <a:lnTo>
                  <a:pt x="32003" y="11430"/>
                </a:lnTo>
                <a:lnTo>
                  <a:pt x="31241" y="11430"/>
                </a:lnTo>
                <a:lnTo>
                  <a:pt x="36576" y="6096"/>
                </a:lnTo>
                <a:lnTo>
                  <a:pt x="43433" y="0"/>
                </a:lnTo>
                <a:lnTo>
                  <a:pt x="42671" y="762"/>
                </a:lnTo>
                <a:lnTo>
                  <a:pt x="49529" y="-4571"/>
                </a:lnTo>
                <a:lnTo>
                  <a:pt x="56388" y="-9143"/>
                </a:lnTo>
                <a:lnTo>
                  <a:pt x="56388" y="-8381"/>
                </a:lnTo>
                <a:lnTo>
                  <a:pt x="64008" y="-12191"/>
                </a:lnTo>
                <a:lnTo>
                  <a:pt x="63246" y="-12191"/>
                </a:lnTo>
                <a:lnTo>
                  <a:pt x="71628" y="-15239"/>
                </a:lnTo>
                <a:lnTo>
                  <a:pt x="70866" y="-15239"/>
                </a:lnTo>
                <a:lnTo>
                  <a:pt x="80010" y="-17525"/>
                </a:lnTo>
                <a:lnTo>
                  <a:pt x="79248" y="-17525"/>
                </a:lnTo>
                <a:lnTo>
                  <a:pt x="88392" y="-18287"/>
                </a:lnTo>
                <a:lnTo>
                  <a:pt x="87630" y="-18287"/>
                </a:lnTo>
                <a:lnTo>
                  <a:pt x="96774" y="-19049"/>
                </a:lnTo>
                <a:lnTo>
                  <a:pt x="2081783" y="-19049"/>
                </a:lnTo>
                <a:lnTo>
                  <a:pt x="2090927" y="-18287"/>
                </a:lnTo>
                <a:lnTo>
                  <a:pt x="2082545" y="-19049"/>
                </a:lnTo>
                <a:lnTo>
                  <a:pt x="2119328" y="-24344"/>
                </a:lnTo>
                <a:lnTo>
                  <a:pt x="2106292" y="-28643"/>
                </a:lnTo>
                <a:lnTo>
                  <a:pt x="2092452" y="-31241"/>
                </a:lnTo>
                <a:lnTo>
                  <a:pt x="2082545" y="-32003"/>
                </a:lnTo>
                <a:close/>
              </a:path>
              <a:path w="2179319" h="554736">
                <a:moveTo>
                  <a:pt x="2135886" y="762"/>
                </a:moveTo>
                <a:lnTo>
                  <a:pt x="2135124" y="0"/>
                </a:lnTo>
                <a:lnTo>
                  <a:pt x="2141220" y="5334"/>
                </a:lnTo>
                <a:lnTo>
                  <a:pt x="2141982" y="6096"/>
                </a:lnTo>
                <a:lnTo>
                  <a:pt x="2147316" y="11430"/>
                </a:lnTo>
                <a:lnTo>
                  <a:pt x="2146554" y="11430"/>
                </a:lnTo>
                <a:lnTo>
                  <a:pt x="2151888" y="18288"/>
                </a:lnTo>
                <a:lnTo>
                  <a:pt x="2151888" y="17526"/>
                </a:lnTo>
                <a:lnTo>
                  <a:pt x="2156460" y="25146"/>
                </a:lnTo>
                <a:lnTo>
                  <a:pt x="2155698" y="24384"/>
                </a:lnTo>
                <a:lnTo>
                  <a:pt x="2159508" y="32766"/>
                </a:lnTo>
                <a:lnTo>
                  <a:pt x="2159508" y="32004"/>
                </a:lnTo>
                <a:lnTo>
                  <a:pt x="2162556" y="40386"/>
                </a:lnTo>
                <a:lnTo>
                  <a:pt x="2162556" y="39624"/>
                </a:lnTo>
                <a:lnTo>
                  <a:pt x="2164842" y="48006"/>
                </a:lnTo>
                <a:lnTo>
                  <a:pt x="2164080" y="48006"/>
                </a:lnTo>
                <a:lnTo>
                  <a:pt x="2165604" y="56388"/>
                </a:lnTo>
                <a:lnTo>
                  <a:pt x="2166366" y="65532"/>
                </a:lnTo>
                <a:lnTo>
                  <a:pt x="2166366" y="425958"/>
                </a:lnTo>
                <a:lnTo>
                  <a:pt x="2165604" y="435102"/>
                </a:lnTo>
                <a:lnTo>
                  <a:pt x="2165604" y="434340"/>
                </a:lnTo>
                <a:lnTo>
                  <a:pt x="2164080" y="443484"/>
                </a:lnTo>
                <a:lnTo>
                  <a:pt x="2164842" y="442722"/>
                </a:lnTo>
                <a:lnTo>
                  <a:pt x="2162556" y="451104"/>
                </a:lnTo>
                <a:lnTo>
                  <a:pt x="2162556" y="450342"/>
                </a:lnTo>
                <a:lnTo>
                  <a:pt x="2159508" y="458724"/>
                </a:lnTo>
                <a:lnTo>
                  <a:pt x="2159508" y="457962"/>
                </a:lnTo>
                <a:lnTo>
                  <a:pt x="2155698" y="466344"/>
                </a:lnTo>
                <a:lnTo>
                  <a:pt x="2156460" y="465582"/>
                </a:lnTo>
                <a:lnTo>
                  <a:pt x="2151888" y="473202"/>
                </a:lnTo>
                <a:lnTo>
                  <a:pt x="2151888" y="472440"/>
                </a:lnTo>
                <a:lnTo>
                  <a:pt x="2146554" y="479298"/>
                </a:lnTo>
                <a:lnTo>
                  <a:pt x="2147316" y="479298"/>
                </a:lnTo>
                <a:lnTo>
                  <a:pt x="2141220" y="485394"/>
                </a:lnTo>
                <a:lnTo>
                  <a:pt x="2141982" y="485394"/>
                </a:lnTo>
                <a:lnTo>
                  <a:pt x="2135124" y="490728"/>
                </a:lnTo>
                <a:lnTo>
                  <a:pt x="2135886" y="490728"/>
                </a:lnTo>
                <a:lnTo>
                  <a:pt x="2129028" y="495300"/>
                </a:lnTo>
                <a:lnTo>
                  <a:pt x="2129790" y="495300"/>
                </a:lnTo>
                <a:lnTo>
                  <a:pt x="2122170" y="499872"/>
                </a:lnTo>
                <a:lnTo>
                  <a:pt x="2122932" y="499872"/>
                </a:lnTo>
                <a:lnTo>
                  <a:pt x="2114550" y="503682"/>
                </a:lnTo>
                <a:lnTo>
                  <a:pt x="2115312" y="502920"/>
                </a:lnTo>
                <a:lnTo>
                  <a:pt x="2106930" y="505968"/>
                </a:lnTo>
                <a:lnTo>
                  <a:pt x="2107692" y="505968"/>
                </a:lnTo>
                <a:lnTo>
                  <a:pt x="2099310" y="508254"/>
                </a:lnTo>
                <a:lnTo>
                  <a:pt x="2090927" y="509778"/>
                </a:lnTo>
                <a:lnTo>
                  <a:pt x="2090927" y="509016"/>
                </a:lnTo>
                <a:lnTo>
                  <a:pt x="2081783" y="509778"/>
                </a:lnTo>
                <a:lnTo>
                  <a:pt x="96774" y="509778"/>
                </a:lnTo>
                <a:lnTo>
                  <a:pt x="87630" y="509016"/>
                </a:lnTo>
                <a:lnTo>
                  <a:pt x="88392" y="509778"/>
                </a:lnTo>
                <a:lnTo>
                  <a:pt x="79248" y="508254"/>
                </a:lnTo>
                <a:lnTo>
                  <a:pt x="80010" y="508254"/>
                </a:lnTo>
                <a:lnTo>
                  <a:pt x="70866" y="505968"/>
                </a:lnTo>
                <a:lnTo>
                  <a:pt x="71628" y="505968"/>
                </a:lnTo>
                <a:lnTo>
                  <a:pt x="63246" y="502920"/>
                </a:lnTo>
                <a:lnTo>
                  <a:pt x="64008" y="503682"/>
                </a:lnTo>
                <a:lnTo>
                  <a:pt x="56388" y="499872"/>
                </a:lnTo>
                <a:lnTo>
                  <a:pt x="42672" y="490728"/>
                </a:lnTo>
                <a:lnTo>
                  <a:pt x="43434" y="490728"/>
                </a:lnTo>
                <a:lnTo>
                  <a:pt x="36576" y="485394"/>
                </a:lnTo>
                <a:lnTo>
                  <a:pt x="37338" y="485394"/>
                </a:lnTo>
                <a:lnTo>
                  <a:pt x="31242" y="479298"/>
                </a:lnTo>
                <a:lnTo>
                  <a:pt x="32004" y="479298"/>
                </a:lnTo>
                <a:lnTo>
                  <a:pt x="26670" y="472440"/>
                </a:lnTo>
                <a:lnTo>
                  <a:pt x="27432" y="473202"/>
                </a:lnTo>
                <a:lnTo>
                  <a:pt x="22860" y="465582"/>
                </a:lnTo>
                <a:lnTo>
                  <a:pt x="22860" y="466344"/>
                </a:lnTo>
                <a:lnTo>
                  <a:pt x="19050" y="457962"/>
                </a:lnTo>
                <a:lnTo>
                  <a:pt x="19050" y="458724"/>
                </a:lnTo>
                <a:lnTo>
                  <a:pt x="16002" y="450342"/>
                </a:lnTo>
                <a:lnTo>
                  <a:pt x="16764" y="451104"/>
                </a:lnTo>
                <a:lnTo>
                  <a:pt x="14478" y="442722"/>
                </a:lnTo>
                <a:lnTo>
                  <a:pt x="14478" y="443484"/>
                </a:lnTo>
                <a:lnTo>
                  <a:pt x="12954" y="435102"/>
                </a:lnTo>
                <a:lnTo>
                  <a:pt x="14478" y="443484"/>
                </a:lnTo>
                <a:lnTo>
                  <a:pt x="12954" y="434340"/>
                </a:lnTo>
                <a:lnTo>
                  <a:pt x="12954" y="65532"/>
                </a:lnTo>
                <a:lnTo>
                  <a:pt x="0" y="425958"/>
                </a:lnTo>
                <a:lnTo>
                  <a:pt x="0" y="435864"/>
                </a:lnTo>
                <a:lnTo>
                  <a:pt x="1524" y="445770"/>
                </a:lnTo>
                <a:lnTo>
                  <a:pt x="3810" y="454914"/>
                </a:lnTo>
                <a:lnTo>
                  <a:pt x="7620" y="463296"/>
                </a:lnTo>
                <a:lnTo>
                  <a:pt x="10483" y="470604"/>
                </a:lnTo>
                <a:lnTo>
                  <a:pt x="17344" y="481836"/>
                </a:lnTo>
                <a:lnTo>
                  <a:pt x="25983" y="492166"/>
                </a:lnTo>
                <a:lnTo>
                  <a:pt x="35052" y="500634"/>
                </a:lnTo>
                <a:lnTo>
                  <a:pt x="50292" y="511302"/>
                </a:lnTo>
                <a:lnTo>
                  <a:pt x="2082545" y="509778"/>
                </a:lnTo>
                <a:lnTo>
                  <a:pt x="50292" y="511302"/>
                </a:lnTo>
                <a:lnTo>
                  <a:pt x="58577" y="515049"/>
                </a:lnTo>
                <a:lnTo>
                  <a:pt x="70732" y="518992"/>
                </a:lnTo>
                <a:lnTo>
                  <a:pt x="83281" y="521507"/>
                </a:lnTo>
                <a:lnTo>
                  <a:pt x="96012" y="522732"/>
                </a:lnTo>
                <a:lnTo>
                  <a:pt x="2082545" y="522732"/>
                </a:lnTo>
                <a:lnTo>
                  <a:pt x="2127587" y="511498"/>
                </a:lnTo>
                <a:lnTo>
                  <a:pt x="2158469" y="485798"/>
                </a:lnTo>
                <a:lnTo>
                  <a:pt x="2176233" y="449505"/>
                </a:lnTo>
                <a:lnTo>
                  <a:pt x="2179320" y="425958"/>
                </a:lnTo>
                <a:lnTo>
                  <a:pt x="2179320" y="64770"/>
                </a:lnTo>
                <a:lnTo>
                  <a:pt x="2166366" y="64770"/>
                </a:lnTo>
                <a:lnTo>
                  <a:pt x="2179320" y="64770"/>
                </a:lnTo>
                <a:lnTo>
                  <a:pt x="2178558" y="54864"/>
                </a:lnTo>
                <a:lnTo>
                  <a:pt x="2177034" y="45720"/>
                </a:lnTo>
                <a:lnTo>
                  <a:pt x="2173290" y="32023"/>
                </a:lnTo>
                <a:lnTo>
                  <a:pt x="2167838" y="19448"/>
                </a:lnTo>
                <a:lnTo>
                  <a:pt x="2160794" y="8022"/>
                </a:lnTo>
                <a:lnTo>
                  <a:pt x="2152290" y="-2160"/>
                </a:lnTo>
                <a:lnTo>
                  <a:pt x="2142458" y="-11011"/>
                </a:lnTo>
                <a:lnTo>
                  <a:pt x="2131426" y="-18436"/>
                </a:lnTo>
                <a:lnTo>
                  <a:pt x="2119328" y="-24344"/>
                </a:lnTo>
                <a:lnTo>
                  <a:pt x="2082545" y="-19049"/>
                </a:lnTo>
                <a:lnTo>
                  <a:pt x="2090927" y="-18287"/>
                </a:lnTo>
                <a:lnTo>
                  <a:pt x="2099310" y="-17525"/>
                </a:lnTo>
                <a:lnTo>
                  <a:pt x="2107692" y="-15239"/>
                </a:lnTo>
                <a:lnTo>
                  <a:pt x="2106930" y="-15239"/>
                </a:lnTo>
                <a:lnTo>
                  <a:pt x="2115312" y="-12191"/>
                </a:lnTo>
                <a:lnTo>
                  <a:pt x="2114550" y="-12191"/>
                </a:lnTo>
                <a:lnTo>
                  <a:pt x="2122932" y="-8381"/>
                </a:lnTo>
                <a:lnTo>
                  <a:pt x="2122170" y="-9143"/>
                </a:lnTo>
                <a:lnTo>
                  <a:pt x="2129790" y="-4571"/>
                </a:lnTo>
                <a:lnTo>
                  <a:pt x="2129028" y="-4571"/>
                </a:lnTo>
                <a:lnTo>
                  <a:pt x="213588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830" y="292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91484" y="2848355"/>
            <a:ext cx="2166366" cy="541782"/>
          </a:xfrm>
          <a:custGeom>
            <a:avLst/>
            <a:gdLst/>
            <a:ahLst/>
            <a:cxnLst/>
            <a:rect l="l" t="t" r="r" b="b"/>
            <a:pathLst>
              <a:path w="2166366" h="541782">
                <a:moveTo>
                  <a:pt x="0" y="90677"/>
                </a:moveTo>
                <a:lnTo>
                  <a:pt x="3" y="452680"/>
                </a:lnTo>
                <a:lnTo>
                  <a:pt x="10330" y="493604"/>
                </a:lnTo>
                <a:lnTo>
                  <a:pt x="37280" y="524575"/>
                </a:lnTo>
                <a:lnTo>
                  <a:pt x="75997" y="540614"/>
                </a:lnTo>
                <a:lnTo>
                  <a:pt x="90678" y="541781"/>
                </a:lnTo>
                <a:lnTo>
                  <a:pt x="2076637" y="541781"/>
                </a:lnTo>
                <a:lnTo>
                  <a:pt x="2117823" y="531664"/>
                </a:lnTo>
                <a:lnTo>
                  <a:pt x="2149021" y="504857"/>
                </a:lnTo>
                <a:lnTo>
                  <a:pt x="2165188" y="466401"/>
                </a:lnTo>
                <a:lnTo>
                  <a:pt x="2166366" y="451865"/>
                </a:lnTo>
                <a:lnTo>
                  <a:pt x="2166362" y="89851"/>
                </a:lnTo>
                <a:lnTo>
                  <a:pt x="2156057" y="48434"/>
                </a:lnTo>
                <a:lnTo>
                  <a:pt x="2129252" y="17254"/>
                </a:lnTo>
                <a:lnTo>
                  <a:pt x="2090925" y="1168"/>
                </a:lnTo>
                <a:lnTo>
                  <a:pt x="2076450" y="0"/>
                </a:lnTo>
                <a:lnTo>
                  <a:pt x="89224" y="11"/>
                </a:lnTo>
                <a:lnTo>
                  <a:pt x="48071" y="10521"/>
                </a:lnTo>
                <a:lnTo>
                  <a:pt x="17118" y="37468"/>
                </a:lnTo>
                <a:lnTo>
                  <a:pt x="1158" y="76057"/>
                </a:lnTo>
                <a:lnTo>
                  <a:pt x="0" y="90677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20440" y="2842257"/>
            <a:ext cx="2144268" cy="554738"/>
          </a:xfrm>
          <a:custGeom>
            <a:avLst/>
            <a:gdLst/>
            <a:ahLst/>
            <a:cxnLst/>
            <a:rect l="l" t="t" r="r" b="b"/>
            <a:pathLst>
              <a:path w="2144267" h="554738">
                <a:moveTo>
                  <a:pt x="2106930" y="516638"/>
                </a:moveTo>
                <a:lnTo>
                  <a:pt x="2100834" y="522734"/>
                </a:lnTo>
                <a:lnTo>
                  <a:pt x="2100834" y="521972"/>
                </a:lnTo>
                <a:lnTo>
                  <a:pt x="2093976" y="527306"/>
                </a:lnTo>
                <a:lnTo>
                  <a:pt x="2094738" y="527306"/>
                </a:lnTo>
                <a:lnTo>
                  <a:pt x="2087118" y="531878"/>
                </a:lnTo>
                <a:lnTo>
                  <a:pt x="2087880" y="531116"/>
                </a:lnTo>
                <a:lnTo>
                  <a:pt x="2079498" y="534926"/>
                </a:lnTo>
                <a:lnTo>
                  <a:pt x="2080260" y="534926"/>
                </a:lnTo>
                <a:lnTo>
                  <a:pt x="2071878" y="537974"/>
                </a:lnTo>
                <a:lnTo>
                  <a:pt x="2072640" y="537974"/>
                </a:lnTo>
                <a:lnTo>
                  <a:pt x="2064258" y="540260"/>
                </a:lnTo>
                <a:lnTo>
                  <a:pt x="2065020" y="539498"/>
                </a:lnTo>
                <a:lnTo>
                  <a:pt x="2055876" y="541022"/>
                </a:lnTo>
                <a:lnTo>
                  <a:pt x="2056638" y="541022"/>
                </a:lnTo>
                <a:lnTo>
                  <a:pt x="2047494" y="541784"/>
                </a:lnTo>
                <a:lnTo>
                  <a:pt x="61722" y="541784"/>
                </a:lnTo>
                <a:lnTo>
                  <a:pt x="52578" y="541022"/>
                </a:lnTo>
                <a:lnTo>
                  <a:pt x="53340" y="541022"/>
                </a:lnTo>
                <a:lnTo>
                  <a:pt x="44196" y="539498"/>
                </a:lnTo>
                <a:lnTo>
                  <a:pt x="44958" y="540260"/>
                </a:lnTo>
                <a:lnTo>
                  <a:pt x="36576" y="537974"/>
                </a:lnTo>
                <a:lnTo>
                  <a:pt x="37338" y="537974"/>
                </a:lnTo>
                <a:lnTo>
                  <a:pt x="28956" y="534926"/>
                </a:lnTo>
                <a:lnTo>
                  <a:pt x="0" y="532640"/>
                </a:lnTo>
                <a:lnTo>
                  <a:pt x="7620" y="537974"/>
                </a:lnTo>
                <a:lnTo>
                  <a:pt x="15240" y="542546"/>
                </a:lnTo>
                <a:lnTo>
                  <a:pt x="23503" y="547006"/>
                </a:lnTo>
                <a:lnTo>
                  <a:pt x="36158" y="551146"/>
                </a:lnTo>
                <a:lnTo>
                  <a:pt x="49501" y="553677"/>
                </a:lnTo>
                <a:lnTo>
                  <a:pt x="61722" y="554738"/>
                </a:lnTo>
                <a:lnTo>
                  <a:pt x="2047494" y="554738"/>
                </a:lnTo>
                <a:lnTo>
                  <a:pt x="2092795" y="543367"/>
                </a:lnTo>
                <a:lnTo>
                  <a:pt x="2123438" y="517795"/>
                </a:lnTo>
                <a:lnTo>
                  <a:pt x="2141089" y="481605"/>
                </a:lnTo>
                <a:lnTo>
                  <a:pt x="2144268" y="457964"/>
                </a:lnTo>
                <a:lnTo>
                  <a:pt x="2131314" y="457964"/>
                </a:lnTo>
                <a:lnTo>
                  <a:pt x="2144268" y="457964"/>
                </a:lnTo>
                <a:lnTo>
                  <a:pt x="2144268" y="96776"/>
                </a:lnTo>
                <a:lnTo>
                  <a:pt x="2143506" y="86870"/>
                </a:lnTo>
                <a:lnTo>
                  <a:pt x="2126162" y="40170"/>
                </a:lnTo>
                <a:lnTo>
                  <a:pt x="2096055" y="13051"/>
                </a:lnTo>
                <a:lnTo>
                  <a:pt x="2057400" y="764"/>
                </a:lnTo>
                <a:lnTo>
                  <a:pt x="61178" y="0"/>
                </a:lnTo>
                <a:lnTo>
                  <a:pt x="47590" y="1004"/>
                </a:lnTo>
                <a:lnTo>
                  <a:pt x="34343" y="3955"/>
                </a:lnTo>
                <a:lnTo>
                  <a:pt x="21655" y="8718"/>
                </a:lnTo>
                <a:lnTo>
                  <a:pt x="52578" y="12956"/>
                </a:lnTo>
                <a:lnTo>
                  <a:pt x="2056638" y="12956"/>
                </a:lnTo>
                <a:lnTo>
                  <a:pt x="53340" y="12956"/>
                </a:lnTo>
                <a:lnTo>
                  <a:pt x="2055876" y="12956"/>
                </a:lnTo>
                <a:lnTo>
                  <a:pt x="2065020" y="14480"/>
                </a:lnTo>
                <a:lnTo>
                  <a:pt x="2064258" y="14480"/>
                </a:lnTo>
                <a:lnTo>
                  <a:pt x="2072640" y="16766"/>
                </a:lnTo>
                <a:lnTo>
                  <a:pt x="2071878" y="16766"/>
                </a:lnTo>
                <a:lnTo>
                  <a:pt x="2080260" y="19814"/>
                </a:lnTo>
                <a:lnTo>
                  <a:pt x="2079498" y="19052"/>
                </a:lnTo>
                <a:lnTo>
                  <a:pt x="2087880" y="22862"/>
                </a:lnTo>
                <a:lnTo>
                  <a:pt x="2087118" y="22862"/>
                </a:lnTo>
                <a:lnTo>
                  <a:pt x="2094738" y="27434"/>
                </a:lnTo>
                <a:lnTo>
                  <a:pt x="2093976" y="26672"/>
                </a:lnTo>
                <a:lnTo>
                  <a:pt x="2100834" y="32006"/>
                </a:lnTo>
                <a:lnTo>
                  <a:pt x="2106930" y="37340"/>
                </a:lnTo>
                <a:lnTo>
                  <a:pt x="2112264" y="43436"/>
                </a:lnTo>
                <a:lnTo>
                  <a:pt x="2116836" y="50294"/>
                </a:lnTo>
                <a:lnTo>
                  <a:pt x="2116836" y="49532"/>
                </a:lnTo>
                <a:lnTo>
                  <a:pt x="2121408" y="57152"/>
                </a:lnTo>
                <a:lnTo>
                  <a:pt x="2121408" y="56390"/>
                </a:lnTo>
                <a:lnTo>
                  <a:pt x="2125218" y="64010"/>
                </a:lnTo>
                <a:lnTo>
                  <a:pt x="2124456" y="64010"/>
                </a:lnTo>
                <a:lnTo>
                  <a:pt x="2127504" y="72392"/>
                </a:lnTo>
                <a:lnTo>
                  <a:pt x="2127504" y="71630"/>
                </a:lnTo>
                <a:lnTo>
                  <a:pt x="2129790" y="80012"/>
                </a:lnTo>
                <a:lnTo>
                  <a:pt x="2129790" y="79250"/>
                </a:lnTo>
                <a:lnTo>
                  <a:pt x="2131314" y="88394"/>
                </a:lnTo>
                <a:lnTo>
                  <a:pt x="2130552" y="87632"/>
                </a:lnTo>
                <a:lnTo>
                  <a:pt x="2131314" y="96776"/>
                </a:lnTo>
                <a:lnTo>
                  <a:pt x="2131314" y="457202"/>
                </a:lnTo>
                <a:lnTo>
                  <a:pt x="2130552" y="466346"/>
                </a:lnTo>
                <a:lnTo>
                  <a:pt x="2131314" y="466346"/>
                </a:lnTo>
                <a:lnTo>
                  <a:pt x="2129790" y="474728"/>
                </a:lnTo>
                <a:lnTo>
                  <a:pt x="2127504" y="483110"/>
                </a:lnTo>
                <a:lnTo>
                  <a:pt x="2127504" y="482348"/>
                </a:lnTo>
                <a:lnTo>
                  <a:pt x="2124456" y="490730"/>
                </a:lnTo>
                <a:lnTo>
                  <a:pt x="2125218" y="489968"/>
                </a:lnTo>
                <a:lnTo>
                  <a:pt x="2121408" y="498350"/>
                </a:lnTo>
                <a:lnTo>
                  <a:pt x="2121408" y="497588"/>
                </a:lnTo>
                <a:lnTo>
                  <a:pt x="2116836" y="505208"/>
                </a:lnTo>
                <a:lnTo>
                  <a:pt x="2116836" y="504446"/>
                </a:lnTo>
                <a:lnTo>
                  <a:pt x="2112264" y="511304"/>
                </a:lnTo>
                <a:lnTo>
                  <a:pt x="2112264" y="510542"/>
                </a:lnTo>
                <a:lnTo>
                  <a:pt x="2106930" y="517400"/>
                </a:lnTo>
                <a:lnTo>
                  <a:pt x="2106930" y="516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85388" y="2929128"/>
            <a:ext cx="12954" cy="9906"/>
          </a:xfrm>
          <a:custGeom>
            <a:avLst/>
            <a:gdLst/>
            <a:ahLst/>
            <a:cxnLst/>
            <a:rect l="l" t="t" r="r" b="b"/>
            <a:pathLst>
              <a:path w="12953" h="9906">
                <a:moveTo>
                  <a:pt x="0" y="9905"/>
                </a:moveTo>
                <a:lnTo>
                  <a:pt x="12954" y="761"/>
                </a:lnTo>
                <a:lnTo>
                  <a:pt x="761" y="0"/>
                </a:lnTo>
                <a:lnTo>
                  <a:pt x="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5388" y="2850976"/>
            <a:ext cx="88392" cy="526207"/>
          </a:xfrm>
          <a:custGeom>
            <a:avLst/>
            <a:gdLst/>
            <a:ahLst/>
            <a:cxnLst/>
            <a:rect l="l" t="t" r="r" b="b"/>
            <a:pathLst>
              <a:path w="88391" h="526207">
                <a:moveTo>
                  <a:pt x="16763" y="62911"/>
                </a:moveTo>
                <a:lnTo>
                  <a:pt x="16763" y="63673"/>
                </a:lnTo>
                <a:lnTo>
                  <a:pt x="19811" y="55291"/>
                </a:lnTo>
                <a:lnTo>
                  <a:pt x="19049" y="55291"/>
                </a:lnTo>
                <a:lnTo>
                  <a:pt x="22859" y="47671"/>
                </a:lnTo>
                <a:lnTo>
                  <a:pt x="22859" y="48433"/>
                </a:lnTo>
                <a:lnTo>
                  <a:pt x="27431" y="40813"/>
                </a:lnTo>
                <a:lnTo>
                  <a:pt x="26669" y="41575"/>
                </a:lnTo>
                <a:lnTo>
                  <a:pt x="32003" y="34717"/>
                </a:lnTo>
                <a:lnTo>
                  <a:pt x="37337" y="28621"/>
                </a:lnTo>
                <a:lnTo>
                  <a:pt x="43433" y="23287"/>
                </a:lnTo>
                <a:lnTo>
                  <a:pt x="50291" y="17953"/>
                </a:lnTo>
                <a:lnTo>
                  <a:pt x="49529" y="18715"/>
                </a:lnTo>
                <a:lnTo>
                  <a:pt x="57150" y="14143"/>
                </a:lnTo>
                <a:lnTo>
                  <a:pt x="56388" y="14143"/>
                </a:lnTo>
                <a:lnTo>
                  <a:pt x="64008" y="10333"/>
                </a:lnTo>
                <a:lnTo>
                  <a:pt x="64008" y="11095"/>
                </a:lnTo>
                <a:lnTo>
                  <a:pt x="72390" y="8047"/>
                </a:lnTo>
                <a:lnTo>
                  <a:pt x="71628" y="8047"/>
                </a:lnTo>
                <a:lnTo>
                  <a:pt x="80010" y="5761"/>
                </a:lnTo>
                <a:lnTo>
                  <a:pt x="79248" y="5761"/>
                </a:lnTo>
                <a:lnTo>
                  <a:pt x="88392" y="4237"/>
                </a:lnTo>
                <a:lnTo>
                  <a:pt x="87630" y="4237"/>
                </a:lnTo>
                <a:lnTo>
                  <a:pt x="56707" y="0"/>
                </a:lnTo>
                <a:lnTo>
                  <a:pt x="44797" y="6441"/>
                </a:lnTo>
                <a:lnTo>
                  <a:pt x="33883" y="14425"/>
                </a:lnTo>
                <a:lnTo>
                  <a:pt x="24185" y="23818"/>
                </a:lnTo>
                <a:lnTo>
                  <a:pt x="15921" y="34484"/>
                </a:lnTo>
                <a:lnTo>
                  <a:pt x="9310" y="46290"/>
                </a:lnTo>
                <a:lnTo>
                  <a:pt x="4571" y="59101"/>
                </a:lnTo>
                <a:lnTo>
                  <a:pt x="2285" y="68245"/>
                </a:lnTo>
                <a:lnTo>
                  <a:pt x="761" y="78151"/>
                </a:lnTo>
                <a:lnTo>
                  <a:pt x="12954" y="78913"/>
                </a:lnTo>
                <a:lnTo>
                  <a:pt x="0" y="88057"/>
                </a:lnTo>
                <a:lnTo>
                  <a:pt x="0" y="449245"/>
                </a:lnTo>
                <a:lnTo>
                  <a:pt x="2286" y="468295"/>
                </a:lnTo>
                <a:lnTo>
                  <a:pt x="7620" y="486583"/>
                </a:lnTo>
                <a:lnTo>
                  <a:pt x="17725" y="504655"/>
                </a:lnTo>
                <a:lnTo>
                  <a:pt x="35052" y="523921"/>
                </a:lnTo>
                <a:lnTo>
                  <a:pt x="64008" y="526207"/>
                </a:lnTo>
                <a:lnTo>
                  <a:pt x="56388" y="522397"/>
                </a:lnTo>
                <a:lnTo>
                  <a:pt x="57150" y="523159"/>
                </a:lnTo>
                <a:lnTo>
                  <a:pt x="49530" y="518587"/>
                </a:lnTo>
                <a:lnTo>
                  <a:pt x="50292" y="518587"/>
                </a:lnTo>
                <a:lnTo>
                  <a:pt x="43434" y="513253"/>
                </a:lnTo>
                <a:lnTo>
                  <a:pt x="43434" y="514015"/>
                </a:lnTo>
                <a:lnTo>
                  <a:pt x="37338" y="507919"/>
                </a:lnTo>
                <a:lnTo>
                  <a:pt x="37338" y="508681"/>
                </a:lnTo>
                <a:lnTo>
                  <a:pt x="32004" y="501823"/>
                </a:lnTo>
                <a:lnTo>
                  <a:pt x="32004" y="502585"/>
                </a:lnTo>
                <a:lnTo>
                  <a:pt x="26670" y="495727"/>
                </a:lnTo>
                <a:lnTo>
                  <a:pt x="27432" y="496489"/>
                </a:lnTo>
                <a:lnTo>
                  <a:pt x="22860" y="488869"/>
                </a:lnTo>
                <a:lnTo>
                  <a:pt x="22860" y="489631"/>
                </a:lnTo>
                <a:lnTo>
                  <a:pt x="19050" y="481249"/>
                </a:lnTo>
                <a:lnTo>
                  <a:pt x="19812" y="482011"/>
                </a:lnTo>
                <a:lnTo>
                  <a:pt x="16764" y="473629"/>
                </a:lnTo>
                <a:lnTo>
                  <a:pt x="16764" y="474391"/>
                </a:lnTo>
                <a:lnTo>
                  <a:pt x="14478" y="466009"/>
                </a:lnTo>
                <a:lnTo>
                  <a:pt x="12954" y="457627"/>
                </a:lnTo>
                <a:lnTo>
                  <a:pt x="12954" y="79675"/>
                </a:lnTo>
                <a:lnTo>
                  <a:pt x="14478" y="70531"/>
                </a:lnTo>
                <a:lnTo>
                  <a:pt x="14478" y="71293"/>
                </a:lnTo>
                <a:lnTo>
                  <a:pt x="16763" y="62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1484" y="3496818"/>
            <a:ext cx="2166366" cy="541782"/>
          </a:xfrm>
          <a:custGeom>
            <a:avLst/>
            <a:gdLst/>
            <a:ahLst/>
            <a:cxnLst/>
            <a:rect l="l" t="t" r="r" b="b"/>
            <a:pathLst>
              <a:path w="2166366" h="541782">
                <a:moveTo>
                  <a:pt x="0" y="89915"/>
                </a:moveTo>
                <a:lnTo>
                  <a:pt x="11" y="452557"/>
                </a:lnTo>
                <a:lnTo>
                  <a:pt x="10521" y="493710"/>
                </a:lnTo>
                <a:lnTo>
                  <a:pt x="37468" y="524663"/>
                </a:lnTo>
                <a:lnTo>
                  <a:pt x="76057" y="540623"/>
                </a:lnTo>
                <a:lnTo>
                  <a:pt x="90678" y="541781"/>
                </a:lnTo>
                <a:lnTo>
                  <a:pt x="2077264" y="541778"/>
                </a:lnTo>
                <a:lnTo>
                  <a:pt x="2118188" y="531451"/>
                </a:lnTo>
                <a:lnTo>
                  <a:pt x="2149159" y="504501"/>
                </a:lnTo>
                <a:lnTo>
                  <a:pt x="2165198" y="465784"/>
                </a:lnTo>
                <a:lnTo>
                  <a:pt x="2166366" y="451103"/>
                </a:lnTo>
                <a:lnTo>
                  <a:pt x="2166365" y="89728"/>
                </a:lnTo>
                <a:lnTo>
                  <a:pt x="2156248" y="48542"/>
                </a:lnTo>
                <a:lnTo>
                  <a:pt x="2129441" y="17344"/>
                </a:lnTo>
                <a:lnTo>
                  <a:pt x="2090985" y="1177"/>
                </a:lnTo>
                <a:lnTo>
                  <a:pt x="2076450" y="0"/>
                </a:lnTo>
                <a:lnTo>
                  <a:pt x="89851" y="3"/>
                </a:lnTo>
                <a:lnTo>
                  <a:pt x="48434" y="10308"/>
                </a:lnTo>
                <a:lnTo>
                  <a:pt x="17254" y="37113"/>
                </a:lnTo>
                <a:lnTo>
                  <a:pt x="1168" y="75440"/>
                </a:lnTo>
                <a:lnTo>
                  <a:pt x="0" y="89915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85388" y="3489960"/>
            <a:ext cx="2168086" cy="554736"/>
          </a:xfrm>
          <a:custGeom>
            <a:avLst/>
            <a:gdLst/>
            <a:ahLst/>
            <a:cxnLst/>
            <a:rect l="l" t="t" r="r" b="b"/>
            <a:pathLst>
              <a:path w="2168086" h="554736">
                <a:moveTo>
                  <a:pt x="19049" y="64770"/>
                </a:moveTo>
                <a:lnTo>
                  <a:pt x="22859" y="56388"/>
                </a:lnTo>
                <a:lnTo>
                  <a:pt x="22859" y="57150"/>
                </a:lnTo>
                <a:lnTo>
                  <a:pt x="27431" y="49530"/>
                </a:lnTo>
                <a:lnTo>
                  <a:pt x="26669" y="50292"/>
                </a:lnTo>
                <a:lnTo>
                  <a:pt x="32003" y="43434"/>
                </a:lnTo>
                <a:lnTo>
                  <a:pt x="32003" y="44196"/>
                </a:lnTo>
                <a:lnTo>
                  <a:pt x="37337" y="37338"/>
                </a:lnTo>
                <a:lnTo>
                  <a:pt x="37337" y="38100"/>
                </a:lnTo>
                <a:lnTo>
                  <a:pt x="43433" y="32004"/>
                </a:lnTo>
                <a:lnTo>
                  <a:pt x="43433" y="32766"/>
                </a:lnTo>
                <a:lnTo>
                  <a:pt x="50291" y="27432"/>
                </a:lnTo>
                <a:lnTo>
                  <a:pt x="49529" y="27432"/>
                </a:lnTo>
                <a:lnTo>
                  <a:pt x="57150" y="22860"/>
                </a:lnTo>
                <a:lnTo>
                  <a:pt x="56388" y="23622"/>
                </a:lnTo>
                <a:lnTo>
                  <a:pt x="64008" y="19812"/>
                </a:lnTo>
                <a:lnTo>
                  <a:pt x="72390" y="16764"/>
                </a:lnTo>
                <a:lnTo>
                  <a:pt x="71628" y="16764"/>
                </a:lnTo>
                <a:lnTo>
                  <a:pt x="80010" y="14478"/>
                </a:lnTo>
                <a:lnTo>
                  <a:pt x="79248" y="15240"/>
                </a:lnTo>
                <a:lnTo>
                  <a:pt x="88392" y="13716"/>
                </a:lnTo>
                <a:lnTo>
                  <a:pt x="87630" y="13716"/>
                </a:lnTo>
                <a:lnTo>
                  <a:pt x="96774" y="12954"/>
                </a:lnTo>
                <a:lnTo>
                  <a:pt x="2082545" y="12953"/>
                </a:lnTo>
                <a:lnTo>
                  <a:pt x="2091689" y="13715"/>
                </a:lnTo>
                <a:lnTo>
                  <a:pt x="2090927" y="13715"/>
                </a:lnTo>
                <a:lnTo>
                  <a:pt x="2100072" y="15239"/>
                </a:lnTo>
                <a:lnTo>
                  <a:pt x="2099310" y="14477"/>
                </a:lnTo>
                <a:lnTo>
                  <a:pt x="2107692" y="16763"/>
                </a:lnTo>
                <a:lnTo>
                  <a:pt x="2106930" y="16763"/>
                </a:lnTo>
                <a:lnTo>
                  <a:pt x="2115312" y="19811"/>
                </a:lnTo>
                <a:lnTo>
                  <a:pt x="2114550" y="19811"/>
                </a:lnTo>
                <a:lnTo>
                  <a:pt x="2122932" y="23621"/>
                </a:lnTo>
                <a:lnTo>
                  <a:pt x="2122170" y="22859"/>
                </a:lnTo>
                <a:lnTo>
                  <a:pt x="2129790" y="27431"/>
                </a:lnTo>
                <a:lnTo>
                  <a:pt x="2129028" y="27431"/>
                </a:lnTo>
                <a:lnTo>
                  <a:pt x="2135886" y="32765"/>
                </a:lnTo>
                <a:lnTo>
                  <a:pt x="2135886" y="32003"/>
                </a:lnTo>
                <a:lnTo>
                  <a:pt x="2141982" y="38099"/>
                </a:lnTo>
                <a:lnTo>
                  <a:pt x="2141982" y="37337"/>
                </a:lnTo>
                <a:lnTo>
                  <a:pt x="2147316" y="44195"/>
                </a:lnTo>
                <a:lnTo>
                  <a:pt x="2147316" y="43433"/>
                </a:lnTo>
                <a:lnTo>
                  <a:pt x="2151888" y="50291"/>
                </a:lnTo>
                <a:lnTo>
                  <a:pt x="2151888" y="49529"/>
                </a:lnTo>
                <a:lnTo>
                  <a:pt x="2156460" y="57149"/>
                </a:lnTo>
                <a:lnTo>
                  <a:pt x="2156460" y="56387"/>
                </a:lnTo>
                <a:lnTo>
                  <a:pt x="2168086" y="51732"/>
                </a:lnTo>
                <a:lnTo>
                  <a:pt x="2160986" y="40224"/>
                </a:lnTo>
                <a:lnTo>
                  <a:pt x="2131234" y="13277"/>
                </a:lnTo>
                <a:lnTo>
                  <a:pt x="2092452" y="761"/>
                </a:lnTo>
                <a:lnTo>
                  <a:pt x="2082545" y="0"/>
                </a:lnTo>
                <a:lnTo>
                  <a:pt x="95869" y="0"/>
                </a:lnTo>
                <a:lnTo>
                  <a:pt x="56359" y="8996"/>
                </a:lnTo>
                <a:lnTo>
                  <a:pt x="23969" y="33081"/>
                </a:lnTo>
                <a:lnTo>
                  <a:pt x="4571" y="68580"/>
                </a:lnTo>
                <a:lnTo>
                  <a:pt x="0" y="96774"/>
                </a:lnTo>
                <a:lnTo>
                  <a:pt x="0" y="457962"/>
                </a:lnTo>
                <a:lnTo>
                  <a:pt x="7620" y="496062"/>
                </a:lnTo>
                <a:lnTo>
                  <a:pt x="35052" y="532638"/>
                </a:lnTo>
                <a:lnTo>
                  <a:pt x="50292" y="543306"/>
                </a:lnTo>
                <a:lnTo>
                  <a:pt x="87630" y="541782"/>
                </a:lnTo>
                <a:lnTo>
                  <a:pt x="50292" y="543306"/>
                </a:lnTo>
                <a:lnTo>
                  <a:pt x="59274" y="547324"/>
                </a:lnTo>
                <a:lnTo>
                  <a:pt x="71463" y="551188"/>
                </a:lnTo>
                <a:lnTo>
                  <a:pt x="84032" y="553620"/>
                </a:lnTo>
                <a:lnTo>
                  <a:pt x="96774" y="554736"/>
                </a:lnTo>
                <a:lnTo>
                  <a:pt x="2082545" y="554736"/>
                </a:lnTo>
                <a:lnTo>
                  <a:pt x="2092452" y="553974"/>
                </a:lnTo>
                <a:lnTo>
                  <a:pt x="2102358" y="552450"/>
                </a:lnTo>
                <a:lnTo>
                  <a:pt x="2115112" y="549103"/>
                </a:lnTo>
                <a:lnTo>
                  <a:pt x="2127597" y="543712"/>
                </a:lnTo>
                <a:lnTo>
                  <a:pt x="2091689" y="541782"/>
                </a:lnTo>
                <a:lnTo>
                  <a:pt x="2100072" y="540258"/>
                </a:lnTo>
                <a:lnTo>
                  <a:pt x="2090927" y="541782"/>
                </a:lnTo>
                <a:lnTo>
                  <a:pt x="88392" y="541782"/>
                </a:lnTo>
                <a:lnTo>
                  <a:pt x="79248" y="540258"/>
                </a:lnTo>
                <a:lnTo>
                  <a:pt x="80010" y="540258"/>
                </a:lnTo>
                <a:lnTo>
                  <a:pt x="71628" y="537972"/>
                </a:lnTo>
                <a:lnTo>
                  <a:pt x="72390" y="537972"/>
                </a:lnTo>
                <a:lnTo>
                  <a:pt x="64008" y="534924"/>
                </a:lnTo>
                <a:lnTo>
                  <a:pt x="64008" y="535686"/>
                </a:lnTo>
                <a:lnTo>
                  <a:pt x="56388" y="531876"/>
                </a:lnTo>
                <a:lnTo>
                  <a:pt x="57150" y="531876"/>
                </a:lnTo>
                <a:lnTo>
                  <a:pt x="49530" y="527304"/>
                </a:lnTo>
                <a:lnTo>
                  <a:pt x="50292" y="528066"/>
                </a:lnTo>
                <a:lnTo>
                  <a:pt x="43434" y="522732"/>
                </a:lnTo>
                <a:lnTo>
                  <a:pt x="37338" y="517398"/>
                </a:lnTo>
                <a:lnTo>
                  <a:pt x="32004" y="511302"/>
                </a:lnTo>
                <a:lnTo>
                  <a:pt x="26670" y="504444"/>
                </a:lnTo>
                <a:lnTo>
                  <a:pt x="27432" y="505206"/>
                </a:lnTo>
                <a:lnTo>
                  <a:pt x="22860" y="497586"/>
                </a:lnTo>
                <a:lnTo>
                  <a:pt x="22860" y="498348"/>
                </a:lnTo>
                <a:lnTo>
                  <a:pt x="19050" y="490728"/>
                </a:lnTo>
                <a:lnTo>
                  <a:pt x="19812" y="490728"/>
                </a:lnTo>
                <a:lnTo>
                  <a:pt x="16764" y="482346"/>
                </a:lnTo>
                <a:lnTo>
                  <a:pt x="16764" y="483108"/>
                </a:lnTo>
                <a:lnTo>
                  <a:pt x="14478" y="474726"/>
                </a:lnTo>
                <a:lnTo>
                  <a:pt x="14478" y="475488"/>
                </a:lnTo>
                <a:lnTo>
                  <a:pt x="12954" y="467106"/>
                </a:lnTo>
                <a:lnTo>
                  <a:pt x="14478" y="475488"/>
                </a:lnTo>
                <a:lnTo>
                  <a:pt x="12954" y="466344"/>
                </a:lnTo>
                <a:lnTo>
                  <a:pt x="12954" y="88392"/>
                </a:lnTo>
                <a:lnTo>
                  <a:pt x="14478" y="80010"/>
                </a:lnTo>
                <a:lnTo>
                  <a:pt x="16763" y="71628"/>
                </a:lnTo>
                <a:lnTo>
                  <a:pt x="16763" y="72390"/>
                </a:lnTo>
                <a:lnTo>
                  <a:pt x="19811" y="64008"/>
                </a:lnTo>
                <a:lnTo>
                  <a:pt x="19049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7078" y="3541692"/>
            <a:ext cx="87630" cy="491980"/>
          </a:xfrm>
          <a:custGeom>
            <a:avLst/>
            <a:gdLst/>
            <a:ahLst/>
            <a:cxnLst/>
            <a:rect l="l" t="t" r="r" b="b"/>
            <a:pathLst>
              <a:path w="87629" h="491980">
                <a:moveTo>
                  <a:pt x="37337" y="476333"/>
                </a:moveTo>
                <a:lnTo>
                  <a:pt x="38100" y="475571"/>
                </a:lnTo>
                <a:lnTo>
                  <a:pt x="30480" y="480143"/>
                </a:lnTo>
                <a:lnTo>
                  <a:pt x="31242" y="480143"/>
                </a:lnTo>
                <a:lnTo>
                  <a:pt x="22860" y="483953"/>
                </a:lnTo>
                <a:lnTo>
                  <a:pt x="23622" y="483191"/>
                </a:lnTo>
                <a:lnTo>
                  <a:pt x="15240" y="486239"/>
                </a:lnTo>
                <a:lnTo>
                  <a:pt x="16002" y="486239"/>
                </a:lnTo>
                <a:lnTo>
                  <a:pt x="7620" y="488525"/>
                </a:lnTo>
                <a:lnTo>
                  <a:pt x="8382" y="488525"/>
                </a:lnTo>
                <a:lnTo>
                  <a:pt x="0" y="490049"/>
                </a:lnTo>
                <a:lnTo>
                  <a:pt x="35907" y="491980"/>
                </a:lnTo>
                <a:lnTo>
                  <a:pt x="57883" y="476120"/>
                </a:lnTo>
                <a:lnTo>
                  <a:pt x="74653" y="454816"/>
                </a:lnTo>
                <a:lnTo>
                  <a:pt x="84764" y="429660"/>
                </a:lnTo>
                <a:lnTo>
                  <a:pt x="87630" y="406229"/>
                </a:lnTo>
                <a:lnTo>
                  <a:pt x="87630" y="45041"/>
                </a:lnTo>
                <a:lnTo>
                  <a:pt x="86868" y="35135"/>
                </a:lnTo>
                <a:lnTo>
                  <a:pt x="85343" y="25991"/>
                </a:lnTo>
                <a:lnTo>
                  <a:pt x="81800" y="12528"/>
                </a:lnTo>
                <a:lnTo>
                  <a:pt x="76396" y="0"/>
                </a:lnTo>
                <a:lnTo>
                  <a:pt x="64770" y="4655"/>
                </a:lnTo>
                <a:lnTo>
                  <a:pt x="68580" y="13037"/>
                </a:lnTo>
                <a:lnTo>
                  <a:pt x="67818" y="12275"/>
                </a:lnTo>
                <a:lnTo>
                  <a:pt x="70866" y="20657"/>
                </a:lnTo>
                <a:lnTo>
                  <a:pt x="70866" y="19895"/>
                </a:lnTo>
                <a:lnTo>
                  <a:pt x="73152" y="28277"/>
                </a:lnTo>
                <a:lnTo>
                  <a:pt x="74676" y="36659"/>
                </a:lnTo>
                <a:lnTo>
                  <a:pt x="74676" y="45041"/>
                </a:lnTo>
                <a:lnTo>
                  <a:pt x="74676" y="36659"/>
                </a:lnTo>
                <a:lnTo>
                  <a:pt x="73914" y="36659"/>
                </a:lnTo>
                <a:lnTo>
                  <a:pt x="74676" y="45803"/>
                </a:lnTo>
                <a:lnTo>
                  <a:pt x="74676" y="406229"/>
                </a:lnTo>
                <a:lnTo>
                  <a:pt x="73914" y="415373"/>
                </a:lnTo>
                <a:lnTo>
                  <a:pt x="74676" y="414611"/>
                </a:lnTo>
                <a:lnTo>
                  <a:pt x="73152" y="423755"/>
                </a:lnTo>
                <a:lnTo>
                  <a:pt x="73152" y="422993"/>
                </a:lnTo>
                <a:lnTo>
                  <a:pt x="70866" y="431375"/>
                </a:lnTo>
                <a:lnTo>
                  <a:pt x="70866" y="430613"/>
                </a:lnTo>
                <a:lnTo>
                  <a:pt x="67818" y="438995"/>
                </a:lnTo>
                <a:lnTo>
                  <a:pt x="68580" y="438995"/>
                </a:lnTo>
                <a:lnTo>
                  <a:pt x="64770" y="446615"/>
                </a:lnTo>
                <a:lnTo>
                  <a:pt x="64770" y="445853"/>
                </a:lnTo>
                <a:lnTo>
                  <a:pt x="60198" y="453473"/>
                </a:lnTo>
                <a:lnTo>
                  <a:pt x="60198" y="452711"/>
                </a:lnTo>
                <a:lnTo>
                  <a:pt x="55626" y="459569"/>
                </a:lnTo>
                <a:lnTo>
                  <a:pt x="50292" y="465665"/>
                </a:lnTo>
                <a:lnTo>
                  <a:pt x="44196" y="470999"/>
                </a:lnTo>
                <a:lnTo>
                  <a:pt x="37337" y="476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1390" y="4183380"/>
            <a:ext cx="2166366" cy="541782"/>
          </a:xfrm>
          <a:custGeom>
            <a:avLst/>
            <a:gdLst/>
            <a:ahLst/>
            <a:cxnLst/>
            <a:rect l="l" t="t" r="r" b="b"/>
            <a:pathLst>
              <a:path w="2166366" h="541782">
                <a:moveTo>
                  <a:pt x="0" y="89915"/>
                </a:moveTo>
                <a:lnTo>
                  <a:pt x="11" y="452557"/>
                </a:lnTo>
                <a:lnTo>
                  <a:pt x="10521" y="493710"/>
                </a:lnTo>
                <a:lnTo>
                  <a:pt x="37468" y="524663"/>
                </a:lnTo>
                <a:lnTo>
                  <a:pt x="76057" y="540623"/>
                </a:lnTo>
                <a:lnTo>
                  <a:pt x="90678" y="541781"/>
                </a:lnTo>
                <a:lnTo>
                  <a:pt x="2077264" y="541778"/>
                </a:lnTo>
                <a:lnTo>
                  <a:pt x="2118188" y="531451"/>
                </a:lnTo>
                <a:lnTo>
                  <a:pt x="2149159" y="504501"/>
                </a:lnTo>
                <a:lnTo>
                  <a:pt x="2165198" y="465784"/>
                </a:lnTo>
                <a:lnTo>
                  <a:pt x="2166366" y="451103"/>
                </a:lnTo>
                <a:lnTo>
                  <a:pt x="2166365" y="89728"/>
                </a:lnTo>
                <a:lnTo>
                  <a:pt x="2156248" y="48542"/>
                </a:lnTo>
                <a:lnTo>
                  <a:pt x="2129441" y="17344"/>
                </a:lnTo>
                <a:lnTo>
                  <a:pt x="2090985" y="1177"/>
                </a:lnTo>
                <a:lnTo>
                  <a:pt x="2076450" y="0"/>
                </a:lnTo>
                <a:lnTo>
                  <a:pt x="89851" y="3"/>
                </a:lnTo>
                <a:lnTo>
                  <a:pt x="48434" y="10308"/>
                </a:lnTo>
                <a:lnTo>
                  <a:pt x="17254" y="37113"/>
                </a:lnTo>
                <a:lnTo>
                  <a:pt x="1168" y="75440"/>
                </a:lnTo>
                <a:lnTo>
                  <a:pt x="0" y="89915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30418" y="4208526"/>
            <a:ext cx="44195" cy="485394"/>
          </a:xfrm>
          <a:custGeom>
            <a:avLst/>
            <a:gdLst/>
            <a:ahLst/>
            <a:cxnLst/>
            <a:rect l="l" t="t" r="r" b="b"/>
            <a:pathLst>
              <a:path w="44196" h="485394">
                <a:moveTo>
                  <a:pt x="29718" y="48768"/>
                </a:moveTo>
                <a:lnTo>
                  <a:pt x="28956" y="48006"/>
                </a:lnTo>
                <a:lnTo>
                  <a:pt x="30480" y="57150"/>
                </a:lnTo>
                <a:lnTo>
                  <a:pt x="30480" y="56388"/>
                </a:lnTo>
                <a:lnTo>
                  <a:pt x="31242" y="64770"/>
                </a:lnTo>
                <a:lnTo>
                  <a:pt x="30480" y="56388"/>
                </a:lnTo>
                <a:lnTo>
                  <a:pt x="31242" y="65532"/>
                </a:lnTo>
                <a:lnTo>
                  <a:pt x="31242" y="425958"/>
                </a:lnTo>
                <a:lnTo>
                  <a:pt x="30480" y="435102"/>
                </a:lnTo>
                <a:lnTo>
                  <a:pt x="30480" y="434340"/>
                </a:lnTo>
                <a:lnTo>
                  <a:pt x="28956" y="443484"/>
                </a:lnTo>
                <a:lnTo>
                  <a:pt x="29718" y="442722"/>
                </a:lnTo>
                <a:lnTo>
                  <a:pt x="27431" y="451104"/>
                </a:lnTo>
                <a:lnTo>
                  <a:pt x="24383" y="458724"/>
                </a:lnTo>
                <a:lnTo>
                  <a:pt x="20574" y="466344"/>
                </a:lnTo>
                <a:lnTo>
                  <a:pt x="21336" y="465582"/>
                </a:lnTo>
                <a:lnTo>
                  <a:pt x="16763" y="473202"/>
                </a:lnTo>
                <a:lnTo>
                  <a:pt x="16763" y="472440"/>
                </a:lnTo>
                <a:lnTo>
                  <a:pt x="11430" y="480060"/>
                </a:lnTo>
                <a:lnTo>
                  <a:pt x="6095" y="485394"/>
                </a:lnTo>
                <a:lnTo>
                  <a:pt x="6857" y="485394"/>
                </a:lnTo>
                <a:lnTo>
                  <a:pt x="11430" y="480060"/>
                </a:lnTo>
                <a:lnTo>
                  <a:pt x="12192" y="479298"/>
                </a:lnTo>
                <a:lnTo>
                  <a:pt x="31107" y="474448"/>
                </a:lnTo>
                <a:lnTo>
                  <a:pt x="41260" y="449385"/>
                </a:lnTo>
                <a:lnTo>
                  <a:pt x="44195" y="425958"/>
                </a:lnTo>
                <a:lnTo>
                  <a:pt x="44195" y="64770"/>
                </a:lnTo>
                <a:lnTo>
                  <a:pt x="41909" y="45720"/>
                </a:lnTo>
                <a:lnTo>
                  <a:pt x="32733" y="19779"/>
                </a:lnTo>
                <a:lnTo>
                  <a:pt x="6095" y="5334"/>
                </a:lnTo>
                <a:lnTo>
                  <a:pt x="0" y="0"/>
                </a:lnTo>
                <a:lnTo>
                  <a:pt x="6454" y="5737"/>
                </a:lnTo>
                <a:lnTo>
                  <a:pt x="6857" y="6096"/>
                </a:lnTo>
                <a:lnTo>
                  <a:pt x="12192" y="12192"/>
                </a:lnTo>
                <a:lnTo>
                  <a:pt x="11430" y="11430"/>
                </a:lnTo>
                <a:lnTo>
                  <a:pt x="16763" y="18288"/>
                </a:lnTo>
                <a:lnTo>
                  <a:pt x="21336" y="25146"/>
                </a:lnTo>
                <a:lnTo>
                  <a:pt x="20574" y="25146"/>
                </a:lnTo>
                <a:lnTo>
                  <a:pt x="24383" y="32766"/>
                </a:lnTo>
                <a:lnTo>
                  <a:pt x="24383" y="32004"/>
                </a:lnTo>
                <a:lnTo>
                  <a:pt x="27431" y="40386"/>
                </a:lnTo>
                <a:lnTo>
                  <a:pt x="27431" y="39624"/>
                </a:lnTo>
                <a:lnTo>
                  <a:pt x="29718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95294" y="4176522"/>
            <a:ext cx="2119098" cy="517398"/>
          </a:xfrm>
          <a:custGeom>
            <a:avLst/>
            <a:gdLst/>
            <a:ahLst/>
            <a:cxnLst/>
            <a:rect l="l" t="t" r="r" b="b"/>
            <a:pathLst>
              <a:path w="2119098" h="517398">
                <a:moveTo>
                  <a:pt x="37338" y="517398"/>
                </a:moveTo>
                <a:lnTo>
                  <a:pt x="32004" y="512064"/>
                </a:lnTo>
                <a:lnTo>
                  <a:pt x="31242" y="511302"/>
                </a:lnTo>
                <a:lnTo>
                  <a:pt x="26670" y="504444"/>
                </a:lnTo>
                <a:lnTo>
                  <a:pt x="27432" y="505206"/>
                </a:lnTo>
                <a:lnTo>
                  <a:pt x="22860" y="497586"/>
                </a:lnTo>
                <a:lnTo>
                  <a:pt x="22860" y="498348"/>
                </a:lnTo>
                <a:lnTo>
                  <a:pt x="19050" y="490728"/>
                </a:lnTo>
                <a:lnTo>
                  <a:pt x="16002" y="483108"/>
                </a:lnTo>
                <a:lnTo>
                  <a:pt x="16764" y="483108"/>
                </a:lnTo>
                <a:lnTo>
                  <a:pt x="14478" y="474726"/>
                </a:lnTo>
                <a:lnTo>
                  <a:pt x="14478" y="475488"/>
                </a:lnTo>
                <a:lnTo>
                  <a:pt x="12954" y="466344"/>
                </a:lnTo>
                <a:lnTo>
                  <a:pt x="12954" y="88392"/>
                </a:lnTo>
                <a:lnTo>
                  <a:pt x="14478" y="80010"/>
                </a:lnTo>
                <a:lnTo>
                  <a:pt x="14478" y="80772"/>
                </a:lnTo>
                <a:lnTo>
                  <a:pt x="16763" y="71628"/>
                </a:lnTo>
                <a:lnTo>
                  <a:pt x="16001" y="72390"/>
                </a:lnTo>
                <a:lnTo>
                  <a:pt x="19049" y="64008"/>
                </a:lnTo>
                <a:lnTo>
                  <a:pt x="19049" y="64770"/>
                </a:lnTo>
                <a:lnTo>
                  <a:pt x="22859" y="57150"/>
                </a:lnTo>
                <a:lnTo>
                  <a:pt x="27431" y="50292"/>
                </a:lnTo>
                <a:lnTo>
                  <a:pt x="26669" y="50292"/>
                </a:lnTo>
                <a:lnTo>
                  <a:pt x="32003" y="43434"/>
                </a:lnTo>
                <a:lnTo>
                  <a:pt x="31241" y="44196"/>
                </a:lnTo>
                <a:lnTo>
                  <a:pt x="36979" y="37741"/>
                </a:lnTo>
                <a:lnTo>
                  <a:pt x="43433" y="32004"/>
                </a:lnTo>
                <a:lnTo>
                  <a:pt x="42671" y="32766"/>
                </a:lnTo>
                <a:lnTo>
                  <a:pt x="49529" y="27432"/>
                </a:lnTo>
                <a:lnTo>
                  <a:pt x="56388" y="22860"/>
                </a:lnTo>
                <a:lnTo>
                  <a:pt x="56388" y="23622"/>
                </a:lnTo>
                <a:lnTo>
                  <a:pt x="64008" y="19812"/>
                </a:lnTo>
                <a:lnTo>
                  <a:pt x="63246" y="19812"/>
                </a:lnTo>
                <a:lnTo>
                  <a:pt x="71628" y="16764"/>
                </a:lnTo>
                <a:lnTo>
                  <a:pt x="70866" y="16764"/>
                </a:lnTo>
                <a:lnTo>
                  <a:pt x="80010" y="15240"/>
                </a:lnTo>
                <a:lnTo>
                  <a:pt x="79248" y="15240"/>
                </a:lnTo>
                <a:lnTo>
                  <a:pt x="88392" y="13716"/>
                </a:lnTo>
                <a:lnTo>
                  <a:pt x="87630" y="13716"/>
                </a:lnTo>
                <a:lnTo>
                  <a:pt x="96774" y="12954"/>
                </a:lnTo>
                <a:lnTo>
                  <a:pt x="2081783" y="12953"/>
                </a:lnTo>
                <a:lnTo>
                  <a:pt x="2090927" y="13715"/>
                </a:lnTo>
                <a:lnTo>
                  <a:pt x="2082545" y="12953"/>
                </a:lnTo>
                <a:lnTo>
                  <a:pt x="2119098" y="7533"/>
                </a:lnTo>
                <a:lnTo>
                  <a:pt x="2106133" y="3236"/>
                </a:lnTo>
                <a:lnTo>
                  <a:pt x="2092452" y="761"/>
                </a:lnTo>
                <a:lnTo>
                  <a:pt x="2082545" y="0"/>
                </a:lnTo>
                <a:lnTo>
                  <a:pt x="95349" y="3"/>
                </a:lnTo>
                <a:lnTo>
                  <a:pt x="55954" y="9198"/>
                </a:lnTo>
                <a:lnTo>
                  <a:pt x="23782" y="33404"/>
                </a:lnTo>
                <a:lnTo>
                  <a:pt x="37337" y="37338"/>
                </a:lnTo>
                <a:lnTo>
                  <a:pt x="36575" y="38100"/>
                </a:lnTo>
                <a:lnTo>
                  <a:pt x="15524" y="44110"/>
                </a:lnTo>
                <a:lnTo>
                  <a:pt x="3809" y="68580"/>
                </a:lnTo>
                <a:lnTo>
                  <a:pt x="0" y="86868"/>
                </a:lnTo>
                <a:lnTo>
                  <a:pt x="0" y="467868"/>
                </a:lnTo>
                <a:lnTo>
                  <a:pt x="12954" y="467106"/>
                </a:lnTo>
                <a:lnTo>
                  <a:pt x="0" y="467868"/>
                </a:lnTo>
                <a:lnTo>
                  <a:pt x="1524" y="477774"/>
                </a:lnTo>
                <a:lnTo>
                  <a:pt x="3810" y="486918"/>
                </a:lnTo>
                <a:lnTo>
                  <a:pt x="7620" y="496062"/>
                </a:lnTo>
                <a:lnTo>
                  <a:pt x="10562" y="502846"/>
                </a:lnTo>
                <a:lnTo>
                  <a:pt x="17416" y="513921"/>
                </a:lnTo>
                <a:lnTo>
                  <a:pt x="32004" y="512064"/>
                </a:lnTo>
                <a:lnTo>
                  <a:pt x="37338" y="517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2710" y="4682974"/>
            <a:ext cx="2148815" cy="48283"/>
          </a:xfrm>
          <a:custGeom>
            <a:avLst/>
            <a:gdLst/>
            <a:ahLst/>
            <a:cxnLst/>
            <a:rect l="l" t="t" r="r" b="b"/>
            <a:pathLst>
              <a:path w="2148815" h="48283">
                <a:moveTo>
                  <a:pt x="32875" y="36853"/>
                </a:moveTo>
                <a:lnTo>
                  <a:pt x="41626" y="40956"/>
                </a:lnTo>
                <a:lnTo>
                  <a:pt x="53551" y="45298"/>
                </a:lnTo>
                <a:lnTo>
                  <a:pt x="65904" y="47932"/>
                </a:lnTo>
                <a:lnTo>
                  <a:pt x="78595" y="48283"/>
                </a:lnTo>
                <a:lnTo>
                  <a:pt x="2075035" y="48283"/>
                </a:lnTo>
                <a:lnTo>
                  <a:pt x="2121764" y="29991"/>
                </a:lnTo>
                <a:lnTo>
                  <a:pt x="2148815" y="0"/>
                </a:lnTo>
                <a:lnTo>
                  <a:pt x="2129899" y="4849"/>
                </a:lnTo>
                <a:lnTo>
                  <a:pt x="2129137" y="5611"/>
                </a:lnTo>
                <a:lnTo>
                  <a:pt x="2124565" y="10945"/>
                </a:lnTo>
                <a:lnTo>
                  <a:pt x="2117707" y="16279"/>
                </a:lnTo>
                <a:lnTo>
                  <a:pt x="2118469" y="16279"/>
                </a:lnTo>
                <a:lnTo>
                  <a:pt x="2111611" y="21613"/>
                </a:lnTo>
                <a:lnTo>
                  <a:pt x="2112373" y="20851"/>
                </a:lnTo>
                <a:lnTo>
                  <a:pt x="2104753" y="25423"/>
                </a:lnTo>
                <a:lnTo>
                  <a:pt x="2105515" y="25423"/>
                </a:lnTo>
                <a:lnTo>
                  <a:pt x="2097133" y="29233"/>
                </a:lnTo>
                <a:lnTo>
                  <a:pt x="2097895" y="28471"/>
                </a:lnTo>
                <a:lnTo>
                  <a:pt x="2089513" y="31519"/>
                </a:lnTo>
                <a:lnTo>
                  <a:pt x="2090275" y="31519"/>
                </a:lnTo>
                <a:lnTo>
                  <a:pt x="2081893" y="33805"/>
                </a:lnTo>
                <a:lnTo>
                  <a:pt x="2073511" y="35329"/>
                </a:lnTo>
                <a:lnTo>
                  <a:pt x="70975" y="35329"/>
                </a:lnTo>
                <a:lnTo>
                  <a:pt x="61831" y="33805"/>
                </a:lnTo>
                <a:lnTo>
                  <a:pt x="70213" y="35329"/>
                </a:lnTo>
                <a:lnTo>
                  <a:pt x="61831" y="33805"/>
                </a:lnTo>
                <a:lnTo>
                  <a:pt x="62593" y="33805"/>
                </a:lnTo>
                <a:lnTo>
                  <a:pt x="53449" y="31519"/>
                </a:lnTo>
                <a:lnTo>
                  <a:pt x="54211" y="31519"/>
                </a:lnTo>
                <a:lnTo>
                  <a:pt x="45829" y="28471"/>
                </a:lnTo>
                <a:lnTo>
                  <a:pt x="46591" y="29233"/>
                </a:lnTo>
                <a:lnTo>
                  <a:pt x="38971" y="25423"/>
                </a:lnTo>
                <a:lnTo>
                  <a:pt x="32113" y="20851"/>
                </a:lnTo>
                <a:lnTo>
                  <a:pt x="32113" y="21613"/>
                </a:lnTo>
                <a:lnTo>
                  <a:pt x="25255" y="16279"/>
                </a:lnTo>
                <a:lnTo>
                  <a:pt x="26017" y="16279"/>
                </a:lnTo>
                <a:lnTo>
                  <a:pt x="19159" y="10945"/>
                </a:lnTo>
                <a:lnTo>
                  <a:pt x="19921" y="10945"/>
                </a:lnTo>
                <a:lnTo>
                  <a:pt x="14587" y="5611"/>
                </a:lnTo>
                <a:lnTo>
                  <a:pt x="0" y="7469"/>
                </a:lnTo>
                <a:lnTo>
                  <a:pt x="8476" y="17636"/>
                </a:lnTo>
                <a:lnTo>
                  <a:pt x="17635" y="26185"/>
                </a:lnTo>
                <a:lnTo>
                  <a:pt x="25255" y="32281"/>
                </a:lnTo>
                <a:lnTo>
                  <a:pt x="32875" y="36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0818" y="4209926"/>
            <a:ext cx="21813" cy="10705"/>
          </a:xfrm>
          <a:custGeom>
            <a:avLst/>
            <a:gdLst/>
            <a:ahLst/>
            <a:cxnLst/>
            <a:rect l="l" t="t" r="r" b="b"/>
            <a:pathLst>
              <a:path w="21813" h="10705">
                <a:moveTo>
                  <a:pt x="21813" y="3933"/>
                </a:moveTo>
                <a:lnTo>
                  <a:pt x="8258" y="0"/>
                </a:lnTo>
                <a:lnTo>
                  <a:pt x="0" y="10705"/>
                </a:lnTo>
                <a:lnTo>
                  <a:pt x="21051" y="4695"/>
                </a:lnTo>
                <a:lnTo>
                  <a:pt x="21813" y="3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1964" y="4680966"/>
            <a:ext cx="5334" cy="7620"/>
          </a:xfrm>
          <a:custGeom>
            <a:avLst/>
            <a:gdLst/>
            <a:ahLst/>
            <a:cxnLst/>
            <a:rect l="l" t="t" r="r" b="b"/>
            <a:pathLst>
              <a:path w="5334" h="7620">
                <a:moveTo>
                  <a:pt x="5333" y="7620"/>
                </a:moveTo>
                <a:lnTo>
                  <a:pt x="0" y="0"/>
                </a:lnTo>
                <a:lnTo>
                  <a:pt x="4571" y="6857"/>
                </a:lnTo>
                <a:lnTo>
                  <a:pt x="5333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8248" y="4256532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8381"/>
                </a:lnTo>
                <a:lnTo>
                  <a:pt x="0" y="914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6872" y="4214263"/>
            <a:ext cx="5737" cy="6454"/>
          </a:xfrm>
          <a:custGeom>
            <a:avLst/>
            <a:gdLst/>
            <a:ahLst/>
            <a:cxnLst/>
            <a:rect l="l" t="t" r="r" b="b"/>
            <a:pathLst>
              <a:path w="5737" h="6454">
                <a:moveTo>
                  <a:pt x="5737" y="6454"/>
                </a:moveTo>
                <a:lnTo>
                  <a:pt x="403" y="358"/>
                </a:lnTo>
                <a:lnTo>
                  <a:pt x="0" y="0"/>
                </a:lnTo>
                <a:lnTo>
                  <a:pt x="5737" y="6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77840" y="4184055"/>
            <a:ext cx="78208" cy="32800"/>
          </a:xfrm>
          <a:custGeom>
            <a:avLst/>
            <a:gdLst/>
            <a:ahLst/>
            <a:cxnLst/>
            <a:rect l="l" t="t" r="r" b="b"/>
            <a:pathLst>
              <a:path w="78208" h="32800">
                <a:moveTo>
                  <a:pt x="53339" y="25232"/>
                </a:moveTo>
                <a:lnTo>
                  <a:pt x="52577" y="24470"/>
                </a:lnTo>
                <a:lnTo>
                  <a:pt x="58673" y="29804"/>
                </a:lnTo>
                <a:lnTo>
                  <a:pt x="78208" y="32800"/>
                </a:lnTo>
                <a:lnTo>
                  <a:pt x="69629" y="22520"/>
                </a:lnTo>
                <a:lnTo>
                  <a:pt x="59725" y="13539"/>
                </a:lnTo>
                <a:lnTo>
                  <a:pt x="48649" y="5989"/>
                </a:lnTo>
                <a:lnTo>
                  <a:pt x="36552" y="0"/>
                </a:lnTo>
                <a:lnTo>
                  <a:pt x="0" y="5420"/>
                </a:lnTo>
                <a:lnTo>
                  <a:pt x="8381" y="6182"/>
                </a:lnTo>
                <a:lnTo>
                  <a:pt x="25145" y="9230"/>
                </a:lnTo>
                <a:lnTo>
                  <a:pt x="24383" y="9230"/>
                </a:lnTo>
                <a:lnTo>
                  <a:pt x="32765" y="12278"/>
                </a:lnTo>
                <a:lnTo>
                  <a:pt x="32003" y="12278"/>
                </a:lnTo>
                <a:lnTo>
                  <a:pt x="40385" y="16088"/>
                </a:lnTo>
                <a:lnTo>
                  <a:pt x="39623" y="15326"/>
                </a:lnTo>
                <a:lnTo>
                  <a:pt x="47243" y="19898"/>
                </a:lnTo>
                <a:lnTo>
                  <a:pt x="46481" y="19898"/>
                </a:lnTo>
                <a:lnTo>
                  <a:pt x="53339" y="2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5436" y="3527701"/>
            <a:ext cx="5737" cy="6454"/>
          </a:xfrm>
          <a:custGeom>
            <a:avLst/>
            <a:gdLst/>
            <a:ahLst/>
            <a:cxnLst/>
            <a:rect l="l" t="t" r="r" b="b"/>
            <a:pathLst>
              <a:path w="5737" h="6454">
                <a:moveTo>
                  <a:pt x="5737" y="6454"/>
                </a:moveTo>
                <a:lnTo>
                  <a:pt x="403" y="358"/>
                </a:lnTo>
                <a:lnTo>
                  <a:pt x="0" y="0"/>
                </a:lnTo>
                <a:lnTo>
                  <a:pt x="5737" y="6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66404" y="3497493"/>
            <a:ext cx="78208" cy="32800"/>
          </a:xfrm>
          <a:custGeom>
            <a:avLst/>
            <a:gdLst/>
            <a:ahLst/>
            <a:cxnLst/>
            <a:rect l="l" t="t" r="r" b="b"/>
            <a:pathLst>
              <a:path w="78208" h="32800">
                <a:moveTo>
                  <a:pt x="53340" y="25232"/>
                </a:moveTo>
                <a:lnTo>
                  <a:pt x="52578" y="24470"/>
                </a:lnTo>
                <a:lnTo>
                  <a:pt x="58674" y="29804"/>
                </a:lnTo>
                <a:lnTo>
                  <a:pt x="78208" y="32800"/>
                </a:lnTo>
                <a:lnTo>
                  <a:pt x="69629" y="22520"/>
                </a:lnTo>
                <a:lnTo>
                  <a:pt x="59725" y="13539"/>
                </a:lnTo>
                <a:lnTo>
                  <a:pt x="48649" y="5989"/>
                </a:lnTo>
                <a:lnTo>
                  <a:pt x="36552" y="0"/>
                </a:lnTo>
                <a:lnTo>
                  <a:pt x="0" y="5420"/>
                </a:lnTo>
                <a:lnTo>
                  <a:pt x="8382" y="6182"/>
                </a:lnTo>
                <a:lnTo>
                  <a:pt x="7620" y="6182"/>
                </a:lnTo>
                <a:lnTo>
                  <a:pt x="16764" y="7706"/>
                </a:lnTo>
                <a:lnTo>
                  <a:pt x="16002" y="6944"/>
                </a:lnTo>
                <a:lnTo>
                  <a:pt x="25146" y="9230"/>
                </a:lnTo>
                <a:lnTo>
                  <a:pt x="24384" y="9230"/>
                </a:lnTo>
                <a:lnTo>
                  <a:pt x="32766" y="12278"/>
                </a:lnTo>
                <a:lnTo>
                  <a:pt x="32004" y="12278"/>
                </a:lnTo>
                <a:lnTo>
                  <a:pt x="39624" y="16088"/>
                </a:lnTo>
                <a:lnTo>
                  <a:pt x="39624" y="15326"/>
                </a:lnTo>
                <a:lnTo>
                  <a:pt x="46482" y="19898"/>
                </a:lnTo>
                <a:lnTo>
                  <a:pt x="53340" y="2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4786" y="3521963"/>
            <a:ext cx="88392" cy="511564"/>
          </a:xfrm>
          <a:custGeom>
            <a:avLst/>
            <a:gdLst/>
            <a:ahLst/>
            <a:cxnLst/>
            <a:rect l="l" t="t" r="r" b="b"/>
            <a:pathLst>
              <a:path w="88392" h="511564">
                <a:moveTo>
                  <a:pt x="31241" y="499872"/>
                </a:moveTo>
                <a:lnTo>
                  <a:pt x="23621" y="503682"/>
                </a:lnTo>
                <a:lnTo>
                  <a:pt x="24383" y="502920"/>
                </a:lnTo>
                <a:lnTo>
                  <a:pt x="16001" y="505968"/>
                </a:lnTo>
                <a:lnTo>
                  <a:pt x="16763" y="505968"/>
                </a:lnTo>
                <a:lnTo>
                  <a:pt x="7619" y="508254"/>
                </a:lnTo>
                <a:lnTo>
                  <a:pt x="8381" y="508254"/>
                </a:lnTo>
                <a:lnTo>
                  <a:pt x="0" y="509778"/>
                </a:lnTo>
                <a:lnTo>
                  <a:pt x="36426" y="511564"/>
                </a:lnTo>
                <a:lnTo>
                  <a:pt x="47964" y="504426"/>
                </a:lnTo>
                <a:lnTo>
                  <a:pt x="67529" y="485706"/>
                </a:lnTo>
                <a:lnTo>
                  <a:pt x="81225" y="462340"/>
                </a:lnTo>
                <a:lnTo>
                  <a:pt x="87629" y="435864"/>
                </a:lnTo>
                <a:lnTo>
                  <a:pt x="88391" y="425958"/>
                </a:lnTo>
                <a:lnTo>
                  <a:pt x="88391" y="64770"/>
                </a:lnTo>
                <a:lnTo>
                  <a:pt x="75437" y="64770"/>
                </a:lnTo>
                <a:lnTo>
                  <a:pt x="88391" y="64770"/>
                </a:lnTo>
                <a:lnTo>
                  <a:pt x="87629" y="54864"/>
                </a:lnTo>
                <a:lnTo>
                  <a:pt x="86105" y="45720"/>
                </a:lnTo>
                <a:lnTo>
                  <a:pt x="82402" y="32265"/>
                </a:lnTo>
                <a:lnTo>
                  <a:pt x="76929" y="19779"/>
                </a:lnTo>
                <a:lnTo>
                  <a:pt x="69826" y="8330"/>
                </a:lnTo>
                <a:lnTo>
                  <a:pt x="50291" y="5334"/>
                </a:lnTo>
                <a:lnTo>
                  <a:pt x="44195" y="0"/>
                </a:lnTo>
                <a:lnTo>
                  <a:pt x="50650" y="5737"/>
                </a:lnTo>
                <a:lnTo>
                  <a:pt x="51053" y="6096"/>
                </a:lnTo>
                <a:lnTo>
                  <a:pt x="56387" y="12192"/>
                </a:lnTo>
                <a:lnTo>
                  <a:pt x="55625" y="11430"/>
                </a:lnTo>
                <a:lnTo>
                  <a:pt x="60959" y="18288"/>
                </a:lnTo>
                <a:lnTo>
                  <a:pt x="60959" y="17526"/>
                </a:lnTo>
                <a:lnTo>
                  <a:pt x="65531" y="25146"/>
                </a:lnTo>
                <a:lnTo>
                  <a:pt x="64769" y="24384"/>
                </a:lnTo>
                <a:lnTo>
                  <a:pt x="68579" y="32766"/>
                </a:lnTo>
                <a:lnTo>
                  <a:pt x="68579" y="32004"/>
                </a:lnTo>
                <a:lnTo>
                  <a:pt x="71627" y="40386"/>
                </a:lnTo>
                <a:lnTo>
                  <a:pt x="71627" y="39624"/>
                </a:lnTo>
                <a:lnTo>
                  <a:pt x="74675" y="56388"/>
                </a:lnTo>
                <a:lnTo>
                  <a:pt x="75437" y="65532"/>
                </a:lnTo>
                <a:lnTo>
                  <a:pt x="75437" y="425958"/>
                </a:lnTo>
                <a:lnTo>
                  <a:pt x="74675" y="435102"/>
                </a:lnTo>
                <a:lnTo>
                  <a:pt x="74675" y="434340"/>
                </a:lnTo>
                <a:lnTo>
                  <a:pt x="73151" y="443484"/>
                </a:lnTo>
                <a:lnTo>
                  <a:pt x="73151" y="442722"/>
                </a:lnTo>
                <a:lnTo>
                  <a:pt x="71627" y="451104"/>
                </a:lnTo>
                <a:lnTo>
                  <a:pt x="71627" y="450342"/>
                </a:lnTo>
                <a:lnTo>
                  <a:pt x="68579" y="458724"/>
                </a:lnTo>
                <a:lnTo>
                  <a:pt x="64769" y="466344"/>
                </a:lnTo>
                <a:lnTo>
                  <a:pt x="65531" y="465582"/>
                </a:lnTo>
                <a:lnTo>
                  <a:pt x="60959" y="473202"/>
                </a:lnTo>
                <a:lnTo>
                  <a:pt x="60959" y="472440"/>
                </a:lnTo>
                <a:lnTo>
                  <a:pt x="55625" y="479298"/>
                </a:lnTo>
                <a:lnTo>
                  <a:pt x="56387" y="479298"/>
                </a:lnTo>
                <a:lnTo>
                  <a:pt x="50291" y="485394"/>
                </a:lnTo>
                <a:lnTo>
                  <a:pt x="51053" y="485394"/>
                </a:lnTo>
                <a:lnTo>
                  <a:pt x="44195" y="490728"/>
                </a:lnTo>
                <a:lnTo>
                  <a:pt x="44957" y="490728"/>
                </a:lnTo>
                <a:lnTo>
                  <a:pt x="38099" y="496062"/>
                </a:lnTo>
                <a:lnTo>
                  <a:pt x="38099" y="495300"/>
                </a:lnTo>
                <a:lnTo>
                  <a:pt x="31241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9665" y="3522973"/>
            <a:ext cx="21530" cy="10658"/>
          </a:xfrm>
          <a:custGeom>
            <a:avLst/>
            <a:gdLst/>
            <a:ahLst/>
            <a:cxnLst/>
            <a:rect l="l" t="t" r="r" b="b"/>
            <a:pathLst>
              <a:path w="21530" h="10658">
                <a:moveTo>
                  <a:pt x="21530" y="4324"/>
                </a:moveTo>
                <a:lnTo>
                  <a:pt x="8146" y="0"/>
                </a:lnTo>
                <a:lnTo>
                  <a:pt x="0" y="10658"/>
                </a:lnTo>
                <a:lnTo>
                  <a:pt x="20768" y="5086"/>
                </a:lnTo>
                <a:lnTo>
                  <a:pt x="21530" y="4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83858" y="3586733"/>
            <a:ext cx="12192" cy="361188"/>
          </a:xfrm>
          <a:custGeom>
            <a:avLst/>
            <a:gdLst/>
            <a:ahLst/>
            <a:cxnLst/>
            <a:rect l="l" t="t" r="r" b="b"/>
            <a:pathLst>
              <a:path w="12191" h="361188">
                <a:moveTo>
                  <a:pt x="0" y="361188"/>
                </a:moveTo>
                <a:lnTo>
                  <a:pt x="1219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3858" y="3489959"/>
            <a:ext cx="2127354" cy="554736"/>
          </a:xfrm>
          <a:custGeom>
            <a:avLst/>
            <a:gdLst/>
            <a:ahLst/>
            <a:cxnLst/>
            <a:rect l="l" t="t" r="r" b="b"/>
            <a:pathLst>
              <a:path w="2127354" h="554736">
                <a:moveTo>
                  <a:pt x="80010" y="540258"/>
                </a:moveTo>
                <a:lnTo>
                  <a:pt x="70866" y="537972"/>
                </a:lnTo>
                <a:lnTo>
                  <a:pt x="71628" y="537972"/>
                </a:lnTo>
                <a:lnTo>
                  <a:pt x="63246" y="534924"/>
                </a:lnTo>
                <a:lnTo>
                  <a:pt x="64008" y="535686"/>
                </a:lnTo>
                <a:lnTo>
                  <a:pt x="56388" y="531876"/>
                </a:lnTo>
                <a:lnTo>
                  <a:pt x="49530" y="527304"/>
                </a:lnTo>
                <a:lnTo>
                  <a:pt x="49530" y="528066"/>
                </a:lnTo>
                <a:lnTo>
                  <a:pt x="42672" y="522732"/>
                </a:lnTo>
                <a:lnTo>
                  <a:pt x="43434" y="522732"/>
                </a:lnTo>
                <a:lnTo>
                  <a:pt x="36576" y="517398"/>
                </a:lnTo>
                <a:lnTo>
                  <a:pt x="37338" y="517398"/>
                </a:lnTo>
                <a:lnTo>
                  <a:pt x="31242" y="511302"/>
                </a:lnTo>
                <a:lnTo>
                  <a:pt x="32004" y="511302"/>
                </a:lnTo>
                <a:lnTo>
                  <a:pt x="26670" y="504444"/>
                </a:lnTo>
                <a:lnTo>
                  <a:pt x="26670" y="505206"/>
                </a:lnTo>
                <a:lnTo>
                  <a:pt x="22860" y="497586"/>
                </a:lnTo>
                <a:lnTo>
                  <a:pt x="22860" y="498348"/>
                </a:lnTo>
                <a:lnTo>
                  <a:pt x="19050" y="490728"/>
                </a:lnTo>
                <a:lnTo>
                  <a:pt x="16002" y="482346"/>
                </a:lnTo>
                <a:lnTo>
                  <a:pt x="16764" y="483108"/>
                </a:lnTo>
                <a:lnTo>
                  <a:pt x="14478" y="474726"/>
                </a:lnTo>
                <a:lnTo>
                  <a:pt x="14478" y="475488"/>
                </a:lnTo>
                <a:lnTo>
                  <a:pt x="12954" y="466344"/>
                </a:lnTo>
                <a:lnTo>
                  <a:pt x="12954" y="467106"/>
                </a:lnTo>
                <a:lnTo>
                  <a:pt x="12192" y="457962"/>
                </a:lnTo>
                <a:lnTo>
                  <a:pt x="12192" y="97536"/>
                </a:lnTo>
                <a:lnTo>
                  <a:pt x="12954" y="88392"/>
                </a:lnTo>
                <a:lnTo>
                  <a:pt x="14478" y="80010"/>
                </a:lnTo>
                <a:lnTo>
                  <a:pt x="16763" y="71628"/>
                </a:lnTo>
                <a:lnTo>
                  <a:pt x="16001" y="72390"/>
                </a:lnTo>
                <a:lnTo>
                  <a:pt x="19049" y="64008"/>
                </a:lnTo>
                <a:lnTo>
                  <a:pt x="19049" y="64770"/>
                </a:lnTo>
                <a:lnTo>
                  <a:pt x="22859" y="56388"/>
                </a:lnTo>
                <a:lnTo>
                  <a:pt x="22859" y="57150"/>
                </a:lnTo>
                <a:lnTo>
                  <a:pt x="26669" y="49530"/>
                </a:lnTo>
                <a:lnTo>
                  <a:pt x="26669" y="50292"/>
                </a:lnTo>
                <a:lnTo>
                  <a:pt x="32003" y="43434"/>
                </a:lnTo>
                <a:lnTo>
                  <a:pt x="31241" y="44196"/>
                </a:lnTo>
                <a:lnTo>
                  <a:pt x="36979" y="37741"/>
                </a:lnTo>
                <a:lnTo>
                  <a:pt x="43433" y="32004"/>
                </a:lnTo>
                <a:lnTo>
                  <a:pt x="42671" y="32766"/>
                </a:lnTo>
                <a:lnTo>
                  <a:pt x="49529" y="27432"/>
                </a:lnTo>
                <a:lnTo>
                  <a:pt x="56388" y="22860"/>
                </a:lnTo>
                <a:lnTo>
                  <a:pt x="56388" y="23622"/>
                </a:lnTo>
                <a:lnTo>
                  <a:pt x="64008" y="19812"/>
                </a:lnTo>
                <a:lnTo>
                  <a:pt x="63246" y="19812"/>
                </a:lnTo>
                <a:lnTo>
                  <a:pt x="71628" y="16764"/>
                </a:lnTo>
                <a:lnTo>
                  <a:pt x="70866" y="16764"/>
                </a:lnTo>
                <a:lnTo>
                  <a:pt x="80010" y="14478"/>
                </a:lnTo>
                <a:lnTo>
                  <a:pt x="79248" y="15240"/>
                </a:lnTo>
                <a:lnTo>
                  <a:pt x="88392" y="13716"/>
                </a:lnTo>
                <a:lnTo>
                  <a:pt x="87630" y="13716"/>
                </a:lnTo>
                <a:lnTo>
                  <a:pt x="96774" y="12954"/>
                </a:lnTo>
                <a:lnTo>
                  <a:pt x="2081783" y="12953"/>
                </a:lnTo>
                <a:lnTo>
                  <a:pt x="2090927" y="13715"/>
                </a:lnTo>
                <a:lnTo>
                  <a:pt x="2082545" y="12953"/>
                </a:lnTo>
                <a:lnTo>
                  <a:pt x="2119098" y="7533"/>
                </a:lnTo>
                <a:lnTo>
                  <a:pt x="2106133" y="3236"/>
                </a:lnTo>
                <a:lnTo>
                  <a:pt x="2092452" y="761"/>
                </a:lnTo>
                <a:lnTo>
                  <a:pt x="2082545" y="0"/>
                </a:lnTo>
                <a:lnTo>
                  <a:pt x="95325" y="18"/>
                </a:lnTo>
                <a:lnTo>
                  <a:pt x="55543" y="9329"/>
                </a:lnTo>
                <a:lnTo>
                  <a:pt x="23954" y="33013"/>
                </a:lnTo>
                <a:lnTo>
                  <a:pt x="37337" y="37338"/>
                </a:lnTo>
                <a:lnTo>
                  <a:pt x="36575" y="38100"/>
                </a:lnTo>
                <a:lnTo>
                  <a:pt x="15807" y="43671"/>
                </a:lnTo>
                <a:lnTo>
                  <a:pt x="9052" y="55558"/>
                </a:lnTo>
                <a:lnTo>
                  <a:pt x="3809" y="68580"/>
                </a:lnTo>
                <a:lnTo>
                  <a:pt x="1523" y="77724"/>
                </a:lnTo>
                <a:lnTo>
                  <a:pt x="0" y="86868"/>
                </a:lnTo>
                <a:lnTo>
                  <a:pt x="0" y="96774"/>
                </a:lnTo>
                <a:lnTo>
                  <a:pt x="12192" y="96774"/>
                </a:lnTo>
                <a:lnTo>
                  <a:pt x="0" y="457962"/>
                </a:lnTo>
                <a:lnTo>
                  <a:pt x="7620" y="496062"/>
                </a:lnTo>
                <a:lnTo>
                  <a:pt x="35052" y="532638"/>
                </a:lnTo>
                <a:lnTo>
                  <a:pt x="70732" y="550996"/>
                </a:lnTo>
                <a:lnTo>
                  <a:pt x="96012" y="554736"/>
                </a:lnTo>
                <a:lnTo>
                  <a:pt x="2082545" y="554736"/>
                </a:lnTo>
                <a:lnTo>
                  <a:pt x="2092452" y="553974"/>
                </a:lnTo>
                <a:lnTo>
                  <a:pt x="2101596" y="552450"/>
                </a:lnTo>
                <a:lnTo>
                  <a:pt x="2114883" y="548968"/>
                </a:lnTo>
                <a:lnTo>
                  <a:pt x="2127354" y="543568"/>
                </a:lnTo>
                <a:lnTo>
                  <a:pt x="2090927" y="541782"/>
                </a:lnTo>
                <a:lnTo>
                  <a:pt x="2099310" y="540258"/>
                </a:lnTo>
                <a:lnTo>
                  <a:pt x="2090166" y="541782"/>
                </a:lnTo>
                <a:lnTo>
                  <a:pt x="87630" y="541782"/>
                </a:lnTo>
                <a:lnTo>
                  <a:pt x="79248" y="540258"/>
                </a:lnTo>
                <a:lnTo>
                  <a:pt x="80010" y="540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63106" y="4030217"/>
            <a:ext cx="9143" cy="1523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1523"/>
                </a:moveTo>
                <a:lnTo>
                  <a:pt x="0" y="0"/>
                </a:lnTo>
                <a:lnTo>
                  <a:pt x="8382" y="1523"/>
                </a:lnTo>
                <a:lnTo>
                  <a:pt x="9144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4140" y="2832354"/>
            <a:ext cx="2180082" cy="554736"/>
          </a:xfrm>
          <a:custGeom>
            <a:avLst/>
            <a:gdLst/>
            <a:ahLst/>
            <a:cxnLst/>
            <a:rect l="l" t="t" r="r" b="b"/>
            <a:pathLst>
              <a:path w="2180082" h="554736">
                <a:moveTo>
                  <a:pt x="38099" y="37338"/>
                </a:moveTo>
                <a:lnTo>
                  <a:pt x="24934" y="32290"/>
                </a:lnTo>
                <a:lnTo>
                  <a:pt x="16724" y="42852"/>
                </a:lnTo>
                <a:lnTo>
                  <a:pt x="37337" y="38100"/>
                </a:lnTo>
                <a:lnTo>
                  <a:pt x="38099" y="37338"/>
                </a:lnTo>
                <a:close/>
              </a:path>
              <a:path w="2180082" h="554736">
                <a:moveTo>
                  <a:pt x="0" y="457962"/>
                </a:moveTo>
                <a:lnTo>
                  <a:pt x="12954" y="96774"/>
                </a:lnTo>
                <a:lnTo>
                  <a:pt x="0" y="96774"/>
                </a:lnTo>
                <a:lnTo>
                  <a:pt x="0" y="457962"/>
                </a:lnTo>
                <a:close/>
              </a:path>
              <a:path w="2180082" h="554736">
                <a:moveTo>
                  <a:pt x="45027" y="15341"/>
                </a:moveTo>
                <a:lnTo>
                  <a:pt x="96774" y="12954"/>
                </a:lnTo>
                <a:lnTo>
                  <a:pt x="56674" y="9087"/>
                </a:lnTo>
                <a:lnTo>
                  <a:pt x="45027" y="15341"/>
                </a:lnTo>
                <a:close/>
              </a:path>
              <a:path w="2180082" h="554736">
                <a:moveTo>
                  <a:pt x="2166366" y="88391"/>
                </a:moveTo>
                <a:lnTo>
                  <a:pt x="2167128" y="97535"/>
                </a:lnTo>
                <a:lnTo>
                  <a:pt x="2167128" y="96773"/>
                </a:lnTo>
                <a:lnTo>
                  <a:pt x="2180082" y="96773"/>
                </a:lnTo>
                <a:lnTo>
                  <a:pt x="2179320" y="86867"/>
                </a:lnTo>
                <a:lnTo>
                  <a:pt x="2177796" y="77723"/>
                </a:lnTo>
                <a:lnTo>
                  <a:pt x="2174333" y="64424"/>
                </a:lnTo>
                <a:lnTo>
                  <a:pt x="2168922" y="51979"/>
                </a:lnTo>
                <a:lnTo>
                  <a:pt x="2161753" y="40492"/>
                </a:lnTo>
                <a:lnTo>
                  <a:pt x="2141982" y="37337"/>
                </a:lnTo>
                <a:lnTo>
                  <a:pt x="2161753" y="40492"/>
                </a:lnTo>
                <a:lnTo>
                  <a:pt x="2153031" y="30124"/>
                </a:lnTo>
                <a:lnTo>
                  <a:pt x="2142958" y="21039"/>
                </a:lnTo>
                <a:lnTo>
                  <a:pt x="2131737" y="13398"/>
                </a:lnTo>
                <a:lnTo>
                  <a:pt x="2119570" y="7363"/>
                </a:lnTo>
                <a:lnTo>
                  <a:pt x="2083308" y="12953"/>
                </a:lnTo>
                <a:lnTo>
                  <a:pt x="97536" y="12954"/>
                </a:lnTo>
                <a:lnTo>
                  <a:pt x="2082545" y="12953"/>
                </a:lnTo>
                <a:lnTo>
                  <a:pt x="2091689" y="13715"/>
                </a:lnTo>
                <a:lnTo>
                  <a:pt x="2090927" y="13715"/>
                </a:lnTo>
                <a:lnTo>
                  <a:pt x="2100072" y="14477"/>
                </a:lnTo>
                <a:lnTo>
                  <a:pt x="2099310" y="14477"/>
                </a:lnTo>
                <a:lnTo>
                  <a:pt x="2108454" y="16763"/>
                </a:lnTo>
                <a:lnTo>
                  <a:pt x="2107692" y="16763"/>
                </a:lnTo>
                <a:lnTo>
                  <a:pt x="2116074" y="19811"/>
                </a:lnTo>
                <a:lnTo>
                  <a:pt x="2115312" y="19811"/>
                </a:lnTo>
                <a:lnTo>
                  <a:pt x="2122932" y="23621"/>
                </a:lnTo>
                <a:lnTo>
                  <a:pt x="2122932" y="22859"/>
                </a:lnTo>
                <a:lnTo>
                  <a:pt x="2129790" y="27431"/>
                </a:lnTo>
                <a:lnTo>
                  <a:pt x="2136648" y="32765"/>
                </a:lnTo>
                <a:lnTo>
                  <a:pt x="2135886" y="32003"/>
                </a:lnTo>
                <a:lnTo>
                  <a:pt x="2142744" y="38099"/>
                </a:lnTo>
                <a:lnTo>
                  <a:pt x="2148078" y="43433"/>
                </a:lnTo>
                <a:lnTo>
                  <a:pt x="2147316" y="43433"/>
                </a:lnTo>
                <a:lnTo>
                  <a:pt x="2152650" y="50291"/>
                </a:lnTo>
                <a:lnTo>
                  <a:pt x="2152650" y="49529"/>
                </a:lnTo>
                <a:lnTo>
                  <a:pt x="2157222" y="57149"/>
                </a:lnTo>
                <a:lnTo>
                  <a:pt x="2156460" y="56387"/>
                </a:lnTo>
                <a:lnTo>
                  <a:pt x="2160270" y="64769"/>
                </a:lnTo>
                <a:lnTo>
                  <a:pt x="2160270" y="64007"/>
                </a:lnTo>
                <a:lnTo>
                  <a:pt x="2163318" y="72389"/>
                </a:lnTo>
                <a:lnTo>
                  <a:pt x="2163318" y="71627"/>
                </a:lnTo>
                <a:lnTo>
                  <a:pt x="2166366" y="88391"/>
                </a:lnTo>
                <a:close/>
              </a:path>
              <a:path w="2180082" h="554736">
                <a:moveTo>
                  <a:pt x="2142744" y="517397"/>
                </a:moveTo>
                <a:lnTo>
                  <a:pt x="2135886" y="522731"/>
                </a:lnTo>
                <a:lnTo>
                  <a:pt x="2136648" y="522731"/>
                </a:lnTo>
                <a:lnTo>
                  <a:pt x="2122932" y="531876"/>
                </a:lnTo>
                <a:lnTo>
                  <a:pt x="2115312" y="535686"/>
                </a:lnTo>
                <a:lnTo>
                  <a:pt x="2116074" y="534924"/>
                </a:lnTo>
                <a:lnTo>
                  <a:pt x="2107692" y="537972"/>
                </a:lnTo>
                <a:lnTo>
                  <a:pt x="2108454" y="537972"/>
                </a:lnTo>
                <a:lnTo>
                  <a:pt x="2099310" y="540258"/>
                </a:lnTo>
                <a:lnTo>
                  <a:pt x="2100072" y="540258"/>
                </a:lnTo>
                <a:lnTo>
                  <a:pt x="2090927" y="541782"/>
                </a:lnTo>
                <a:lnTo>
                  <a:pt x="2091689" y="541019"/>
                </a:lnTo>
                <a:lnTo>
                  <a:pt x="2082545" y="541782"/>
                </a:lnTo>
                <a:lnTo>
                  <a:pt x="97536" y="541782"/>
                </a:lnTo>
                <a:lnTo>
                  <a:pt x="88392" y="541020"/>
                </a:lnTo>
                <a:lnTo>
                  <a:pt x="89154" y="541782"/>
                </a:lnTo>
                <a:lnTo>
                  <a:pt x="96774" y="541782"/>
                </a:lnTo>
                <a:lnTo>
                  <a:pt x="51054" y="543306"/>
                </a:lnTo>
                <a:lnTo>
                  <a:pt x="2083308" y="541782"/>
                </a:lnTo>
                <a:lnTo>
                  <a:pt x="51054" y="543306"/>
                </a:lnTo>
                <a:lnTo>
                  <a:pt x="59110" y="546959"/>
                </a:lnTo>
                <a:lnTo>
                  <a:pt x="71448" y="550981"/>
                </a:lnTo>
                <a:lnTo>
                  <a:pt x="84261" y="553606"/>
                </a:lnTo>
                <a:lnTo>
                  <a:pt x="96774" y="554736"/>
                </a:lnTo>
                <a:lnTo>
                  <a:pt x="2083308" y="554736"/>
                </a:lnTo>
                <a:lnTo>
                  <a:pt x="2128202" y="543530"/>
                </a:lnTo>
                <a:lnTo>
                  <a:pt x="2159172" y="517732"/>
                </a:lnTo>
                <a:lnTo>
                  <a:pt x="2177031" y="481438"/>
                </a:lnTo>
                <a:lnTo>
                  <a:pt x="2180082" y="457961"/>
                </a:lnTo>
                <a:lnTo>
                  <a:pt x="2180082" y="96773"/>
                </a:lnTo>
                <a:lnTo>
                  <a:pt x="2167128" y="96773"/>
                </a:lnTo>
                <a:lnTo>
                  <a:pt x="2167128" y="457961"/>
                </a:lnTo>
                <a:lnTo>
                  <a:pt x="2166366" y="467105"/>
                </a:lnTo>
                <a:lnTo>
                  <a:pt x="2166366" y="466344"/>
                </a:lnTo>
                <a:lnTo>
                  <a:pt x="2164842" y="475488"/>
                </a:lnTo>
                <a:lnTo>
                  <a:pt x="2164842" y="474725"/>
                </a:lnTo>
                <a:lnTo>
                  <a:pt x="2163318" y="483107"/>
                </a:lnTo>
                <a:lnTo>
                  <a:pt x="2163318" y="482345"/>
                </a:lnTo>
                <a:lnTo>
                  <a:pt x="2160270" y="490727"/>
                </a:lnTo>
                <a:lnTo>
                  <a:pt x="2160270" y="489966"/>
                </a:lnTo>
                <a:lnTo>
                  <a:pt x="2156460" y="498347"/>
                </a:lnTo>
                <a:lnTo>
                  <a:pt x="2157222" y="497585"/>
                </a:lnTo>
                <a:lnTo>
                  <a:pt x="2152650" y="505205"/>
                </a:lnTo>
                <a:lnTo>
                  <a:pt x="2152650" y="504444"/>
                </a:lnTo>
                <a:lnTo>
                  <a:pt x="2147316" y="511302"/>
                </a:lnTo>
                <a:lnTo>
                  <a:pt x="2148078" y="511302"/>
                </a:lnTo>
                <a:lnTo>
                  <a:pt x="2141982" y="517397"/>
                </a:lnTo>
                <a:lnTo>
                  <a:pt x="2142744" y="517397"/>
                </a:lnTo>
                <a:close/>
              </a:path>
              <a:path w="2180082" h="554736">
                <a:moveTo>
                  <a:pt x="89154" y="541782"/>
                </a:moveTo>
                <a:lnTo>
                  <a:pt x="80010" y="540258"/>
                </a:lnTo>
                <a:lnTo>
                  <a:pt x="80772" y="540258"/>
                </a:lnTo>
                <a:lnTo>
                  <a:pt x="71628" y="537972"/>
                </a:lnTo>
                <a:lnTo>
                  <a:pt x="72390" y="537972"/>
                </a:lnTo>
                <a:lnTo>
                  <a:pt x="64008" y="534924"/>
                </a:lnTo>
                <a:lnTo>
                  <a:pt x="64770" y="535686"/>
                </a:lnTo>
                <a:lnTo>
                  <a:pt x="57150" y="531876"/>
                </a:lnTo>
                <a:lnTo>
                  <a:pt x="43434" y="522732"/>
                </a:lnTo>
                <a:lnTo>
                  <a:pt x="44196" y="522732"/>
                </a:lnTo>
                <a:lnTo>
                  <a:pt x="37338" y="517398"/>
                </a:lnTo>
                <a:lnTo>
                  <a:pt x="38100" y="517398"/>
                </a:lnTo>
                <a:lnTo>
                  <a:pt x="32004" y="511302"/>
                </a:lnTo>
                <a:lnTo>
                  <a:pt x="32766" y="511302"/>
                </a:lnTo>
                <a:lnTo>
                  <a:pt x="27432" y="504444"/>
                </a:lnTo>
                <a:lnTo>
                  <a:pt x="27432" y="505206"/>
                </a:lnTo>
                <a:lnTo>
                  <a:pt x="22860" y="497586"/>
                </a:lnTo>
                <a:lnTo>
                  <a:pt x="23622" y="498348"/>
                </a:lnTo>
                <a:lnTo>
                  <a:pt x="19812" y="489966"/>
                </a:lnTo>
                <a:lnTo>
                  <a:pt x="19812" y="490728"/>
                </a:lnTo>
                <a:lnTo>
                  <a:pt x="16764" y="482346"/>
                </a:lnTo>
                <a:lnTo>
                  <a:pt x="16764" y="483108"/>
                </a:lnTo>
                <a:lnTo>
                  <a:pt x="15240" y="474726"/>
                </a:lnTo>
                <a:lnTo>
                  <a:pt x="15240" y="475488"/>
                </a:lnTo>
                <a:lnTo>
                  <a:pt x="13716" y="466344"/>
                </a:lnTo>
                <a:lnTo>
                  <a:pt x="13716" y="467106"/>
                </a:lnTo>
                <a:lnTo>
                  <a:pt x="12954" y="457962"/>
                </a:lnTo>
                <a:lnTo>
                  <a:pt x="12954" y="97536"/>
                </a:lnTo>
                <a:lnTo>
                  <a:pt x="13716" y="88392"/>
                </a:lnTo>
                <a:lnTo>
                  <a:pt x="16763" y="71628"/>
                </a:lnTo>
                <a:lnTo>
                  <a:pt x="16763" y="72390"/>
                </a:lnTo>
                <a:lnTo>
                  <a:pt x="19811" y="64008"/>
                </a:lnTo>
                <a:lnTo>
                  <a:pt x="19811" y="64770"/>
                </a:lnTo>
                <a:lnTo>
                  <a:pt x="23621" y="56388"/>
                </a:lnTo>
                <a:lnTo>
                  <a:pt x="22859" y="57150"/>
                </a:lnTo>
                <a:lnTo>
                  <a:pt x="27431" y="49530"/>
                </a:lnTo>
                <a:lnTo>
                  <a:pt x="27431" y="50292"/>
                </a:lnTo>
                <a:lnTo>
                  <a:pt x="32765" y="43434"/>
                </a:lnTo>
                <a:lnTo>
                  <a:pt x="32003" y="43434"/>
                </a:lnTo>
                <a:lnTo>
                  <a:pt x="37338" y="38099"/>
                </a:lnTo>
                <a:lnTo>
                  <a:pt x="44195" y="32004"/>
                </a:lnTo>
                <a:lnTo>
                  <a:pt x="43433" y="32766"/>
                </a:lnTo>
                <a:lnTo>
                  <a:pt x="50291" y="27432"/>
                </a:lnTo>
                <a:lnTo>
                  <a:pt x="57150" y="22860"/>
                </a:lnTo>
                <a:lnTo>
                  <a:pt x="57150" y="23622"/>
                </a:lnTo>
                <a:lnTo>
                  <a:pt x="64769" y="19812"/>
                </a:lnTo>
                <a:lnTo>
                  <a:pt x="64008" y="19812"/>
                </a:lnTo>
                <a:lnTo>
                  <a:pt x="72390" y="16764"/>
                </a:lnTo>
                <a:lnTo>
                  <a:pt x="71628" y="16764"/>
                </a:lnTo>
                <a:lnTo>
                  <a:pt x="80772" y="14478"/>
                </a:lnTo>
                <a:lnTo>
                  <a:pt x="80010" y="14478"/>
                </a:lnTo>
                <a:lnTo>
                  <a:pt x="89154" y="13716"/>
                </a:lnTo>
                <a:lnTo>
                  <a:pt x="88392" y="13716"/>
                </a:lnTo>
                <a:lnTo>
                  <a:pt x="97536" y="12954"/>
                </a:lnTo>
                <a:lnTo>
                  <a:pt x="2083308" y="12953"/>
                </a:lnTo>
                <a:lnTo>
                  <a:pt x="2119570" y="7363"/>
                </a:lnTo>
                <a:lnTo>
                  <a:pt x="2106662" y="3097"/>
                </a:lnTo>
                <a:lnTo>
                  <a:pt x="2093214" y="761"/>
                </a:lnTo>
                <a:lnTo>
                  <a:pt x="2083308" y="0"/>
                </a:lnTo>
                <a:lnTo>
                  <a:pt x="96596" y="5"/>
                </a:lnTo>
                <a:lnTo>
                  <a:pt x="82577" y="1353"/>
                </a:lnTo>
                <a:lnTo>
                  <a:pt x="69230" y="4402"/>
                </a:lnTo>
                <a:lnTo>
                  <a:pt x="56674" y="9087"/>
                </a:lnTo>
                <a:lnTo>
                  <a:pt x="96774" y="12954"/>
                </a:lnTo>
                <a:lnTo>
                  <a:pt x="45027" y="15341"/>
                </a:lnTo>
                <a:lnTo>
                  <a:pt x="34408" y="23097"/>
                </a:lnTo>
                <a:lnTo>
                  <a:pt x="24934" y="32290"/>
                </a:lnTo>
                <a:lnTo>
                  <a:pt x="38099" y="37338"/>
                </a:lnTo>
                <a:lnTo>
                  <a:pt x="37337" y="38100"/>
                </a:lnTo>
                <a:lnTo>
                  <a:pt x="16724" y="42852"/>
                </a:lnTo>
                <a:lnTo>
                  <a:pt x="9898" y="54716"/>
                </a:lnTo>
                <a:lnTo>
                  <a:pt x="4571" y="67818"/>
                </a:lnTo>
                <a:lnTo>
                  <a:pt x="2285" y="77724"/>
                </a:lnTo>
                <a:lnTo>
                  <a:pt x="761" y="86868"/>
                </a:lnTo>
                <a:lnTo>
                  <a:pt x="0" y="96774"/>
                </a:lnTo>
                <a:lnTo>
                  <a:pt x="12954" y="96774"/>
                </a:lnTo>
                <a:lnTo>
                  <a:pt x="0" y="457962"/>
                </a:lnTo>
                <a:lnTo>
                  <a:pt x="762" y="467868"/>
                </a:lnTo>
                <a:lnTo>
                  <a:pt x="2286" y="477774"/>
                </a:lnTo>
                <a:lnTo>
                  <a:pt x="4572" y="486918"/>
                </a:lnTo>
                <a:lnTo>
                  <a:pt x="7620" y="495300"/>
                </a:lnTo>
                <a:lnTo>
                  <a:pt x="11943" y="503930"/>
                </a:lnTo>
                <a:lnTo>
                  <a:pt x="18180" y="514336"/>
                </a:lnTo>
                <a:lnTo>
                  <a:pt x="25643" y="523419"/>
                </a:lnTo>
                <a:lnTo>
                  <a:pt x="35814" y="532638"/>
                </a:lnTo>
                <a:lnTo>
                  <a:pt x="42672" y="537972"/>
                </a:lnTo>
                <a:lnTo>
                  <a:pt x="51054" y="543306"/>
                </a:lnTo>
                <a:lnTo>
                  <a:pt x="96774" y="541782"/>
                </a:lnTo>
                <a:lnTo>
                  <a:pt x="89154" y="541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9382" y="4180970"/>
            <a:ext cx="21813" cy="10705"/>
          </a:xfrm>
          <a:custGeom>
            <a:avLst/>
            <a:gdLst/>
            <a:ahLst/>
            <a:cxnLst/>
            <a:rect l="l" t="t" r="r" b="b"/>
            <a:pathLst>
              <a:path w="21813" h="10705">
                <a:moveTo>
                  <a:pt x="21813" y="3933"/>
                </a:moveTo>
                <a:lnTo>
                  <a:pt x="8258" y="0"/>
                </a:lnTo>
                <a:lnTo>
                  <a:pt x="0" y="10705"/>
                </a:lnTo>
                <a:lnTo>
                  <a:pt x="21051" y="4695"/>
                </a:lnTo>
                <a:lnTo>
                  <a:pt x="21813" y="3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6050" y="4235957"/>
            <a:ext cx="762" cy="9144"/>
          </a:xfrm>
          <a:custGeom>
            <a:avLst/>
            <a:gdLst/>
            <a:ahLst/>
            <a:cxnLst/>
            <a:rect l="l" t="t" r="r" b="b"/>
            <a:pathLst>
              <a:path w="762" h="9144">
                <a:moveTo>
                  <a:pt x="762" y="0"/>
                </a:moveTo>
                <a:lnTo>
                  <a:pt x="0" y="8382"/>
                </a:lnTo>
                <a:lnTo>
                  <a:pt x="0" y="914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25436" y="4185307"/>
            <a:ext cx="5737" cy="6454"/>
          </a:xfrm>
          <a:custGeom>
            <a:avLst/>
            <a:gdLst/>
            <a:ahLst/>
            <a:cxnLst/>
            <a:rect l="l" t="t" r="r" b="b"/>
            <a:pathLst>
              <a:path w="5737" h="6454">
                <a:moveTo>
                  <a:pt x="5737" y="6454"/>
                </a:moveTo>
                <a:lnTo>
                  <a:pt x="403" y="358"/>
                </a:lnTo>
                <a:lnTo>
                  <a:pt x="0" y="0"/>
                </a:lnTo>
                <a:lnTo>
                  <a:pt x="5737" y="6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66404" y="4154921"/>
            <a:ext cx="78293" cy="33257"/>
          </a:xfrm>
          <a:custGeom>
            <a:avLst/>
            <a:gdLst/>
            <a:ahLst/>
            <a:cxnLst/>
            <a:rect l="l" t="t" r="r" b="b"/>
            <a:pathLst>
              <a:path w="78293" h="33257">
                <a:moveTo>
                  <a:pt x="53340" y="25410"/>
                </a:moveTo>
                <a:lnTo>
                  <a:pt x="52578" y="24648"/>
                </a:lnTo>
                <a:lnTo>
                  <a:pt x="58674" y="29982"/>
                </a:lnTo>
                <a:lnTo>
                  <a:pt x="78293" y="33257"/>
                </a:lnTo>
                <a:lnTo>
                  <a:pt x="69576" y="22867"/>
                </a:lnTo>
                <a:lnTo>
                  <a:pt x="59524" y="13745"/>
                </a:lnTo>
                <a:lnTo>
                  <a:pt x="48335" y="6065"/>
                </a:lnTo>
                <a:lnTo>
                  <a:pt x="36205" y="0"/>
                </a:lnTo>
                <a:lnTo>
                  <a:pt x="0" y="5598"/>
                </a:lnTo>
                <a:lnTo>
                  <a:pt x="8382" y="6360"/>
                </a:lnTo>
                <a:lnTo>
                  <a:pt x="7620" y="6360"/>
                </a:lnTo>
                <a:lnTo>
                  <a:pt x="16764" y="7884"/>
                </a:lnTo>
                <a:lnTo>
                  <a:pt x="16002" y="7122"/>
                </a:lnTo>
                <a:lnTo>
                  <a:pt x="25146" y="9408"/>
                </a:lnTo>
                <a:lnTo>
                  <a:pt x="24384" y="9408"/>
                </a:lnTo>
                <a:lnTo>
                  <a:pt x="32766" y="12456"/>
                </a:lnTo>
                <a:lnTo>
                  <a:pt x="32004" y="12456"/>
                </a:lnTo>
                <a:lnTo>
                  <a:pt x="39624" y="16266"/>
                </a:lnTo>
                <a:lnTo>
                  <a:pt x="39624" y="15504"/>
                </a:lnTo>
                <a:lnTo>
                  <a:pt x="46482" y="20076"/>
                </a:lnTo>
                <a:lnTo>
                  <a:pt x="53340" y="25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8982" y="4179569"/>
            <a:ext cx="44195" cy="65532"/>
          </a:xfrm>
          <a:custGeom>
            <a:avLst/>
            <a:gdLst/>
            <a:ahLst/>
            <a:cxnLst/>
            <a:rect l="l" t="t" r="r" b="b"/>
            <a:pathLst>
              <a:path w="44196" h="65532">
                <a:moveTo>
                  <a:pt x="30479" y="56388"/>
                </a:moveTo>
                <a:lnTo>
                  <a:pt x="31241" y="65532"/>
                </a:lnTo>
                <a:lnTo>
                  <a:pt x="31241" y="64770"/>
                </a:lnTo>
                <a:lnTo>
                  <a:pt x="44195" y="64770"/>
                </a:lnTo>
                <a:lnTo>
                  <a:pt x="43433" y="54864"/>
                </a:lnTo>
                <a:lnTo>
                  <a:pt x="41909" y="45720"/>
                </a:lnTo>
                <a:lnTo>
                  <a:pt x="38362" y="32503"/>
                </a:lnTo>
                <a:lnTo>
                  <a:pt x="32901" y="20095"/>
                </a:lnTo>
                <a:lnTo>
                  <a:pt x="25715" y="8609"/>
                </a:lnTo>
                <a:lnTo>
                  <a:pt x="6095" y="5334"/>
                </a:lnTo>
                <a:lnTo>
                  <a:pt x="0" y="0"/>
                </a:lnTo>
                <a:lnTo>
                  <a:pt x="6454" y="5737"/>
                </a:lnTo>
                <a:lnTo>
                  <a:pt x="6857" y="6096"/>
                </a:lnTo>
                <a:lnTo>
                  <a:pt x="12191" y="12192"/>
                </a:lnTo>
                <a:lnTo>
                  <a:pt x="11429" y="11430"/>
                </a:lnTo>
                <a:lnTo>
                  <a:pt x="16763" y="18288"/>
                </a:lnTo>
                <a:lnTo>
                  <a:pt x="21335" y="25146"/>
                </a:lnTo>
                <a:lnTo>
                  <a:pt x="20573" y="25146"/>
                </a:lnTo>
                <a:lnTo>
                  <a:pt x="24383" y="32766"/>
                </a:lnTo>
                <a:lnTo>
                  <a:pt x="24383" y="32004"/>
                </a:lnTo>
                <a:lnTo>
                  <a:pt x="27431" y="40386"/>
                </a:lnTo>
                <a:lnTo>
                  <a:pt x="27431" y="39624"/>
                </a:lnTo>
                <a:lnTo>
                  <a:pt x="28955" y="48768"/>
                </a:lnTo>
                <a:lnTo>
                  <a:pt x="28955" y="48006"/>
                </a:lnTo>
                <a:lnTo>
                  <a:pt x="30479" y="57150"/>
                </a:lnTo>
                <a:lnTo>
                  <a:pt x="30479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3858" y="4147565"/>
            <a:ext cx="2179320" cy="543306"/>
          </a:xfrm>
          <a:custGeom>
            <a:avLst/>
            <a:gdLst/>
            <a:ahLst/>
            <a:cxnLst/>
            <a:rect l="l" t="t" r="r" b="b"/>
            <a:pathLst>
              <a:path w="2179319" h="543306">
                <a:moveTo>
                  <a:pt x="37338" y="517398"/>
                </a:moveTo>
                <a:lnTo>
                  <a:pt x="31242" y="511302"/>
                </a:lnTo>
                <a:lnTo>
                  <a:pt x="32004" y="511302"/>
                </a:lnTo>
                <a:lnTo>
                  <a:pt x="26670" y="504444"/>
                </a:lnTo>
                <a:lnTo>
                  <a:pt x="26670" y="505206"/>
                </a:lnTo>
                <a:lnTo>
                  <a:pt x="22860" y="497586"/>
                </a:lnTo>
                <a:lnTo>
                  <a:pt x="22860" y="498348"/>
                </a:lnTo>
                <a:lnTo>
                  <a:pt x="19050" y="490728"/>
                </a:lnTo>
                <a:lnTo>
                  <a:pt x="16002" y="482346"/>
                </a:lnTo>
                <a:lnTo>
                  <a:pt x="16764" y="483108"/>
                </a:lnTo>
                <a:lnTo>
                  <a:pt x="14478" y="474726"/>
                </a:lnTo>
                <a:lnTo>
                  <a:pt x="14478" y="475488"/>
                </a:lnTo>
                <a:lnTo>
                  <a:pt x="12954" y="466344"/>
                </a:lnTo>
                <a:lnTo>
                  <a:pt x="12954" y="467106"/>
                </a:lnTo>
                <a:lnTo>
                  <a:pt x="12192" y="457962"/>
                </a:lnTo>
                <a:lnTo>
                  <a:pt x="12192" y="96774"/>
                </a:lnTo>
                <a:lnTo>
                  <a:pt x="12954" y="88392"/>
                </a:lnTo>
                <a:lnTo>
                  <a:pt x="12954" y="89154"/>
                </a:lnTo>
                <a:lnTo>
                  <a:pt x="14478" y="80010"/>
                </a:lnTo>
                <a:lnTo>
                  <a:pt x="14478" y="80772"/>
                </a:lnTo>
                <a:lnTo>
                  <a:pt x="16763" y="71628"/>
                </a:lnTo>
                <a:lnTo>
                  <a:pt x="16001" y="72390"/>
                </a:lnTo>
                <a:lnTo>
                  <a:pt x="19049" y="64008"/>
                </a:lnTo>
                <a:lnTo>
                  <a:pt x="19049" y="64770"/>
                </a:lnTo>
                <a:lnTo>
                  <a:pt x="22859" y="57150"/>
                </a:lnTo>
                <a:lnTo>
                  <a:pt x="26669" y="50292"/>
                </a:lnTo>
                <a:lnTo>
                  <a:pt x="32003" y="43434"/>
                </a:lnTo>
                <a:lnTo>
                  <a:pt x="31241" y="44196"/>
                </a:lnTo>
                <a:lnTo>
                  <a:pt x="36979" y="37741"/>
                </a:lnTo>
                <a:lnTo>
                  <a:pt x="43433" y="32004"/>
                </a:lnTo>
                <a:lnTo>
                  <a:pt x="42671" y="32766"/>
                </a:lnTo>
                <a:lnTo>
                  <a:pt x="49529" y="27432"/>
                </a:lnTo>
                <a:lnTo>
                  <a:pt x="56388" y="22860"/>
                </a:lnTo>
                <a:lnTo>
                  <a:pt x="56388" y="23622"/>
                </a:lnTo>
                <a:lnTo>
                  <a:pt x="64008" y="19812"/>
                </a:lnTo>
                <a:lnTo>
                  <a:pt x="63246" y="19812"/>
                </a:lnTo>
                <a:lnTo>
                  <a:pt x="71628" y="16764"/>
                </a:lnTo>
                <a:lnTo>
                  <a:pt x="70866" y="16764"/>
                </a:lnTo>
                <a:lnTo>
                  <a:pt x="80010" y="14478"/>
                </a:lnTo>
                <a:lnTo>
                  <a:pt x="79248" y="15240"/>
                </a:lnTo>
                <a:lnTo>
                  <a:pt x="88392" y="13716"/>
                </a:lnTo>
                <a:lnTo>
                  <a:pt x="87630" y="13716"/>
                </a:lnTo>
                <a:lnTo>
                  <a:pt x="96774" y="12954"/>
                </a:lnTo>
                <a:lnTo>
                  <a:pt x="2081783" y="12953"/>
                </a:lnTo>
                <a:lnTo>
                  <a:pt x="2090927" y="13715"/>
                </a:lnTo>
                <a:lnTo>
                  <a:pt x="2082545" y="12953"/>
                </a:lnTo>
                <a:lnTo>
                  <a:pt x="2118751" y="7355"/>
                </a:lnTo>
                <a:lnTo>
                  <a:pt x="2105876" y="3078"/>
                </a:lnTo>
                <a:lnTo>
                  <a:pt x="2092452" y="761"/>
                </a:lnTo>
                <a:lnTo>
                  <a:pt x="2082545" y="0"/>
                </a:lnTo>
                <a:lnTo>
                  <a:pt x="95349" y="3"/>
                </a:lnTo>
                <a:lnTo>
                  <a:pt x="55954" y="9198"/>
                </a:lnTo>
                <a:lnTo>
                  <a:pt x="23782" y="33404"/>
                </a:lnTo>
                <a:lnTo>
                  <a:pt x="37337" y="37338"/>
                </a:lnTo>
                <a:lnTo>
                  <a:pt x="36575" y="38100"/>
                </a:lnTo>
                <a:lnTo>
                  <a:pt x="15524" y="44110"/>
                </a:lnTo>
                <a:lnTo>
                  <a:pt x="3809" y="68580"/>
                </a:lnTo>
                <a:lnTo>
                  <a:pt x="0" y="86868"/>
                </a:lnTo>
                <a:lnTo>
                  <a:pt x="0" y="467868"/>
                </a:lnTo>
                <a:lnTo>
                  <a:pt x="3810" y="486918"/>
                </a:lnTo>
                <a:lnTo>
                  <a:pt x="10563" y="502842"/>
                </a:lnTo>
                <a:lnTo>
                  <a:pt x="25898" y="524086"/>
                </a:lnTo>
                <a:lnTo>
                  <a:pt x="50292" y="543306"/>
                </a:lnTo>
                <a:lnTo>
                  <a:pt x="87630" y="541782"/>
                </a:lnTo>
                <a:lnTo>
                  <a:pt x="50292" y="543306"/>
                </a:lnTo>
                <a:lnTo>
                  <a:pt x="2090927" y="541782"/>
                </a:lnTo>
                <a:lnTo>
                  <a:pt x="2128030" y="543112"/>
                </a:lnTo>
                <a:lnTo>
                  <a:pt x="2139428" y="535941"/>
                </a:lnTo>
                <a:lnTo>
                  <a:pt x="2158584" y="517651"/>
                </a:lnTo>
                <a:lnTo>
                  <a:pt x="2171986" y="494714"/>
                </a:lnTo>
                <a:lnTo>
                  <a:pt x="2178558" y="467867"/>
                </a:lnTo>
                <a:lnTo>
                  <a:pt x="2179320" y="457961"/>
                </a:lnTo>
                <a:lnTo>
                  <a:pt x="2179320" y="96773"/>
                </a:lnTo>
                <a:lnTo>
                  <a:pt x="2166366" y="96773"/>
                </a:lnTo>
                <a:lnTo>
                  <a:pt x="2166366" y="457961"/>
                </a:lnTo>
                <a:lnTo>
                  <a:pt x="2165604" y="467105"/>
                </a:lnTo>
                <a:lnTo>
                  <a:pt x="2165604" y="466344"/>
                </a:lnTo>
                <a:lnTo>
                  <a:pt x="2164080" y="475488"/>
                </a:lnTo>
                <a:lnTo>
                  <a:pt x="2164080" y="474725"/>
                </a:lnTo>
                <a:lnTo>
                  <a:pt x="2162556" y="483107"/>
                </a:lnTo>
                <a:lnTo>
                  <a:pt x="2162556" y="482345"/>
                </a:lnTo>
                <a:lnTo>
                  <a:pt x="2159508" y="490727"/>
                </a:lnTo>
                <a:lnTo>
                  <a:pt x="2155698" y="498347"/>
                </a:lnTo>
                <a:lnTo>
                  <a:pt x="2156460" y="497585"/>
                </a:lnTo>
                <a:lnTo>
                  <a:pt x="2151888" y="505205"/>
                </a:lnTo>
                <a:lnTo>
                  <a:pt x="2151888" y="504444"/>
                </a:lnTo>
                <a:lnTo>
                  <a:pt x="2146554" y="511302"/>
                </a:lnTo>
                <a:lnTo>
                  <a:pt x="2147316" y="511302"/>
                </a:lnTo>
                <a:lnTo>
                  <a:pt x="2141220" y="517397"/>
                </a:lnTo>
                <a:lnTo>
                  <a:pt x="2141982" y="517397"/>
                </a:lnTo>
                <a:lnTo>
                  <a:pt x="2135124" y="522731"/>
                </a:lnTo>
                <a:lnTo>
                  <a:pt x="2135886" y="522731"/>
                </a:lnTo>
                <a:lnTo>
                  <a:pt x="2129028" y="528066"/>
                </a:lnTo>
                <a:lnTo>
                  <a:pt x="2129028" y="527304"/>
                </a:lnTo>
                <a:lnTo>
                  <a:pt x="2122170" y="531876"/>
                </a:lnTo>
                <a:lnTo>
                  <a:pt x="2114550" y="535686"/>
                </a:lnTo>
                <a:lnTo>
                  <a:pt x="2115312" y="534924"/>
                </a:lnTo>
                <a:lnTo>
                  <a:pt x="2106930" y="537972"/>
                </a:lnTo>
                <a:lnTo>
                  <a:pt x="2107692" y="537972"/>
                </a:lnTo>
                <a:lnTo>
                  <a:pt x="2098548" y="540258"/>
                </a:lnTo>
                <a:lnTo>
                  <a:pt x="2099310" y="540258"/>
                </a:lnTo>
                <a:lnTo>
                  <a:pt x="2090166" y="541782"/>
                </a:lnTo>
                <a:lnTo>
                  <a:pt x="88392" y="541782"/>
                </a:lnTo>
                <a:lnTo>
                  <a:pt x="79248" y="540258"/>
                </a:lnTo>
                <a:lnTo>
                  <a:pt x="80010" y="540258"/>
                </a:lnTo>
                <a:lnTo>
                  <a:pt x="70866" y="537972"/>
                </a:lnTo>
                <a:lnTo>
                  <a:pt x="71628" y="537972"/>
                </a:lnTo>
                <a:lnTo>
                  <a:pt x="63246" y="534924"/>
                </a:lnTo>
                <a:lnTo>
                  <a:pt x="64008" y="535686"/>
                </a:lnTo>
                <a:lnTo>
                  <a:pt x="56388" y="531876"/>
                </a:lnTo>
                <a:lnTo>
                  <a:pt x="49530" y="527304"/>
                </a:lnTo>
                <a:lnTo>
                  <a:pt x="49530" y="528066"/>
                </a:lnTo>
                <a:lnTo>
                  <a:pt x="42672" y="522732"/>
                </a:lnTo>
                <a:lnTo>
                  <a:pt x="43434" y="522732"/>
                </a:lnTo>
                <a:lnTo>
                  <a:pt x="36576" y="517398"/>
                </a:lnTo>
                <a:lnTo>
                  <a:pt x="37338" y="517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4150" y="4689347"/>
            <a:ext cx="2077738" cy="12954"/>
          </a:xfrm>
          <a:custGeom>
            <a:avLst/>
            <a:gdLst/>
            <a:ahLst/>
            <a:cxnLst/>
            <a:rect l="l" t="t" r="r" b="b"/>
            <a:pathLst>
              <a:path w="2077738" h="12953">
                <a:moveTo>
                  <a:pt x="2077738" y="1330"/>
                </a:moveTo>
                <a:lnTo>
                  <a:pt x="2040636" y="0"/>
                </a:lnTo>
                <a:lnTo>
                  <a:pt x="0" y="1524"/>
                </a:lnTo>
                <a:lnTo>
                  <a:pt x="9505" y="5658"/>
                </a:lnTo>
                <a:lnTo>
                  <a:pt x="20675" y="9644"/>
                </a:lnTo>
                <a:lnTo>
                  <a:pt x="31810" y="11918"/>
                </a:lnTo>
                <a:lnTo>
                  <a:pt x="45720" y="12954"/>
                </a:lnTo>
                <a:lnTo>
                  <a:pt x="2032254" y="12954"/>
                </a:lnTo>
                <a:lnTo>
                  <a:pt x="2077738" y="1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026" y="469166"/>
            <a:ext cx="5424540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SISTEM</a:t>
            </a:r>
            <a:r>
              <a:rPr sz="4875" b="1" spc="-14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MONI</a:t>
            </a:r>
            <a:r>
              <a:rPr sz="4875" b="1" spc="-54" baseline="1920" dirty="0" smtClean="0">
                <a:latin typeface="Tw Cen MT Condensed"/>
                <a:cs typeface="Tw Cen MT Condensed"/>
              </a:rPr>
              <a:t>T</a:t>
            </a:r>
            <a:r>
              <a:rPr sz="4875" b="1" spc="-9" baseline="1920" dirty="0" smtClean="0">
                <a:latin typeface="Tw Cen MT Condensed"/>
                <a:cs typeface="Tw Cen MT Condensed"/>
              </a:rPr>
              <a:t>O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RING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LIFTING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MIGAS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9550" y="1423588"/>
            <a:ext cx="3678977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 Narrow"/>
                <a:cs typeface="Arial Narrow"/>
              </a:rPr>
              <a:t>Sistem</a:t>
            </a:r>
            <a:r>
              <a:rPr sz="1600" b="1" spc="28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 Narrow"/>
                <a:cs typeface="Arial Narrow"/>
              </a:rPr>
              <a:t>Monitoring</a:t>
            </a:r>
            <a:r>
              <a:rPr sz="1600" b="1" spc="52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-94" dirty="0" smtClean="0">
                <a:solidFill>
                  <a:srgbClr val="FFFFFF"/>
                </a:solidFill>
                <a:latin typeface="Arial Narrow"/>
                <a:cs typeface="Arial Narrow"/>
              </a:rPr>
              <a:t>V</a:t>
            </a:r>
            <a:r>
              <a:rPr sz="1600" b="1" spc="0" dirty="0" smtClean="0">
                <a:solidFill>
                  <a:srgbClr val="FFFFFF"/>
                </a:solidFill>
                <a:latin typeface="Arial Narrow"/>
                <a:cs typeface="Arial Narrow"/>
              </a:rPr>
              <a:t>olume</a:t>
            </a:r>
            <a:r>
              <a:rPr sz="1600" b="1" spc="32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 Narrow"/>
                <a:cs typeface="Arial Narrow"/>
              </a:rPr>
              <a:t>Lifting</a:t>
            </a:r>
            <a:r>
              <a:rPr sz="1600" b="1" spc="25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 Narrow"/>
                <a:cs typeface="Arial Narrow"/>
              </a:rPr>
              <a:t>Migas</a:t>
            </a:r>
            <a:r>
              <a:rPr sz="1600" b="1" spc="22" dirty="0" smtClean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Arial Narrow"/>
                <a:cs typeface="Arial Narrow"/>
              </a:rPr>
              <a:t>2015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8818" y="2338750"/>
            <a:ext cx="1463004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Operasional</a:t>
            </a:r>
            <a:r>
              <a:rPr sz="1600" b="1" spc="60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MCC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0076" y="2345608"/>
            <a:ext cx="1360662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Sistem</a:t>
            </a:r>
            <a:r>
              <a:rPr sz="1600" b="1" spc="28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Realtime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0206" y="2351704"/>
            <a:ext cx="1011591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-19" dirty="0" smtClean="0">
                <a:latin typeface="Arial Narrow"/>
                <a:cs typeface="Arial Narrow"/>
              </a:rPr>
              <a:t>W</a:t>
            </a:r>
            <a:r>
              <a:rPr sz="1600" b="1" spc="0" dirty="0" smtClean="0">
                <a:latin typeface="Arial Narrow"/>
                <a:cs typeface="Arial Narrow"/>
              </a:rPr>
              <a:t>eb</a:t>
            </a:r>
            <a:r>
              <a:rPr sz="1600" b="1" spc="17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Sist</a:t>
            </a:r>
            <a:r>
              <a:rPr sz="1600" b="1" spc="-4" dirty="0" smtClean="0">
                <a:latin typeface="Arial Narrow"/>
                <a:cs typeface="Arial Narrow"/>
              </a:rPr>
              <a:t>e</a:t>
            </a:r>
            <a:r>
              <a:rPr sz="1600" b="1" spc="0" dirty="0" smtClean="0">
                <a:latin typeface="Arial Narrow"/>
                <a:cs typeface="Arial Narrow"/>
              </a:rPr>
              <a:t>m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306" y="2879770"/>
            <a:ext cx="1689702" cy="47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733" marR="251250" algn="ctr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Updating</a:t>
            </a:r>
            <a:r>
              <a:rPr sz="1600" b="1" spc="41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Data</a:t>
            </a:r>
            <a:endParaRPr sz="1600">
              <a:latin typeface="Arial Narrow"/>
              <a:cs typeface="Arial Narrow"/>
            </a:endParaRPr>
          </a:p>
          <a:p>
            <a:pPr algn="ctr">
              <a:lnSpc>
                <a:spcPct val="95621"/>
              </a:lnSpc>
              <a:spcBef>
                <a:spcPts val="26"/>
              </a:spcBef>
            </a:pPr>
            <a:r>
              <a:rPr sz="1600" b="1" spc="0" dirty="0" smtClean="0">
                <a:latin typeface="Arial Narrow"/>
                <a:cs typeface="Arial Narrow"/>
              </a:rPr>
              <a:t>Kebutuhan</a:t>
            </a:r>
            <a:r>
              <a:rPr sz="1600" b="1" spc="53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Sistem</a:t>
            </a:r>
            <a:r>
              <a:rPr sz="1600" b="1" spc="28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*)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7102" y="2891962"/>
            <a:ext cx="1689702" cy="47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733" marR="251250" algn="ctr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Updating</a:t>
            </a:r>
            <a:r>
              <a:rPr sz="1600" b="1" spc="41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Data</a:t>
            </a:r>
            <a:endParaRPr sz="1600">
              <a:latin typeface="Arial Narrow"/>
              <a:cs typeface="Arial Narrow"/>
            </a:endParaRPr>
          </a:p>
          <a:p>
            <a:pPr algn="ctr">
              <a:lnSpc>
                <a:spcPct val="95621"/>
              </a:lnSpc>
              <a:spcBef>
                <a:spcPts val="26"/>
              </a:spcBef>
            </a:pPr>
            <a:r>
              <a:rPr sz="1600" b="1" spc="0" dirty="0" smtClean="0">
                <a:latin typeface="Arial Narrow"/>
                <a:cs typeface="Arial Narrow"/>
              </a:rPr>
              <a:t>Kebutuhan</a:t>
            </a:r>
            <a:r>
              <a:rPr sz="1600" b="1" spc="53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Sistem</a:t>
            </a:r>
            <a:r>
              <a:rPr sz="1600" b="1" spc="28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*)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4058" y="3006262"/>
            <a:ext cx="1490345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Penyesuaian</a:t>
            </a:r>
            <a:r>
              <a:rPr sz="1600" b="1" spc="65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SOP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6616" y="3540424"/>
            <a:ext cx="1747709" cy="1137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Jaringan</a:t>
            </a:r>
            <a:r>
              <a:rPr sz="1600" b="1" spc="34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Komunik</a:t>
            </a:r>
            <a:r>
              <a:rPr sz="1600" b="1" spc="-10" dirty="0" smtClean="0">
                <a:latin typeface="Arial Narrow"/>
                <a:cs typeface="Arial Narrow"/>
              </a:rPr>
              <a:t>a</a:t>
            </a:r>
            <a:r>
              <a:rPr sz="1600" b="1" spc="0" dirty="0" smtClean="0">
                <a:latin typeface="Arial Narrow"/>
                <a:cs typeface="Arial Narrow"/>
              </a:rPr>
              <a:t>si</a:t>
            </a:r>
            <a:endParaRPr sz="1600">
              <a:latin typeface="Arial Narrow"/>
              <a:cs typeface="Arial Narrow"/>
            </a:endParaRPr>
          </a:p>
          <a:p>
            <a:pPr marL="654301" marR="669995" algn="ctr">
              <a:lnSpc>
                <a:spcPct val="95621"/>
              </a:lnSpc>
              <a:spcBef>
                <a:spcPts val="26"/>
              </a:spcBef>
            </a:pPr>
            <a:r>
              <a:rPr sz="1600" b="1" spc="0" dirty="0" smtClean="0">
                <a:latin typeface="Arial Narrow"/>
                <a:cs typeface="Arial Narrow"/>
              </a:rPr>
              <a:t>Data</a:t>
            </a:r>
            <a:endParaRPr sz="1600">
              <a:latin typeface="Arial Narrow"/>
              <a:cs typeface="Arial Narrow"/>
            </a:endParaRPr>
          </a:p>
          <a:p>
            <a:pPr marL="122466" marR="137278" algn="ctr">
              <a:lnSpc>
                <a:spcPts val="1835"/>
              </a:lnSpc>
              <a:spcBef>
                <a:spcPts val="1392"/>
              </a:spcBef>
            </a:pPr>
            <a:r>
              <a:rPr sz="1600" b="1" spc="0" dirty="0" smtClean="0">
                <a:latin typeface="Arial Narrow"/>
                <a:cs typeface="Arial Narrow"/>
              </a:rPr>
              <a:t>Monitoring</a:t>
            </a:r>
            <a:r>
              <a:rPr sz="1600" b="1" spc="52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Data</a:t>
            </a:r>
            <a:r>
              <a:rPr sz="1600" b="1" spc="23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&amp; </a:t>
            </a:r>
            <a:endParaRPr sz="1600">
              <a:latin typeface="Arial Narrow"/>
              <a:cs typeface="Arial Narrow"/>
            </a:endParaRPr>
          </a:p>
          <a:p>
            <a:pPr marL="122466" marR="137278" algn="ctr">
              <a:lnSpc>
                <a:spcPts val="1835"/>
              </a:lnSpc>
              <a:spcBef>
                <a:spcPts val="113"/>
              </a:spcBef>
            </a:pPr>
            <a:r>
              <a:rPr sz="1600" b="1" spc="0" dirty="0" smtClean="0">
                <a:latin typeface="Arial Narrow"/>
                <a:cs typeface="Arial Narrow"/>
              </a:rPr>
              <a:t>Reporting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428" y="3663868"/>
            <a:ext cx="1822566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Inspeksi</a:t>
            </a:r>
            <a:r>
              <a:rPr sz="1600" b="1" spc="-17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Alat</a:t>
            </a:r>
            <a:r>
              <a:rPr sz="1600" b="1" spc="19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Pantau*)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40" y="3667678"/>
            <a:ext cx="1485637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App.</a:t>
            </a:r>
            <a:r>
              <a:rPr sz="1600" b="1" spc="-25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Akusisi</a:t>
            </a:r>
            <a:r>
              <a:rPr sz="1600" b="1" spc="31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Data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782" y="4226986"/>
            <a:ext cx="1497077" cy="47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Pemeliharaan</a:t>
            </a:r>
            <a:r>
              <a:rPr sz="1600" b="1" spc="15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Alat</a:t>
            </a:r>
            <a:endParaRPr sz="1600">
              <a:latin typeface="Arial Narrow"/>
              <a:cs typeface="Arial Narrow"/>
            </a:endParaRPr>
          </a:p>
          <a:p>
            <a:pPr marL="369328" marR="385043" algn="ctr">
              <a:lnSpc>
                <a:spcPct val="95621"/>
              </a:lnSpc>
              <a:spcBef>
                <a:spcPts val="26"/>
              </a:spcBef>
            </a:pPr>
            <a:r>
              <a:rPr sz="1600" b="1" spc="0" dirty="0" smtClean="0">
                <a:latin typeface="Arial Narrow"/>
                <a:cs typeface="Arial Narrow"/>
              </a:rPr>
              <a:t>Pantau*)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448" y="4302424"/>
            <a:ext cx="1740874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App.</a:t>
            </a:r>
            <a:r>
              <a:rPr sz="1600" b="1" spc="24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Back</a:t>
            </a:r>
            <a:r>
              <a:rPr sz="1600" b="1" spc="-33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Allocation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734" y="4947076"/>
            <a:ext cx="1771580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App.</a:t>
            </a:r>
            <a:r>
              <a:rPr sz="1600" b="1" spc="24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Realisasi</a:t>
            </a:r>
            <a:r>
              <a:rPr sz="1600" b="1" spc="36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Lifting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1176" y="5607730"/>
            <a:ext cx="833504" cy="231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App.</a:t>
            </a:r>
            <a:r>
              <a:rPr sz="1600" b="1" spc="24" dirty="0" smtClean="0">
                <a:latin typeface="Arial Narrow"/>
                <a:cs typeface="Arial Narrow"/>
              </a:rPr>
              <a:t> </a:t>
            </a:r>
            <a:r>
              <a:rPr sz="1600" b="1" spc="-20" dirty="0" smtClean="0">
                <a:latin typeface="Arial Narrow"/>
                <a:cs typeface="Arial Narrow"/>
              </a:rPr>
              <a:t>W</a:t>
            </a:r>
            <a:r>
              <a:rPr sz="1600" b="1" spc="0" dirty="0" smtClean="0">
                <a:latin typeface="Arial Narrow"/>
                <a:cs typeface="Arial Narrow"/>
              </a:rPr>
              <a:t>eb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962" y="6151797"/>
            <a:ext cx="1215264" cy="479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64"/>
              </a:lnSpc>
              <a:spcBef>
                <a:spcPts val="88"/>
              </a:spcBef>
            </a:pPr>
            <a:r>
              <a:rPr sz="1600" b="1" spc="0" dirty="0" smtClean="0">
                <a:latin typeface="Arial Narrow"/>
                <a:cs typeface="Arial Narrow"/>
              </a:rPr>
              <a:t>App.</a:t>
            </a:r>
            <a:r>
              <a:rPr sz="1600" b="1" spc="24" dirty="0" smtClean="0">
                <a:latin typeface="Arial Narrow"/>
                <a:cs typeface="Arial Narrow"/>
              </a:rPr>
              <a:t> </a:t>
            </a:r>
            <a:r>
              <a:rPr sz="1600" b="1" spc="0" dirty="0" smtClean="0">
                <a:latin typeface="Arial Narrow"/>
                <a:cs typeface="Arial Narrow"/>
              </a:rPr>
              <a:t>Business</a:t>
            </a:r>
            <a:endParaRPr sz="1600">
              <a:latin typeface="Arial Narrow"/>
              <a:cs typeface="Arial Narrow"/>
            </a:endParaRPr>
          </a:p>
          <a:p>
            <a:pPr marL="130054" marR="146224" algn="ctr">
              <a:lnSpc>
                <a:spcPct val="95621"/>
              </a:lnSpc>
              <a:spcBef>
                <a:spcPts val="26"/>
              </a:spcBef>
            </a:pPr>
            <a:r>
              <a:rPr sz="1600" b="1" spc="0" dirty="0" smtClean="0">
                <a:latin typeface="Arial Narrow"/>
                <a:cs typeface="Arial Narrow"/>
              </a:rPr>
              <a:t>Inteligence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2370" y="6458738"/>
            <a:ext cx="3374903" cy="231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i="1" spc="0" dirty="0" smtClean="0">
                <a:latin typeface="Arial Narrow"/>
                <a:cs typeface="Arial Narrow"/>
              </a:rPr>
              <a:t>*)</a:t>
            </a:r>
            <a:r>
              <a:rPr sz="1600" i="1" spc="14" dirty="0" smtClean="0">
                <a:latin typeface="Arial Narrow"/>
                <a:cs typeface="Arial Narrow"/>
              </a:rPr>
              <a:t> </a:t>
            </a:r>
            <a:r>
              <a:rPr sz="1600" i="1" spc="0" dirty="0" smtClean="0">
                <a:latin typeface="Arial Narrow"/>
                <a:cs typeface="Arial Narrow"/>
              </a:rPr>
              <a:t>dibutu</a:t>
            </a:r>
            <a:r>
              <a:rPr sz="1600" i="1" spc="-9" dirty="0" smtClean="0">
                <a:latin typeface="Arial Narrow"/>
                <a:cs typeface="Arial Narrow"/>
              </a:rPr>
              <a:t>h</a:t>
            </a:r>
            <a:r>
              <a:rPr sz="1600" i="1" spc="0" dirty="0" smtClean="0">
                <a:latin typeface="Arial Narrow"/>
                <a:cs typeface="Arial Narrow"/>
              </a:rPr>
              <a:t>kan</a:t>
            </a:r>
            <a:r>
              <a:rPr sz="1600" i="1" spc="49" dirty="0" smtClean="0">
                <a:latin typeface="Arial Narrow"/>
                <a:cs typeface="Arial Narrow"/>
              </a:rPr>
              <a:t> </a:t>
            </a:r>
            <a:r>
              <a:rPr sz="1600" i="1" spc="0" dirty="0" smtClean="0">
                <a:latin typeface="Arial Narrow"/>
                <a:cs typeface="Arial Narrow"/>
              </a:rPr>
              <a:t>keterlib</a:t>
            </a:r>
            <a:r>
              <a:rPr sz="1600" i="1" spc="-9" dirty="0" smtClean="0">
                <a:latin typeface="Arial Narrow"/>
                <a:cs typeface="Arial Narrow"/>
              </a:rPr>
              <a:t>a</a:t>
            </a:r>
            <a:r>
              <a:rPr sz="1600" i="1" spc="-4" dirty="0" smtClean="0">
                <a:latin typeface="Arial Narrow"/>
                <a:cs typeface="Arial Narrow"/>
              </a:rPr>
              <a:t>t</a:t>
            </a:r>
            <a:r>
              <a:rPr sz="1600" i="1" spc="0" dirty="0" smtClean="0">
                <a:latin typeface="Arial Narrow"/>
                <a:cs typeface="Arial Narrow"/>
              </a:rPr>
              <a:t>an</a:t>
            </a:r>
            <a:r>
              <a:rPr sz="1600" i="1" spc="52" dirty="0" smtClean="0">
                <a:latin typeface="Arial Narrow"/>
                <a:cs typeface="Arial Narrow"/>
              </a:rPr>
              <a:t> </a:t>
            </a:r>
            <a:r>
              <a:rPr sz="1600" i="1" spc="0" dirty="0" smtClean="0">
                <a:latin typeface="Arial Narrow"/>
                <a:cs typeface="Arial Narrow"/>
              </a:rPr>
              <a:t>KKKS</a:t>
            </a:r>
            <a:r>
              <a:rPr sz="1600" i="1" spc="39" dirty="0" smtClean="0">
                <a:latin typeface="Arial Narrow"/>
                <a:cs typeface="Arial Narrow"/>
              </a:rPr>
              <a:t> </a:t>
            </a:r>
            <a:r>
              <a:rPr sz="1600" i="1" spc="0" dirty="0" smtClean="0">
                <a:latin typeface="Arial Narrow"/>
                <a:cs typeface="Arial Narrow"/>
              </a:rPr>
              <a:t>secara</a:t>
            </a:r>
            <a:r>
              <a:rPr sz="1600" i="1" spc="24" dirty="0" smtClean="0">
                <a:latin typeface="Arial Narrow"/>
                <a:cs typeface="Arial Narrow"/>
              </a:rPr>
              <a:t> </a:t>
            </a:r>
            <a:r>
              <a:rPr sz="1600" i="1" spc="0" dirty="0" smtClean="0">
                <a:latin typeface="Arial Narrow"/>
                <a:cs typeface="Arial Narrow"/>
              </a:rPr>
              <a:t>aktif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27976" y="1024127"/>
            <a:ext cx="2630424" cy="403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8357" y="500938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8357" y="4919471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8357" y="4828794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8357" y="4738878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8357" y="4648199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28357" y="4558283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28357" y="446760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8357" y="4377690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28357" y="4287011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8357" y="419709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28357" y="410641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28357" y="4016501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28357" y="3925823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28357" y="383590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28357" y="3745991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28357" y="3655313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28357" y="3565397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8357" y="3474719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28357" y="3384804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8357" y="329412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28357" y="3204209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28357" y="3113531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8357" y="3023615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28357" y="2932937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28357" y="2843021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28357" y="2752343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28357" y="2662428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8357" y="2572511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28357" y="2481833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28357" y="2391917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8357" y="2301239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8357" y="2211323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8357" y="2120645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28357" y="2030729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8357" y="1940052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28357" y="1850135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8357" y="1759457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28357" y="1669541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28357" y="1578863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8357" y="148894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8357" y="1399031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28357" y="1308353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8357" y="1218437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28357" y="1127759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28357" y="1037843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53122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43038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33716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3632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14309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04226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4904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84820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75498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65414" y="1023747"/>
            <a:ext cx="51817" cy="0"/>
          </a:xfrm>
          <a:custGeom>
            <a:avLst/>
            <a:gdLst/>
            <a:ahLst/>
            <a:cxnLst/>
            <a:rect l="l" t="t" r="r" b="b"/>
            <a:pathLst>
              <a:path w="51817">
                <a:moveTo>
                  <a:pt x="51817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6092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46008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36686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26602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16518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07196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97112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87790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77706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8384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58300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48978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38894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29572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619488" y="1023747"/>
            <a:ext cx="51817" cy="0"/>
          </a:xfrm>
          <a:custGeom>
            <a:avLst/>
            <a:gdLst/>
            <a:ahLst/>
            <a:cxnLst/>
            <a:rect l="l" t="t" r="r" b="b"/>
            <a:pathLst>
              <a:path w="51817">
                <a:moveTo>
                  <a:pt x="51817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10166" y="1023747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00082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89998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980676" y="1023747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970008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80092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89412" y="5060822"/>
            <a:ext cx="51817" cy="0"/>
          </a:xfrm>
          <a:custGeom>
            <a:avLst/>
            <a:gdLst/>
            <a:ahLst/>
            <a:cxnLst/>
            <a:rect l="l" t="t" r="r" b="b"/>
            <a:pathLst>
              <a:path w="51817">
                <a:moveTo>
                  <a:pt x="51817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699498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608819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18904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28226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38310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7632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57716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067036" y="5060822"/>
            <a:ext cx="51817" cy="0"/>
          </a:xfrm>
          <a:custGeom>
            <a:avLst/>
            <a:gdLst/>
            <a:ahLst/>
            <a:cxnLst/>
            <a:rect l="l" t="t" r="r" b="b"/>
            <a:pathLst>
              <a:path w="51817">
                <a:moveTo>
                  <a:pt x="51817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977122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86443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96528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06612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15934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26018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35340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45424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54745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64830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74152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84235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93558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03641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12963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23048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33132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42454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2410" y="1037844"/>
            <a:ext cx="7118604" cy="402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2791" y="4919472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2791" y="4828794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2791" y="4738878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2791" y="4648200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2791" y="4558284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2791" y="446760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32791" y="4377690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2791" y="4287012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2791" y="419709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2791" y="4106418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2791" y="4016502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2791" y="3925824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2791" y="3835908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791" y="3745992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2791" y="3655314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2791" y="3565398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2791" y="3474720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2791" y="3384804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2791" y="329412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2791" y="3204209"/>
            <a:ext cx="0" cy="51054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2791" y="3113531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2791" y="3023616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2791" y="2932938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2791" y="2843022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32791" y="2752344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32791" y="2662428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2791" y="2572512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91" y="2481833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2791" y="2391918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2791" y="2301240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2791" y="2211324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32791" y="2120646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2791" y="2030729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2791" y="1940052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2791" y="1850135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2791" y="1759457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2791" y="1669541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2791" y="1578864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2791" y="1488948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2791" y="1399032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2791" y="1308353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32791" y="1218438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32791" y="1127759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2791" y="1037844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71272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12152" y="1030985"/>
            <a:ext cx="44957" cy="19811"/>
          </a:xfrm>
          <a:custGeom>
            <a:avLst/>
            <a:gdLst/>
            <a:ahLst/>
            <a:cxnLst/>
            <a:rect l="l" t="t" r="r" b="b"/>
            <a:pathLst>
              <a:path w="44957" h="19811">
                <a:moveTo>
                  <a:pt x="32003" y="19812"/>
                </a:moveTo>
                <a:lnTo>
                  <a:pt x="44957" y="19812"/>
                </a:lnTo>
                <a:lnTo>
                  <a:pt x="44957" y="0"/>
                </a:lnTo>
                <a:lnTo>
                  <a:pt x="0" y="0"/>
                </a:lnTo>
                <a:lnTo>
                  <a:pt x="0" y="12954"/>
                </a:lnTo>
                <a:lnTo>
                  <a:pt x="32004" y="12954"/>
                </a:lnTo>
                <a:lnTo>
                  <a:pt x="32003" y="6858"/>
                </a:lnTo>
                <a:lnTo>
                  <a:pt x="38862" y="12954"/>
                </a:lnTo>
                <a:lnTo>
                  <a:pt x="32003" y="19812"/>
                </a:lnTo>
                <a:close/>
              </a:path>
            </a:pathLst>
          </a:custGeom>
          <a:solidFill>
            <a:srgbClr val="00B0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44156" y="1037844"/>
            <a:ext cx="6858" cy="12953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6858" y="6095"/>
                </a:moveTo>
                <a:lnTo>
                  <a:pt x="0" y="0"/>
                </a:lnTo>
                <a:lnTo>
                  <a:pt x="0" y="12953"/>
                </a:lnTo>
                <a:lnTo>
                  <a:pt x="6858" y="6095"/>
                </a:lnTo>
                <a:close/>
              </a:path>
            </a:pathLst>
          </a:custGeom>
          <a:solidFill>
            <a:srgbClr val="00B0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61188" y="103746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1866" y="103746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1782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2460" y="103746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22376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3054" y="103746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02969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93647" y="103746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83564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73480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64158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54074" y="103746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4475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34668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625346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15262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05939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95856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86533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76450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67128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57044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346960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37638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27554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618232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08148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798826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88742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79420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069336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60014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249930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40608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430524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20440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11117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01034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9171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81628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972305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6222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152900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242816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333494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23410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514088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604004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693920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784598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74514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6519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55108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145786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23570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326380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16296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06974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96890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87568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777484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867400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58078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47994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3867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228588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19266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409182" y="103746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499860" y="1037462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589776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680454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770370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861048" y="103746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950964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040880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131558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221474" y="103746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50633" y="1088898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350633" y="1179576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350633" y="1269491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350633" y="1360169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350633" y="145008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350633" y="1540763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350633" y="1630679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350633" y="1721357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350633" y="1811274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350633" y="1901952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350633" y="1991867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350633" y="2081783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350633" y="2172461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350633" y="2262378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350633" y="2353055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350633" y="2442972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350633" y="2533650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350633" y="2623566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350633" y="2714243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350633" y="2804159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350633" y="2894837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350633" y="2984754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350633" y="3075431"/>
            <a:ext cx="0" cy="51054"/>
          </a:xfrm>
          <a:custGeom>
            <a:avLst/>
            <a:gdLst/>
            <a:ahLst/>
            <a:cxnLst/>
            <a:rect l="l" t="t" r="r" b="b"/>
            <a:pathLst>
              <a:path h="51054">
                <a:moveTo>
                  <a:pt x="0" y="0"/>
                </a:moveTo>
                <a:lnTo>
                  <a:pt x="0" y="51054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350633" y="3165348"/>
            <a:ext cx="0" cy="51816"/>
          </a:xfrm>
          <a:custGeom>
            <a:avLst/>
            <a:gdLst/>
            <a:ahLst/>
            <a:cxnLst/>
            <a:rect l="l" t="t" r="r" b="b"/>
            <a:pathLst>
              <a:path h="51816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350633" y="3255263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350633" y="3345941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350633" y="343585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350633" y="352653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350633" y="3616451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350633" y="3707129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350633" y="379704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350633" y="3887723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350633" y="3977639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350633" y="4068317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350633" y="4158233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350633" y="4248911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350633" y="433882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350633" y="4428744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350633" y="4519421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50633" y="4609337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350633" y="470001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350633" y="4789932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350633" y="4880609"/>
            <a:ext cx="0" cy="51053"/>
          </a:xfrm>
          <a:custGeom>
            <a:avLst/>
            <a:gdLst/>
            <a:ahLst/>
            <a:cxnLst/>
            <a:rect l="l" t="t" r="r" b="b"/>
            <a:pathLst>
              <a:path h="51053">
                <a:moveTo>
                  <a:pt x="0" y="0"/>
                </a:moveTo>
                <a:lnTo>
                  <a:pt x="0" y="51053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350633" y="4970525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299198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208519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118604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028688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938009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848094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757415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667500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576822" y="5060822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486906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396228" y="506082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306312" y="506082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15634" y="506082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125718" y="506082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035040" y="506082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945124" y="5060822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855208" y="5060822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6453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674614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583936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494020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40334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313426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2274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13283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04215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95223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86156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77164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81728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59105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501134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10456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320540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2986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39946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04926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95935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86867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77875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8808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59816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508248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41757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327654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236976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147060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056382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966466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75788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785872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95194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605278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514600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424684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334768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244090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154174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63496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973580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882902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792986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702308" y="5060823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>
                <a:moveTo>
                  <a:pt x="51816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61239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52171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43179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4112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25120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161288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70610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980694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90016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0100" y="5060823"/>
            <a:ext cx="51054" cy="0"/>
          </a:xfrm>
          <a:custGeom>
            <a:avLst/>
            <a:gdLst/>
            <a:ahLst/>
            <a:cxnLst/>
            <a:rect l="l" t="t" r="r" b="b"/>
            <a:pathLst>
              <a:path w="51054">
                <a:moveTo>
                  <a:pt x="51054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0942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19506" y="5060823"/>
            <a:ext cx="51053" cy="0"/>
          </a:xfrm>
          <a:custGeom>
            <a:avLst/>
            <a:gdLst/>
            <a:ahLst/>
            <a:cxnLst/>
            <a:rect l="l" t="t" r="r" b="b"/>
            <a:pathLst>
              <a:path w="51053">
                <a:moveTo>
                  <a:pt x="51053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2882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38912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48234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58318" y="5060823"/>
            <a:ext cx="51815" cy="0"/>
          </a:xfrm>
          <a:custGeom>
            <a:avLst/>
            <a:gdLst/>
            <a:ahLst/>
            <a:cxnLst/>
            <a:rect l="l" t="t" r="r" b="b"/>
            <a:pathLst>
              <a:path w="51815">
                <a:moveTo>
                  <a:pt x="51815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32791" y="5009388"/>
            <a:ext cx="0" cy="51815"/>
          </a:xfrm>
          <a:custGeom>
            <a:avLst/>
            <a:gdLst/>
            <a:ahLst/>
            <a:cxnLst/>
            <a:rect l="l" t="t" r="r" b="b"/>
            <a:pathLst>
              <a:path h="51815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4223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64820" y="1114805"/>
            <a:ext cx="9284208" cy="57706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351014" y="1114805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351014" y="1318259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351014" y="1520952"/>
            <a:ext cx="0" cy="116585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5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351014" y="1724405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351014" y="1927098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5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351014" y="2130552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351014" y="2333243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351014" y="2536698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351014" y="2740152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351014" y="2942843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351014" y="3146298"/>
            <a:ext cx="0" cy="115823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351014" y="3348989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351014" y="3552443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351014" y="3755135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351014" y="3958589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351014" y="4161281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351014" y="4364735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51014" y="4567427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51014" y="4770882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351014" y="4973573"/>
            <a:ext cx="0" cy="87629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87096" y="5061204"/>
            <a:ext cx="115823" cy="0"/>
          </a:xfrm>
          <a:custGeom>
            <a:avLst/>
            <a:gdLst/>
            <a:ahLst/>
            <a:cxnLst/>
            <a:rect l="l" t="t" r="r" b="b"/>
            <a:pathLst>
              <a:path w="115823">
                <a:moveTo>
                  <a:pt x="115823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90550" y="5061204"/>
            <a:ext cx="115823" cy="0"/>
          </a:xfrm>
          <a:custGeom>
            <a:avLst/>
            <a:gdLst/>
            <a:ahLst/>
            <a:cxnLst/>
            <a:rect l="l" t="t" r="r" b="b"/>
            <a:pathLst>
              <a:path w="115823">
                <a:moveTo>
                  <a:pt x="115823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93242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9669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99388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02842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605534" y="5061204"/>
            <a:ext cx="116585" cy="0"/>
          </a:xfrm>
          <a:custGeom>
            <a:avLst/>
            <a:gdLst/>
            <a:ahLst/>
            <a:cxnLst/>
            <a:rect l="l" t="t" r="r" b="b"/>
            <a:pathLst>
              <a:path w="116585">
                <a:moveTo>
                  <a:pt x="116585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80898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011680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215134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41858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621280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824734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02742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230880" y="5061204"/>
            <a:ext cx="115823" cy="0"/>
          </a:xfrm>
          <a:custGeom>
            <a:avLst/>
            <a:gdLst/>
            <a:ahLst/>
            <a:cxnLst/>
            <a:rect l="l" t="t" r="r" b="b"/>
            <a:pathLst>
              <a:path w="115823">
                <a:moveTo>
                  <a:pt x="115823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433572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63702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839717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043172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45864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44931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52010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855464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05891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261610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65064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66775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871210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073902" y="5061204"/>
            <a:ext cx="116586" cy="0"/>
          </a:xfrm>
          <a:custGeom>
            <a:avLst/>
            <a:gdLst/>
            <a:ahLst/>
            <a:cxnLst/>
            <a:rect l="l" t="t" r="r" b="b"/>
            <a:pathLst>
              <a:path w="116586">
                <a:moveTo>
                  <a:pt x="116586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27735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80048" y="5061204"/>
            <a:ext cx="116585" cy="0"/>
          </a:xfrm>
          <a:custGeom>
            <a:avLst/>
            <a:gdLst/>
            <a:ahLst/>
            <a:cxnLst/>
            <a:rect l="l" t="t" r="r" b="b"/>
            <a:pathLst>
              <a:path w="116585">
                <a:moveTo>
                  <a:pt x="116585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683502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886194" y="5061204"/>
            <a:ext cx="116585" cy="0"/>
          </a:xfrm>
          <a:custGeom>
            <a:avLst/>
            <a:gdLst/>
            <a:ahLst/>
            <a:cxnLst/>
            <a:rect l="l" t="t" r="r" b="b"/>
            <a:pathLst>
              <a:path w="116585">
                <a:moveTo>
                  <a:pt x="116585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08964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292340" y="5061204"/>
            <a:ext cx="58674" cy="0"/>
          </a:xfrm>
          <a:custGeom>
            <a:avLst/>
            <a:gdLst/>
            <a:ahLst/>
            <a:cxnLst/>
            <a:rect l="l" t="t" r="r" b="b"/>
            <a:pathLst>
              <a:path w="58674">
                <a:moveTo>
                  <a:pt x="5867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00B04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427976" y="1114805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5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427976" y="1318259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427976" y="1520952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5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427976" y="1724405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427976" y="1927098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5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427976" y="2130552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427976" y="2333243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427976" y="2536698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427976" y="2740152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427976" y="2942843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427976" y="3146298"/>
            <a:ext cx="0" cy="115823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427976" y="3348989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427976" y="3552443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427976" y="3755135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427976" y="3958589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427976" y="4161281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27976" y="4364735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27976" y="4567427"/>
            <a:ext cx="0" cy="116586"/>
          </a:xfrm>
          <a:custGeom>
            <a:avLst/>
            <a:gdLst/>
            <a:ahLst/>
            <a:cxnLst/>
            <a:rect l="l" t="t" r="r" b="b"/>
            <a:pathLst>
              <a:path h="116586">
                <a:moveTo>
                  <a:pt x="0" y="0"/>
                </a:moveTo>
                <a:lnTo>
                  <a:pt x="0" y="116586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27976" y="4770882"/>
            <a:ext cx="0" cy="115824"/>
          </a:xfrm>
          <a:custGeom>
            <a:avLst/>
            <a:gdLst/>
            <a:ahLst/>
            <a:cxnLst/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27976" y="4973573"/>
            <a:ext cx="0" cy="87629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2797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631430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4122" y="5061204"/>
            <a:ext cx="116585" cy="0"/>
          </a:xfrm>
          <a:custGeom>
            <a:avLst/>
            <a:gdLst/>
            <a:ahLst/>
            <a:cxnLst/>
            <a:rect l="l" t="t" r="r" b="b"/>
            <a:pathLst>
              <a:path w="116585">
                <a:moveTo>
                  <a:pt x="116585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8037576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240268" y="5061204"/>
            <a:ext cx="116587" cy="0"/>
          </a:xfrm>
          <a:custGeom>
            <a:avLst/>
            <a:gdLst/>
            <a:ahLst/>
            <a:cxnLst/>
            <a:rect l="l" t="t" r="r" b="b"/>
            <a:pathLst>
              <a:path w="116587">
                <a:moveTo>
                  <a:pt x="116587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443722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646414" y="5061204"/>
            <a:ext cx="116587" cy="0"/>
          </a:xfrm>
          <a:custGeom>
            <a:avLst/>
            <a:gdLst/>
            <a:ahLst/>
            <a:cxnLst/>
            <a:rect l="l" t="t" r="r" b="b"/>
            <a:pathLst>
              <a:path w="116587">
                <a:moveTo>
                  <a:pt x="116587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884986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052560" y="5061204"/>
            <a:ext cx="116585" cy="0"/>
          </a:xfrm>
          <a:custGeom>
            <a:avLst/>
            <a:gdLst/>
            <a:ahLst/>
            <a:cxnLst/>
            <a:rect l="l" t="t" r="r" b="b"/>
            <a:pathLst>
              <a:path w="116585">
                <a:moveTo>
                  <a:pt x="116585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9256014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9459468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9662160" y="5061204"/>
            <a:ext cx="115824" cy="0"/>
          </a:xfrm>
          <a:custGeom>
            <a:avLst/>
            <a:gdLst/>
            <a:ahLst/>
            <a:cxnLst/>
            <a:rect l="l" t="t" r="r" b="b"/>
            <a:pathLst>
              <a:path w="115824">
                <a:moveTo>
                  <a:pt x="115824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9884664" y="5046726"/>
            <a:ext cx="0" cy="28955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5"/>
                </a:lnTo>
              </a:path>
            </a:pathLst>
          </a:custGeom>
          <a:ln w="393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6" y="478310"/>
            <a:ext cx="3953114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4875" b="1" spc="0" baseline="1920" dirty="0" smtClean="0">
                <a:latin typeface="Tw Cen MT Condensed"/>
                <a:cs typeface="Tw Cen MT Condensed"/>
              </a:rPr>
              <a:t>GAM</a:t>
            </a:r>
            <a:r>
              <a:rPr sz="4875" b="1" spc="-50" baseline="1920" dirty="0" smtClean="0">
                <a:latin typeface="Tw Cen MT Condensed"/>
                <a:cs typeface="Tw Cen MT Condensed"/>
              </a:rPr>
              <a:t>B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ARAN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UMUM</a:t>
            </a:r>
            <a:r>
              <a:rPr sz="4875" b="1" spc="-19" baseline="1920" dirty="0" smtClean="0">
                <a:latin typeface="Tw Cen MT Condensed"/>
                <a:cs typeface="Tw Cen MT Condensed"/>
              </a:rPr>
              <a:t> </a:t>
            </a:r>
            <a:r>
              <a:rPr sz="4875" b="1" spc="0" baseline="1920" dirty="0" smtClean="0">
                <a:latin typeface="Tw Cen MT Condensed"/>
                <a:cs typeface="Tw Cen MT Condensed"/>
              </a:rPr>
              <a:t>SISTEM</a:t>
            </a:r>
            <a:endParaRPr sz="3250">
              <a:latin typeface="Tw Cen MT Condensed"/>
              <a:cs typeface="Tw Cen MT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318" y="1088898"/>
            <a:ext cx="7092314" cy="3971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6"/>
              </a:spcBef>
            </a:pPr>
            <a:endParaRPr sz="500"/>
          </a:p>
          <a:p>
            <a:pPr marL="229361">
              <a:lnSpc>
                <a:spcPct val="95825"/>
              </a:lnSpc>
              <a:spcBef>
                <a:spcPts val="23000"/>
              </a:spcBef>
            </a:pPr>
            <a:r>
              <a:rPr sz="1400" b="1" spc="0" dirty="0" smtClean="0">
                <a:solidFill>
                  <a:srgbClr val="00B04F"/>
                </a:solidFill>
                <a:latin typeface="Arial"/>
                <a:cs typeface="Arial"/>
              </a:rPr>
              <a:t>WEB</a:t>
            </a:r>
            <a:r>
              <a:rPr sz="1400" b="1" spc="47" dirty="0" smtClean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B04F"/>
                </a:solidFill>
                <a:latin typeface="Arial"/>
                <a:cs typeface="Arial"/>
              </a:rPr>
              <a:t>SISTEM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8357" y="1037843"/>
            <a:ext cx="2593466" cy="4022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82781">
              <a:lnSpc>
                <a:spcPct val="95825"/>
              </a:lnSpc>
              <a:spcBef>
                <a:spcPts val="2819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-10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400" b="1" spc="7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SISTEM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122" y="884046"/>
            <a:ext cx="257937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1272" y="897763"/>
            <a:ext cx="70020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410" y="1178813"/>
            <a:ext cx="9361932" cy="5552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6" y="497457"/>
            <a:ext cx="2416535" cy="489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0"/>
              </a:lnSpc>
              <a:spcBef>
                <a:spcPts val="190"/>
              </a:spcBef>
            </a:pPr>
            <a:r>
              <a:rPr sz="5475" b="1" spc="-89" baseline="1709" dirty="0" smtClean="0">
                <a:latin typeface="Tw Cen MT Condensed"/>
                <a:cs typeface="Tw Cen MT Condensed"/>
              </a:rPr>
              <a:t>K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ONEKTIFI</a:t>
            </a:r>
            <a:r>
              <a:rPr sz="5475" b="1" spc="-89" baseline="1709" dirty="0" smtClean="0">
                <a:latin typeface="Tw Cen MT Condensed"/>
                <a:cs typeface="Tw Cen MT Condensed"/>
              </a:rPr>
              <a:t>T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AS</a:t>
            </a:r>
            <a:endParaRPr sz="3650">
              <a:latin typeface="Tw Cen MT Condensed"/>
              <a:cs typeface="Tw Cen MT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919" y="497457"/>
            <a:ext cx="2374800" cy="489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0"/>
              </a:lnSpc>
              <a:spcBef>
                <a:spcPts val="190"/>
              </a:spcBef>
            </a:pPr>
            <a:r>
              <a:rPr sz="5475" b="1" spc="0" baseline="1709" dirty="0" smtClean="0">
                <a:latin typeface="Tw Cen MT Condensed"/>
                <a:cs typeface="Tw Cen MT Condensed"/>
              </a:rPr>
              <a:t>S</a:t>
            </a:r>
            <a:r>
              <a:rPr sz="5475" b="1" spc="-89" baseline="1709" dirty="0" smtClean="0">
                <a:latin typeface="Tw Cen MT Condensed"/>
                <a:cs typeface="Tw Cen MT Condensed"/>
              </a:rPr>
              <a:t>T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AKEHOLDER</a:t>
            </a:r>
            <a:endParaRPr sz="3650">
              <a:latin typeface="Tw Cen MT Condensed"/>
              <a:cs typeface="Tw Cen MT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4861" y="497457"/>
            <a:ext cx="1254648" cy="489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0"/>
              </a:lnSpc>
              <a:spcBef>
                <a:spcPts val="190"/>
              </a:spcBef>
            </a:pPr>
            <a:r>
              <a:rPr sz="5475" b="1" spc="0" baseline="1709" dirty="0" smtClean="0">
                <a:latin typeface="Tw Cen MT Condensed"/>
                <a:cs typeface="Tw Cen MT Condensed"/>
              </a:rPr>
              <a:t>SISTEM</a:t>
            </a:r>
            <a:endParaRPr sz="3650">
              <a:latin typeface="Tw Cen MT Condensed"/>
              <a:cs typeface="Tw Cen MT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1751" y="1968473"/>
            <a:ext cx="1683505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REA</a:t>
            </a:r>
            <a:r>
              <a:rPr sz="1400" b="1" spc="-10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400" b="1" spc="7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SISTEM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4782" y="4521928"/>
            <a:ext cx="1197256" cy="2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b="1" spc="0" dirty="0" smtClean="0">
                <a:solidFill>
                  <a:srgbClr val="00B04F"/>
                </a:solidFill>
                <a:latin typeface="Arial"/>
                <a:cs typeface="Arial"/>
              </a:rPr>
              <a:t>WEB</a:t>
            </a:r>
            <a:r>
              <a:rPr sz="1400" b="1" spc="47" dirty="0" smtClean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B04F"/>
                </a:solidFill>
                <a:latin typeface="Arial"/>
                <a:cs typeface="Arial"/>
              </a:rPr>
              <a:t>SISTEM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-4571" y="7129271"/>
            <a:ext cx="9219438" cy="241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32392" y="6793230"/>
            <a:ext cx="582168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08008" y="7254240"/>
            <a:ext cx="641603" cy="113539"/>
          </a:xfrm>
          <a:custGeom>
            <a:avLst/>
            <a:gdLst/>
            <a:ahLst/>
            <a:cxnLst/>
            <a:rect l="l" t="t" r="r" b="b"/>
            <a:pathLst>
              <a:path w="641603" h="113539">
                <a:moveTo>
                  <a:pt x="641603" y="0"/>
                </a:moveTo>
                <a:lnTo>
                  <a:pt x="0" y="0"/>
                </a:lnTo>
                <a:lnTo>
                  <a:pt x="0" y="113537"/>
                </a:lnTo>
                <a:lnTo>
                  <a:pt x="641603" y="113537"/>
                </a:lnTo>
                <a:lnTo>
                  <a:pt x="6416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" y="1089660"/>
            <a:ext cx="3125724" cy="5670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6516" y="1069085"/>
            <a:ext cx="3221736" cy="5703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40" y="1089659"/>
            <a:ext cx="3125723" cy="5662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398" y="497457"/>
            <a:ext cx="5794713" cy="489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10"/>
              </a:lnSpc>
              <a:spcBef>
                <a:spcPts val="190"/>
              </a:spcBef>
            </a:pPr>
            <a:r>
              <a:rPr sz="5475" b="1" spc="-89" baseline="1709" dirty="0" smtClean="0">
                <a:latin typeface="Tw Cen MT Condensed"/>
                <a:cs typeface="Tw Cen MT Condensed"/>
              </a:rPr>
              <a:t>T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AHA</a:t>
            </a:r>
            <a:r>
              <a:rPr sz="5475" b="1" spc="-154" baseline="1709" dirty="0" smtClean="0">
                <a:latin typeface="Tw Cen MT Condensed"/>
                <a:cs typeface="Tw Cen MT Condensed"/>
              </a:rPr>
              <a:t>P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AN</a:t>
            </a:r>
            <a:r>
              <a:rPr sz="5475" b="1" spc="-9" baseline="1709" dirty="0" smtClean="0">
                <a:latin typeface="Tw Cen MT Condensed"/>
                <a:cs typeface="Tw Cen MT Condensed"/>
              </a:rPr>
              <a:t> 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PENGEM</a:t>
            </a:r>
            <a:r>
              <a:rPr sz="5475" b="1" spc="-59" baseline="1709" dirty="0" smtClean="0">
                <a:latin typeface="Tw Cen MT Condensed"/>
                <a:cs typeface="Tw Cen MT Condensed"/>
              </a:rPr>
              <a:t>B</a:t>
            </a:r>
            <a:r>
              <a:rPr sz="5475" b="1" spc="4" baseline="1709" dirty="0" smtClean="0">
                <a:latin typeface="Tw Cen MT Condensed"/>
                <a:cs typeface="Tw Cen MT Condensed"/>
              </a:rPr>
              <a:t>A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NGAN</a:t>
            </a:r>
            <a:r>
              <a:rPr sz="5475" b="1" spc="-9" baseline="1709" dirty="0" smtClean="0">
                <a:latin typeface="Tw Cen MT Condensed"/>
                <a:cs typeface="Tw Cen MT Condensed"/>
              </a:rPr>
              <a:t> </a:t>
            </a:r>
            <a:r>
              <a:rPr sz="5475" b="1" spc="0" baseline="1709" dirty="0" smtClean="0">
                <a:latin typeface="Tw Cen MT Condensed"/>
                <a:cs typeface="Tw Cen MT Condensed"/>
              </a:rPr>
              <a:t>SISTEM</a:t>
            </a:r>
            <a:endParaRPr sz="3650">
              <a:latin typeface="Tw Cen MT Condensed"/>
              <a:cs typeface="Tw Cen MT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3515" y="1142682"/>
            <a:ext cx="3045149" cy="4373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290" marR="1096378" algn="ctr">
              <a:lnSpc>
                <a:spcPts val="1540"/>
              </a:lnSpc>
              <a:spcBef>
                <a:spcPts val="77"/>
              </a:spcBef>
            </a:pPr>
            <a:r>
              <a:rPr sz="2100" spc="-9" baseline="1950" dirty="0" smtClean="0">
                <a:latin typeface="Calibri"/>
                <a:cs typeface="Calibri"/>
              </a:rPr>
              <a:t>200</a:t>
            </a:r>
            <a:r>
              <a:rPr sz="2100" spc="-14" baseline="1950" dirty="0" smtClean="0">
                <a:latin typeface="Calibri"/>
                <a:cs typeface="Calibri"/>
              </a:rPr>
              <a:t>5</a:t>
            </a:r>
            <a:r>
              <a:rPr sz="2100" spc="-9" baseline="1950" dirty="0" smtClean="0">
                <a:latin typeface="Calibri"/>
                <a:cs typeface="Calibri"/>
              </a:rPr>
              <a:t>‐</a:t>
            </a:r>
            <a:r>
              <a:rPr sz="2100" spc="-14" baseline="1950" dirty="0" smtClean="0">
                <a:latin typeface="Calibri"/>
                <a:cs typeface="Calibri"/>
              </a:rPr>
              <a:t>2010</a:t>
            </a:r>
            <a:endParaRPr sz="1400">
              <a:latin typeface="Calibri"/>
              <a:cs typeface="Calibri"/>
            </a:endParaRPr>
          </a:p>
          <a:p>
            <a:pPr marL="184801" marR="156608" algn="ctr">
              <a:lnSpc>
                <a:spcPct val="101725"/>
              </a:lnSpc>
              <a:spcBef>
                <a:spcPts val="378"/>
              </a:spcBef>
            </a:pP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14" dirty="0" smtClean="0">
                <a:latin typeface="Calibri"/>
                <a:cs typeface="Calibri"/>
              </a:rPr>
              <a:t>m</a:t>
            </a:r>
            <a:r>
              <a:rPr sz="1400" spc="-9" dirty="0" smtClean="0">
                <a:latin typeface="Calibri"/>
                <a:cs typeface="Calibri"/>
              </a:rPr>
              <a:t>ple</a:t>
            </a:r>
            <a:r>
              <a:rPr sz="1400" spc="-19" dirty="0" smtClean="0">
                <a:latin typeface="Calibri"/>
                <a:cs typeface="Calibri"/>
              </a:rPr>
              <a:t>m</a:t>
            </a:r>
            <a:r>
              <a:rPr sz="1400" spc="-9" dirty="0" smtClean="0">
                <a:latin typeface="Calibri"/>
                <a:cs typeface="Calibri"/>
              </a:rPr>
              <a:t>e</a:t>
            </a:r>
            <a:r>
              <a:rPr sz="1400" spc="-29" dirty="0" smtClean="0">
                <a:latin typeface="Calibri"/>
                <a:cs typeface="Calibri"/>
              </a:rPr>
              <a:t>nt</a:t>
            </a:r>
            <a:r>
              <a:rPr sz="1400" spc="-9" dirty="0" smtClean="0">
                <a:latin typeface="Calibri"/>
                <a:cs typeface="Calibri"/>
              </a:rPr>
              <a:t>as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5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&amp;</a:t>
            </a:r>
            <a:r>
              <a:rPr sz="1400" spc="-34" dirty="0" smtClean="0">
                <a:latin typeface="Calibri"/>
                <a:cs typeface="Calibri"/>
              </a:rPr>
              <a:t> </a:t>
            </a:r>
            <a:r>
              <a:rPr sz="1400" spc="-39" dirty="0" smtClean="0">
                <a:latin typeface="Calibri"/>
                <a:cs typeface="Calibri"/>
              </a:rPr>
              <a:t>P</a:t>
            </a:r>
            <a:r>
              <a:rPr sz="1400" spc="-4" dirty="0" smtClean="0">
                <a:latin typeface="Calibri"/>
                <a:cs typeface="Calibri"/>
              </a:rPr>
              <a:t>e</a:t>
            </a:r>
            <a:r>
              <a:rPr sz="1400" spc="-19" dirty="0" smtClean="0">
                <a:latin typeface="Calibri"/>
                <a:cs typeface="Calibri"/>
              </a:rPr>
              <a:t>m</a:t>
            </a:r>
            <a:r>
              <a:rPr sz="1400" spc="-14" dirty="0" smtClean="0">
                <a:latin typeface="Calibri"/>
                <a:cs typeface="Calibri"/>
              </a:rPr>
              <a:t>e</a:t>
            </a:r>
            <a:r>
              <a:rPr sz="1400" spc="0" dirty="0" smtClean="0">
                <a:latin typeface="Calibri"/>
                <a:cs typeface="Calibri"/>
              </a:rPr>
              <a:t>l</a:t>
            </a:r>
            <a:r>
              <a:rPr sz="1400" spc="-4" dirty="0" smtClean="0">
                <a:latin typeface="Calibri"/>
                <a:cs typeface="Calibri"/>
              </a:rPr>
              <a:t>i</a:t>
            </a:r>
            <a:r>
              <a:rPr sz="1400" spc="-9" dirty="0" smtClean="0">
                <a:latin typeface="Calibri"/>
                <a:cs typeface="Calibri"/>
              </a:rPr>
              <a:t>h</a:t>
            </a:r>
            <a:r>
              <a:rPr sz="1400" spc="-14" dirty="0" smtClean="0">
                <a:latin typeface="Calibri"/>
                <a:cs typeface="Calibri"/>
              </a:rPr>
              <a:t>a</a:t>
            </a:r>
            <a:r>
              <a:rPr sz="1400" spc="-39" dirty="0" smtClean="0">
                <a:latin typeface="Calibri"/>
                <a:cs typeface="Calibri"/>
              </a:rPr>
              <a:t>r</a:t>
            </a:r>
            <a:r>
              <a:rPr sz="1400" spc="-9" dirty="0" smtClean="0">
                <a:latin typeface="Calibri"/>
                <a:cs typeface="Calibri"/>
              </a:rPr>
              <a:t>a</a:t>
            </a:r>
            <a:r>
              <a:rPr sz="1400" spc="-1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n</a:t>
            </a:r>
            <a:r>
              <a:rPr sz="1400" spc="-67" dirty="0" smtClean="0">
                <a:latin typeface="Calibri"/>
                <a:cs typeface="Calibri"/>
              </a:rPr>
              <a:t> </a:t>
            </a:r>
            <a:r>
              <a:rPr sz="1400" spc="-4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19" dirty="0" smtClean="0">
                <a:latin typeface="Calibri"/>
                <a:cs typeface="Calibri"/>
              </a:rPr>
              <a:t>s</a:t>
            </a:r>
            <a:r>
              <a:rPr sz="1400" spc="-14" dirty="0" smtClean="0">
                <a:latin typeface="Calibri"/>
                <a:cs typeface="Calibri"/>
              </a:rPr>
              <a:t>te</a:t>
            </a:r>
            <a:r>
              <a:rPr sz="1400" spc="0" dirty="0" smtClean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12916" marR="32556">
              <a:lnSpc>
                <a:spcPct val="101725"/>
              </a:lnSpc>
              <a:spcBef>
                <a:spcPts val="841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edoman Ope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asional</a:t>
            </a:r>
            <a:r>
              <a:rPr sz="1400" spc="-4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(SO</a:t>
            </a:r>
            <a:r>
              <a:rPr sz="1400" spc="-18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,</a:t>
            </a:r>
            <a:r>
              <a:rPr sz="1400" spc="-5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IK,</a:t>
            </a:r>
            <a:r>
              <a:rPr sz="1400" spc="-28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14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andar)</a:t>
            </a:r>
            <a:endParaRPr sz="1400">
              <a:latin typeface="Calibri"/>
              <a:cs typeface="Calibri"/>
            </a:endParaRPr>
          </a:p>
          <a:p>
            <a:pPr marL="12916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ealtime</a:t>
            </a:r>
            <a:r>
              <a:rPr sz="1400" spc="9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Si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em</a:t>
            </a:r>
            <a:r>
              <a:rPr sz="1400" spc="-8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33</a:t>
            </a:r>
            <a:r>
              <a:rPr sz="1400" spc="14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8143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•6</a:t>
            </a:r>
            <a:r>
              <a:rPr sz="1400" spc="18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(2005)</a:t>
            </a:r>
            <a:endParaRPr sz="1400">
              <a:latin typeface="Calibri"/>
              <a:cs typeface="Calibri"/>
            </a:endParaRPr>
          </a:p>
          <a:p>
            <a:pPr marL="108125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•16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(2006)</a:t>
            </a:r>
            <a:endParaRPr sz="1400">
              <a:latin typeface="Calibri"/>
              <a:cs typeface="Calibri"/>
            </a:endParaRPr>
          </a:p>
          <a:p>
            <a:pPr marL="108089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•11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(2007)</a:t>
            </a:r>
            <a:endParaRPr sz="1400">
              <a:latin typeface="Calibri"/>
              <a:cs typeface="Calibri"/>
            </a:endParaRPr>
          </a:p>
          <a:p>
            <a:pPr marL="12808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50" dirty="0" smtClean="0">
                <a:latin typeface="Calibri"/>
                <a:cs typeface="Calibri"/>
              </a:rPr>
              <a:t>W</a:t>
            </a:r>
            <a:r>
              <a:rPr sz="1400" spc="0" dirty="0" smtClean="0">
                <a:latin typeface="Calibri"/>
                <a:cs typeface="Calibri"/>
              </a:rPr>
              <a:t>eb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Si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em</a:t>
            </a:r>
            <a:r>
              <a:rPr sz="1400" spc="301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46</a:t>
            </a:r>
            <a:r>
              <a:rPr sz="1400" spc="14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8017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•12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(2005)</a:t>
            </a:r>
            <a:endParaRPr sz="1400">
              <a:latin typeface="Calibri"/>
              <a:cs typeface="Calibri"/>
            </a:endParaRPr>
          </a:p>
          <a:p>
            <a:pPr marL="107999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•20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(2006)</a:t>
            </a:r>
            <a:endParaRPr sz="1400">
              <a:latin typeface="Calibri"/>
              <a:cs typeface="Calibri"/>
            </a:endParaRPr>
          </a:p>
          <a:p>
            <a:pPr marL="107981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•14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(2007)</a:t>
            </a:r>
            <a:endParaRPr sz="1400">
              <a:latin typeface="Calibri"/>
              <a:cs typeface="Calibri"/>
            </a:endParaRPr>
          </a:p>
          <a:p>
            <a:pPr marL="12718" marR="32556">
              <a:lnSpc>
                <a:spcPct val="101725"/>
              </a:lnSpc>
              <a:spcBef>
                <a:spcPts val="114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 Mi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Co</a:t>
            </a:r>
            <a:r>
              <a:rPr sz="1400" spc="-14" dirty="0" smtClean="0">
                <a:latin typeface="Calibri"/>
                <a:cs typeface="Calibri"/>
              </a:rPr>
              <a:t>n</a:t>
            </a:r>
            <a:r>
              <a:rPr sz="1400" spc="0" dirty="0" smtClean="0">
                <a:latin typeface="Calibri"/>
                <a:cs typeface="Calibri"/>
              </a:rPr>
              <a:t>t</a:t>
            </a:r>
            <a:r>
              <a:rPr sz="1400" spc="-2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ol</a:t>
            </a:r>
            <a:r>
              <a:rPr sz="1400" spc="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Ce</a:t>
            </a:r>
            <a:r>
              <a:rPr sz="1400" spc="-14" dirty="0" smtClean="0">
                <a:latin typeface="Calibri"/>
                <a:cs typeface="Calibri"/>
              </a:rPr>
              <a:t>n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0"/>
              </a:lnSpc>
              <a:spcBef>
                <a:spcPts val="7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(2005)</a:t>
            </a:r>
            <a:endParaRPr sz="1400">
              <a:latin typeface="Calibri"/>
              <a:cs typeface="Calibri"/>
            </a:endParaRPr>
          </a:p>
          <a:p>
            <a:pPr marL="12700" marR="32556">
              <a:lnSpc>
                <a:spcPct val="101725"/>
              </a:lnSpc>
              <a:spcBef>
                <a:spcPts val="32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 dan</a:t>
            </a:r>
            <a:r>
              <a:rPr sz="1400" spc="9" dirty="0" smtClean="0">
                <a:latin typeface="Calibri"/>
                <a:cs typeface="Calibri"/>
              </a:rPr>
              <a:t>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en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amban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an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5"/>
              </a:lnSpc>
              <a:spcBef>
                <a:spcPts val="78"/>
              </a:spcBef>
            </a:pPr>
            <a:r>
              <a:rPr sz="2100" spc="-29" baseline="1950" dirty="0" smtClean="0">
                <a:latin typeface="Calibri"/>
                <a:cs typeface="Calibri"/>
              </a:rPr>
              <a:t>R</a:t>
            </a:r>
            <a:r>
              <a:rPr sz="2100" spc="0" baseline="1950" dirty="0" smtClean="0">
                <a:latin typeface="Calibri"/>
                <a:cs typeface="Calibri"/>
              </a:rPr>
              <a:t>e</a:t>
            </a:r>
            <a:r>
              <a:rPr sz="2100" spc="4" baseline="1950" dirty="0" smtClean="0">
                <a:latin typeface="Calibri"/>
                <a:cs typeface="Calibri"/>
              </a:rPr>
              <a:t>a</a:t>
            </a:r>
            <a:r>
              <a:rPr sz="2100" spc="0" baseline="1950" dirty="0" smtClean="0">
                <a:latin typeface="Calibri"/>
                <a:cs typeface="Calibri"/>
              </a:rPr>
              <a:t>lti</a:t>
            </a:r>
            <a:r>
              <a:rPr sz="2100" spc="-4" baseline="1950" dirty="0" smtClean="0">
                <a:latin typeface="Calibri"/>
                <a:cs typeface="Calibri"/>
              </a:rPr>
              <a:t>m</a:t>
            </a:r>
            <a:r>
              <a:rPr sz="2100" spc="0" baseline="1950" dirty="0" smtClean="0">
                <a:latin typeface="Calibri"/>
                <a:cs typeface="Calibri"/>
              </a:rPr>
              <a:t>e</a:t>
            </a:r>
            <a:r>
              <a:rPr sz="2100" spc="-25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Si</a:t>
            </a:r>
            <a:r>
              <a:rPr sz="2100" spc="-14" baseline="1950" dirty="0" smtClean="0">
                <a:latin typeface="Calibri"/>
                <a:cs typeface="Calibri"/>
              </a:rPr>
              <a:t>s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1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 dan</a:t>
            </a:r>
            <a:r>
              <a:rPr sz="1400" spc="9" dirty="0" smtClean="0">
                <a:latin typeface="Calibri"/>
                <a:cs typeface="Calibri"/>
              </a:rPr>
              <a:t>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en</a:t>
            </a:r>
            <a:r>
              <a:rPr sz="1400" spc="-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emban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an</a:t>
            </a:r>
            <a:r>
              <a:rPr sz="1400" spc="-7" dirty="0" smtClean="0">
                <a:latin typeface="Calibri"/>
                <a:cs typeface="Calibri"/>
              </a:rPr>
              <a:t> </a:t>
            </a:r>
            <a:r>
              <a:rPr sz="1400" spc="-50" dirty="0" smtClean="0">
                <a:latin typeface="Calibri"/>
                <a:cs typeface="Calibri"/>
              </a:rPr>
              <a:t>W</a:t>
            </a:r>
            <a:r>
              <a:rPr sz="1400" spc="0" dirty="0" smtClean="0">
                <a:latin typeface="Calibri"/>
                <a:cs typeface="Calibri"/>
              </a:rPr>
              <a:t>eb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0"/>
              </a:lnSpc>
              <a:spcBef>
                <a:spcPts val="7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Si</a:t>
            </a:r>
            <a:r>
              <a:rPr sz="2100" spc="-14" baseline="1950" dirty="0" smtClean="0">
                <a:latin typeface="Calibri"/>
                <a:cs typeface="Calibri"/>
              </a:rPr>
              <a:t>s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  <a:p>
            <a:pPr marL="12700" marR="32556">
              <a:lnSpc>
                <a:spcPct val="101725"/>
              </a:lnSpc>
              <a:spcBef>
                <a:spcPts val="36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embangunan,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emeliha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aan</a:t>
            </a:r>
            <a:r>
              <a:rPr sz="1400" spc="-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dan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0"/>
              </a:lnSpc>
              <a:spcBef>
                <a:spcPts val="7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Upg</a:t>
            </a:r>
            <a:r>
              <a:rPr sz="2100" spc="-25" baseline="1950" dirty="0" smtClean="0">
                <a:latin typeface="Calibri"/>
                <a:cs typeface="Calibri"/>
              </a:rPr>
              <a:t>r</a:t>
            </a:r>
            <a:r>
              <a:rPr sz="2100" spc="0" baseline="1950" dirty="0" smtClean="0">
                <a:latin typeface="Calibri"/>
                <a:cs typeface="Calibri"/>
              </a:rPr>
              <a:t>ading D</a:t>
            </a:r>
            <a:r>
              <a:rPr sz="2100" spc="-9" baseline="1950" dirty="0" smtClean="0">
                <a:latin typeface="Calibri"/>
                <a:cs typeface="Calibri"/>
              </a:rPr>
              <a:t>a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4" baseline="1950" dirty="0" smtClean="0">
                <a:latin typeface="Calibri"/>
                <a:cs typeface="Calibri"/>
              </a:rPr>
              <a:t>a</a:t>
            </a:r>
            <a:r>
              <a:rPr sz="2100" spc="0" baseline="1950" dirty="0" smtClean="0">
                <a:latin typeface="Calibri"/>
                <a:cs typeface="Calibri"/>
              </a:rPr>
              <a:t>base</a:t>
            </a:r>
            <a:r>
              <a:rPr sz="2100" spc="-26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dan Si</a:t>
            </a:r>
            <a:r>
              <a:rPr sz="2100" spc="-14" baseline="1950" dirty="0" smtClean="0">
                <a:latin typeface="Calibri"/>
                <a:cs typeface="Calibri"/>
              </a:rPr>
              <a:t>s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39" y="1161732"/>
            <a:ext cx="2463385" cy="1739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1579" marR="564326" algn="ctr">
              <a:lnSpc>
                <a:spcPts val="1540"/>
              </a:lnSpc>
              <a:spcBef>
                <a:spcPts val="77"/>
              </a:spcBef>
            </a:pPr>
            <a:r>
              <a:rPr sz="2100" spc="-9" baseline="1950" dirty="0" smtClean="0">
                <a:latin typeface="Calibri"/>
                <a:cs typeface="Calibri"/>
              </a:rPr>
              <a:t>200</a:t>
            </a:r>
            <a:r>
              <a:rPr sz="2100" spc="-14" baseline="1950" dirty="0" smtClean="0">
                <a:latin typeface="Calibri"/>
                <a:cs typeface="Calibri"/>
              </a:rPr>
              <a:t>3</a:t>
            </a:r>
            <a:r>
              <a:rPr sz="2100" spc="-9" baseline="1950" dirty="0" smtClean="0">
                <a:latin typeface="Calibri"/>
                <a:cs typeface="Calibri"/>
              </a:rPr>
              <a:t>‐</a:t>
            </a:r>
            <a:r>
              <a:rPr sz="2100" spc="-14" baseline="1950" dirty="0" smtClean="0">
                <a:latin typeface="Calibri"/>
                <a:cs typeface="Calibri"/>
              </a:rPr>
              <a:t>2004</a:t>
            </a:r>
            <a:endParaRPr sz="1400">
              <a:latin typeface="Calibri"/>
              <a:cs typeface="Calibri"/>
            </a:endParaRPr>
          </a:p>
          <a:p>
            <a:pPr marL="709633" marR="201643" algn="ctr">
              <a:lnSpc>
                <a:spcPct val="101725"/>
              </a:lnSpc>
              <a:spcBef>
                <a:spcPts val="378"/>
              </a:spcBef>
            </a:pPr>
            <a:r>
              <a:rPr sz="1400" spc="-19" dirty="0" smtClean="0">
                <a:latin typeface="Calibri"/>
                <a:cs typeface="Calibri"/>
              </a:rPr>
              <a:t>P</a:t>
            </a:r>
            <a:r>
              <a:rPr sz="1400" spc="-34" dirty="0" smtClean="0">
                <a:latin typeface="Calibri"/>
                <a:cs typeface="Calibri"/>
              </a:rPr>
              <a:t>r</a:t>
            </a:r>
            <a:r>
              <a:rPr sz="1400" spc="-9" dirty="0" smtClean="0">
                <a:latin typeface="Calibri"/>
                <a:cs typeface="Calibri"/>
              </a:rPr>
              <a:t>o</a:t>
            </a:r>
            <a:r>
              <a:rPr sz="1400" spc="-14" dirty="0" smtClean="0">
                <a:latin typeface="Calibri"/>
                <a:cs typeface="Calibri"/>
              </a:rPr>
              <a:t>t</a:t>
            </a:r>
            <a:r>
              <a:rPr sz="1400" spc="-19" dirty="0" smtClean="0">
                <a:latin typeface="Calibri"/>
                <a:cs typeface="Calibri"/>
              </a:rPr>
              <a:t>o</a:t>
            </a:r>
            <a:r>
              <a:rPr sz="1400" spc="-9" dirty="0" smtClean="0">
                <a:latin typeface="Calibri"/>
                <a:cs typeface="Calibri"/>
              </a:rPr>
              <a:t>ty</a:t>
            </a:r>
            <a:r>
              <a:rPr sz="1400" spc="-1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</a:t>
            </a:r>
            <a:r>
              <a:rPr sz="1400" spc="-40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&amp;</a:t>
            </a:r>
            <a:r>
              <a:rPr sz="1400" spc="-29" dirty="0" smtClean="0">
                <a:latin typeface="Calibri"/>
                <a:cs typeface="Calibri"/>
              </a:rPr>
              <a:t> </a:t>
            </a:r>
            <a:r>
              <a:rPr sz="1400" spc="-9" dirty="0" smtClean="0">
                <a:latin typeface="Calibri"/>
                <a:cs typeface="Calibri"/>
              </a:rPr>
              <a:t>U</a:t>
            </a:r>
            <a:r>
              <a:rPr sz="1400" spc="4" dirty="0" smtClean="0">
                <a:latin typeface="Calibri"/>
                <a:cs typeface="Calibri"/>
              </a:rPr>
              <a:t>j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46" dirty="0" smtClean="0">
                <a:latin typeface="Calibri"/>
                <a:cs typeface="Calibri"/>
              </a:rPr>
              <a:t> </a:t>
            </a:r>
            <a:r>
              <a:rPr sz="1400" spc="-4" dirty="0" smtClean="0">
                <a:latin typeface="Calibri"/>
                <a:cs typeface="Calibri"/>
              </a:rPr>
              <a:t>C</a:t>
            </a:r>
            <a:r>
              <a:rPr sz="1400" spc="-9" dirty="0" smtClean="0">
                <a:latin typeface="Calibri"/>
                <a:cs typeface="Calibri"/>
              </a:rPr>
              <a:t>oba</a:t>
            </a:r>
            <a:endParaRPr sz="1400">
              <a:latin typeface="Calibri"/>
              <a:cs typeface="Calibri"/>
            </a:endParaRPr>
          </a:p>
          <a:p>
            <a:pPr marL="12736" marR="27089">
              <a:lnSpc>
                <a:spcPct val="101725"/>
              </a:lnSpc>
              <a:spcBef>
                <a:spcPts val="919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10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De</a:t>
            </a:r>
            <a:r>
              <a:rPr sz="1400" spc="4" dirty="0" smtClean="0">
                <a:latin typeface="Calibri"/>
                <a:cs typeface="Calibri"/>
              </a:rPr>
              <a:t>sa</a:t>
            </a:r>
            <a:r>
              <a:rPr sz="1400" spc="0" dirty="0" smtClean="0">
                <a:latin typeface="Calibri"/>
                <a:cs typeface="Calibri"/>
              </a:rPr>
              <a:t>in</a:t>
            </a:r>
            <a:r>
              <a:rPr sz="1400" spc="-16" dirty="0" smtClean="0">
                <a:latin typeface="Calibri"/>
                <a:cs typeface="Calibri"/>
              </a:rPr>
              <a:t> </a:t>
            </a:r>
            <a:r>
              <a:rPr sz="1400" spc="-14" dirty="0" smtClean="0">
                <a:latin typeface="Calibri"/>
                <a:cs typeface="Calibri"/>
              </a:rPr>
              <a:t>P</a:t>
            </a:r>
            <a:r>
              <a:rPr sz="1400" spc="-2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o</a:t>
            </a:r>
            <a:r>
              <a:rPr sz="1400" spc="4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es</a:t>
            </a:r>
            <a:r>
              <a:rPr sz="1400" spc="-1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Bisnis</a:t>
            </a:r>
            <a:endParaRPr sz="1400">
              <a:latin typeface="Calibri"/>
              <a:cs typeface="Calibri"/>
            </a:endParaRPr>
          </a:p>
          <a:p>
            <a:pPr marL="12736" marR="27089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10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Desain Inf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4" dirty="0" smtClean="0">
                <a:latin typeface="Calibri"/>
                <a:cs typeface="Calibri"/>
              </a:rPr>
              <a:t>a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tuktur</a:t>
            </a:r>
            <a:r>
              <a:rPr sz="1400" spc="-2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&amp;</a:t>
            </a:r>
            <a:r>
              <a:rPr sz="1400" spc="-14" dirty="0" smtClean="0">
                <a:latin typeface="Calibri"/>
                <a:cs typeface="Calibri"/>
              </a:rPr>
              <a:t> </a:t>
            </a:r>
            <a:r>
              <a:rPr sz="1400" spc="-125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eknologi</a:t>
            </a:r>
            <a:endParaRPr sz="1400">
              <a:latin typeface="Calibri"/>
              <a:cs typeface="Calibri"/>
            </a:endParaRPr>
          </a:p>
          <a:p>
            <a:pPr marL="12736" marR="27089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10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De</a:t>
            </a:r>
            <a:r>
              <a:rPr sz="1400" spc="4" dirty="0" smtClean="0">
                <a:latin typeface="Calibri"/>
                <a:cs typeface="Calibri"/>
              </a:rPr>
              <a:t>sa</a:t>
            </a:r>
            <a:r>
              <a:rPr sz="1400" spc="0" dirty="0" smtClean="0">
                <a:latin typeface="Calibri"/>
                <a:cs typeface="Calibri"/>
              </a:rPr>
              <a:t>in</a:t>
            </a:r>
            <a:r>
              <a:rPr sz="1400" spc="-16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SOP</a:t>
            </a:r>
            <a:r>
              <a:rPr sz="1400" spc="-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dan Aspek</a:t>
            </a:r>
            <a:r>
              <a:rPr sz="1400" spc="-8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Le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marL="12718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10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U</a:t>
            </a:r>
            <a:r>
              <a:rPr sz="1400" spc="4" dirty="0" smtClean="0">
                <a:latin typeface="Calibri"/>
                <a:cs typeface="Calibri"/>
              </a:rPr>
              <a:t>j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19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Coba </a:t>
            </a:r>
            <a:r>
              <a:rPr sz="1400" spc="5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1</a:t>
            </a:r>
            <a:r>
              <a:rPr sz="1400" spc="7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</a:t>
            </a:r>
            <a:r>
              <a:rPr sz="1400" spc="-2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e</a:t>
            </a:r>
            <a:r>
              <a:rPr sz="1400" spc="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lti</a:t>
            </a:r>
            <a:r>
              <a:rPr sz="1400" spc="-4" dirty="0" smtClean="0">
                <a:latin typeface="Calibri"/>
                <a:cs typeface="Calibri"/>
              </a:rPr>
              <a:t>m</a:t>
            </a:r>
            <a:r>
              <a:rPr sz="1400" spc="0" dirty="0" smtClean="0">
                <a:latin typeface="Calibri"/>
                <a:cs typeface="Calibri"/>
              </a:rPr>
              <a:t>e</a:t>
            </a:r>
            <a:r>
              <a:rPr sz="1400" spc="-15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Si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  <a:p>
            <a:pPr marL="12700" marR="27089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10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U</a:t>
            </a:r>
            <a:r>
              <a:rPr sz="1400" spc="4" dirty="0" smtClean="0">
                <a:latin typeface="Calibri"/>
                <a:cs typeface="Calibri"/>
              </a:rPr>
              <a:t>j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19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Coba 5</a:t>
            </a:r>
            <a:r>
              <a:rPr sz="1400" spc="12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-54" dirty="0" smtClean="0">
                <a:latin typeface="Calibri"/>
                <a:cs typeface="Calibri"/>
              </a:rPr>
              <a:t>W</a:t>
            </a:r>
            <a:r>
              <a:rPr sz="1400" spc="0" dirty="0" smtClean="0">
                <a:latin typeface="Calibri"/>
                <a:cs typeface="Calibri"/>
              </a:rPr>
              <a:t>eb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Si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4845" y="1161732"/>
            <a:ext cx="2911223" cy="5497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7801" marR="1005941" algn="ctr">
              <a:lnSpc>
                <a:spcPts val="1540"/>
              </a:lnSpc>
              <a:spcBef>
                <a:spcPts val="77"/>
              </a:spcBef>
            </a:pPr>
            <a:r>
              <a:rPr sz="2100" spc="-9" baseline="1950" dirty="0" smtClean="0">
                <a:latin typeface="Calibri"/>
                <a:cs typeface="Calibri"/>
              </a:rPr>
              <a:t>201</a:t>
            </a:r>
            <a:r>
              <a:rPr sz="2100" spc="-14" baseline="1950" dirty="0" smtClean="0">
                <a:latin typeface="Calibri"/>
                <a:cs typeface="Calibri"/>
              </a:rPr>
              <a:t>1</a:t>
            </a:r>
            <a:r>
              <a:rPr sz="2100" spc="-9" baseline="1950" dirty="0" smtClean="0">
                <a:latin typeface="Calibri"/>
                <a:cs typeface="Calibri"/>
              </a:rPr>
              <a:t>‐</a:t>
            </a:r>
            <a:r>
              <a:rPr sz="2100" spc="-14" baseline="1950" dirty="0" smtClean="0">
                <a:latin typeface="Calibri"/>
                <a:cs typeface="Calibri"/>
              </a:rPr>
              <a:t>2014</a:t>
            </a:r>
            <a:endParaRPr sz="1400">
              <a:latin typeface="Calibri"/>
              <a:cs typeface="Calibri"/>
            </a:endParaRPr>
          </a:p>
          <a:p>
            <a:pPr marL="167558" marR="32556">
              <a:lnSpc>
                <a:spcPct val="101725"/>
              </a:lnSpc>
              <a:spcBef>
                <a:spcPts val="378"/>
              </a:spcBef>
            </a:pP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14" dirty="0" smtClean="0">
                <a:latin typeface="Calibri"/>
                <a:cs typeface="Calibri"/>
              </a:rPr>
              <a:t>m</a:t>
            </a:r>
            <a:r>
              <a:rPr sz="1400" spc="-9" dirty="0" smtClean="0">
                <a:latin typeface="Calibri"/>
                <a:cs typeface="Calibri"/>
              </a:rPr>
              <a:t>ple</a:t>
            </a:r>
            <a:r>
              <a:rPr sz="1400" spc="-19" dirty="0" smtClean="0">
                <a:latin typeface="Calibri"/>
                <a:cs typeface="Calibri"/>
              </a:rPr>
              <a:t>m</a:t>
            </a:r>
            <a:r>
              <a:rPr sz="1400" spc="-9" dirty="0" smtClean="0">
                <a:latin typeface="Calibri"/>
                <a:cs typeface="Calibri"/>
              </a:rPr>
              <a:t>e</a:t>
            </a:r>
            <a:r>
              <a:rPr sz="1400" spc="-29" dirty="0" smtClean="0">
                <a:latin typeface="Calibri"/>
                <a:cs typeface="Calibri"/>
              </a:rPr>
              <a:t>nt</a:t>
            </a:r>
            <a:r>
              <a:rPr sz="1400" spc="-9" dirty="0" smtClean="0">
                <a:latin typeface="Calibri"/>
                <a:cs typeface="Calibri"/>
              </a:rPr>
              <a:t>as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5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&amp;</a:t>
            </a:r>
            <a:r>
              <a:rPr sz="1400" spc="-34" dirty="0" smtClean="0">
                <a:latin typeface="Calibri"/>
                <a:cs typeface="Calibri"/>
              </a:rPr>
              <a:t> </a:t>
            </a:r>
            <a:r>
              <a:rPr sz="1400" spc="-39" dirty="0" smtClean="0">
                <a:latin typeface="Calibri"/>
                <a:cs typeface="Calibri"/>
              </a:rPr>
              <a:t>P</a:t>
            </a:r>
            <a:r>
              <a:rPr sz="1400" spc="-4" dirty="0" smtClean="0">
                <a:latin typeface="Calibri"/>
                <a:cs typeface="Calibri"/>
              </a:rPr>
              <a:t>e</a:t>
            </a:r>
            <a:r>
              <a:rPr sz="1400" spc="-19" dirty="0" smtClean="0">
                <a:latin typeface="Calibri"/>
                <a:cs typeface="Calibri"/>
              </a:rPr>
              <a:t>m</a:t>
            </a:r>
            <a:r>
              <a:rPr sz="1400" spc="-14" dirty="0" smtClean="0">
                <a:latin typeface="Calibri"/>
                <a:cs typeface="Calibri"/>
              </a:rPr>
              <a:t>e</a:t>
            </a:r>
            <a:r>
              <a:rPr sz="1400" spc="0" dirty="0" smtClean="0">
                <a:latin typeface="Calibri"/>
                <a:cs typeface="Calibri"/>
              </a:rPr>
              <a:t>l</a:t>
            </a:r>
            <a:r>
              <a:rPr sz="1400" spc="-4" dirty="0" smtClean="0">
                <a:latin typeface="Calibri"/>
                <a:cs typeface="Calibri"/>
              </a:rPr>
              <a:t>i</a:t>
            </a:r>
            <a:r>
              <a:rPr sz="1400" spc="-9" dirty="0" smtClean="0">
                <a:latin typeface="Calibri"/>
                <a:cs typeface="Calibri"/>
              </a:rPr>
              <a:t>h</a:t>
            </a:r>
            <a:r>
              <a:rPr sz="1400" spc="-14" dirty="0" smtClean="0">
                <a:latin typeface="Calibri"/>
                <a:cs typeface="Calibri"/>
              </a:rPr>
              <a:t>a</a:t>
            </a:r>
            <a:r>
              <a:rPr sz="1400" spc="-39" dirty="0" smtClean="0">
                <a:latin typeface="Calibri"/>
                <a:cs typeface="Calibri"/>
              </a:rPr>
              <a:t>r</a:t>
            </a:r>
            <a:r>
              <a:rPr sz="1400" spc="-9" dirty="0" smtClean="0">
                <a:latin typeface="Calibri"/>
                <a:cs typeface="Calibri"/>
              </a:rPr>
              <a:t>a</a:t>
            </a:r>
            <a:r>
              <a:rPr sz="1400" spc="-1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n</a:t>
            </a:r>
            <a:r>
              <a:rPr sz="1400" spc="-67" dirty="0" smtClean="0">
                <a:latin typeface="Calibri"/>
                <a:cs typeface="Calibri"/>
              </a:rPr>
              <a:t> </a:t>
            </a:r>
            <a:r>
              <a:rPr sz="1400" spc="-4" dirty="0" smtClean="0">
                <a:latin typeface="Calibri"/>
                <a:cs typeface="Calibri"/>
              </a:rPr>
              <a:t>S</a:t>
            </a:r>
            <a:r>
              <a:rPr sz="1400" spc="0" dirty="0" smtClean="0">
                <a:latin typeface="Calibri"/>
                <a:cs typeface="Calibri"/>
              </a:rPr>
              <a:t>i</a:t>
            </a:r>
            <a:r>
              <a:rPr sz="1400" spc="-19" dirty="0" smtClean="0">
                <a:latin typeface="Calibri"/>
                <a:cs typeface="Calibri"/>
              </a:rPr>
              <a:t>s</a:t>
            </a:r>
            <a:r>
              <a:rPr sz="1400" spc="-14" dirty="0" smtClean="0">
                <a:latin typeface="Calibri"/>
                <a:cs typeface="Calibri"/>
              </a:rPr>
              <a:t>te</a:t>
            </a:r>
            <a:r>
              <a:rPr sz="1400" spc="0" dirty="0" smtClean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  <a:p>
            <a:pPr marL="12862">
              <a:lnSpc>
                <a:spcPct val="101725"/>
              </a:lnSpc>
              <a:spcBef>
                <a:spcPts val="841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</a:t>
            </a:r>
            <a:r>
              <a:rPr sz="1400" spc="-29" dirty="0" smtClean="0">
                <a:latin typeface="Calibri"/>
                <a:cs typeface="Calibri"/>
              </a:rPr>
              <a:t>n</a:t>
            </a:r>
            <a:r>
              <a:rPr sz="1400" spc="-14" dirty="0" smtClean="0">
                <a:latin typeface="Calibri"/>
                <a:cs typeface="Calibri"/>
              </a:rPr>
              <a:t>y</a:t>
            </a:r>
            <a:r>
              <a:rPr sz="1400" spc="0" dirty="0" smtClean="0">
                <a:latin typeface="Calibri"/>
                <a:cs typeface="Calibri"/>
              </a:rPr>
              <a:t>empunaan</a:t>
            </a:r>
            <a:r>
              <a:rPr sz="1400" spc="-1" dirty="0" smtClean="0">
                <a:latin typeface="Calibri"/>
                <a:cs typeface="Calibri"/>
              </a:rPr>
              <a:t>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edoman</a:t>
            </a:r>
            <a:r>
              <a:rPr sz="1400" spc="-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Ope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asional</a:t>
            </a:r>
            <a:endParaRPr sz="1400">
              <a:latin typeface="Calibri"/>
              <a:cs typeface="Calibri"/>
            </a:endParaRPr>
          </a:p>
          <a:p>
            <a:pPr marL="108107" marR="32556">
              <a:lnSpc>
                <a:spcPts val="1560"/>
              </a:lnSpc>
              <a:spcBef>
                <a:spcPts val="7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(SO</a:t>
            </a:r>
            <a:r>
              <a:rPr sz="2100" spc="-189" baseline="1950" dirty="0" smtClean="0">
                <a:latin typeface="Calibri"/>
                <a:cs typeface="Calibri"/>
              </a:rPr>
              <a:t>P</a:t>
            </a:r>
            <a:r>
              <a:rPr sz="2100" spc="0" baseline="1950" dirty="0" smtClean="0">
                <a:latin typeface="Calibri"/>
                <a:cs typeface="Calibri"/>
              </a:rPr>
              <a:t>,</a:t>
            </a:r>
            <a:r>
              <a:rPr sz="2100" spc="-10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IK,</a:t>
            </a:r>
            <a:r>
              <a:rPr sz="2100" spc="-28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andar)</a:t>
            </a:r>
            <a:endParaRPr sz="1400">
              <a:latin typeface="Calibri"/>
              <a:cs typeface="Calibri"/>
            </a:endParaRPr>
          </a:p>
          <a:p>
            <a:pPr marL="12844" marR="32556">
              <a:lnSpc>
                <a:spcPct val="101725"/>
              </a:lnSpc>
              <a:spcBef>
                <a:spcPts val="32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ealtime</a:t>
            </a:r>
            <a:r>
              <a:rPr sz="1400" spc="9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Si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em</a:t>
            </a:r>
            <a:r>
              <a:rPr sz="1400" spc="-8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46</a:t>
            </a:r>
            <a:r>
              <a:rPr sz="1400" spc="14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8071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•6</a:t>
            </a:r>
            <a:r>
              <a:rPr sz="1400" spc="18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(2005)</a:t>
            </a:r>
            <a:endParaRPr sz="1400">
              <a:latin typeface="Calibri"/>
              <a:cs typeface="Calibri"/>
            </a:endParaRPr>
          </a:p>
          <a:p>
            <a:pPr marL="108071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•16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(2006)</a:t>
            </a:r>
            <a:endParaRPr sz="1400">
              <a:latin typeface="Calibri"/>
              <a:cs typeface="Calibri"/>
            </a:endParaRPr>
          </a:p>
          <a:p>
            <a:pPr marL="108053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•11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(2007)</a:t>
            </a:r>
            <a:endParaRPr sz="1400">
              <a:latin typeface="Calibri"/>
              <a:cs typeface="Calibri"/>
            </a:endParaRPr>
          </a:p>
          <a:p>
            <a:pPr marL="108035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•20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(2012)</a:t>
            </a:r>
            <a:endParaRPr sz="1400">
              <a:latin typeface="Calibri"/>
              <a:cs typeface="Calibri"/>
            </a:endParaRPr>
          </a:p>
          <a:p>
            <a:pPr marL="108017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•2</a:t>
            </a:r>
            <a:r>
              <a:rPr sz="1400" spc="18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 (2014)</a:t>
            </a:r>
            <a:endParaRPr sz="1400">
              <a:latin typeface="Calibri"/>
              <a:cs typeface="Calibri"/>
            </a:endParaRPr>
          </a:p>
          <a:p>
            <a:pPr marL="108017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•Optimalisasi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9</a:t>
            </a:r>
            <a:r>
              <a:rPr sz="1400" spc="2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(2013)</a:t>
            </a:r>
            <a:endParaRPr sz="1400">
              <a:latin typeface="Calibri"/>
              <a:cs typeface="Calibri"/>
            </a:endParaRPr>
          </a:p>
          <a:p>
            <a:pPr marL="12736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</a:t>
            </a:r>
            <a:r>
              <a:rPr sz="1400" spc="-50" dirty="0" smtClean="0">
                <a:latin typeface="Calibri"/>
                <a:cs typeface="Calibri"/>
              </a:rPr>
              <a:t>W</a:t>
            </a:r>
            <a:r>
              <a:rPr sz="1400" spc="0" dirty="0" smtClean="0">
                <a:latin typeface="Calibri"/>
                <a:cs typeface="Calibri"/>
              </a:rPr>
              <a:t>eb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Si</a:t>
            </a:r>
            <a:r>
              <a:rPr sz="1400" spc="-14" dirty="0" smtClean="0">
                <a:latin typeface="Calibri"/>
                <a:cs typeface="Calibri"/>
              </a:rPr>
              <a:t>s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em</a:t>
            </a:r>
            <a:r>
              <a:rPr sz="1400" spc="301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58</a:t>
            </a:r>
            <a:r>
              <a:rPr sz="1400" spc="14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CT</a:t>
            </a:r>
            <a:r>
              <a:rPr sz="1400" spc="0" dirty="0" smtClean="0">
                <a:latin typeface="Calibri"/>
                <a:cs typeface="Calibri"/>
              </a:rPr>
              <a:t>P</a:t>
            </a:r>
            <a:r>
              <a:rPr sz="1400" spc="4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7963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•12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(2005)</a:t>
            </a:r>
            <a:endParaRPr sz="1400">
              <a:latin typeface="Calibri"/>
              <a:cs typeface="Calibri"/>
            </a:endParaRPr>
          </a:p>
          <a:p>
            <a:pPr marL="107963" marR="32556">
              <a:lnSpc>
                <a:spcPct val="101725"/>
              </a:lnSpc>
              <a:spcBef>
                <a:spcPts val="110"/>
              </a:spcBef>
            </a:pPr>
            <a:r>
              <a:rPr sz="1400" spc="0" dirty="0" smtClean="0">
                <a:latin typeface="Calibri"/>
                <a:cs typeface="Calibri"/>
              </a:rPr>
              <a:t>•20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(2006)</a:t>
            </a:r>
            <a:endParaRPr sz="1400">
              <a:latin typeface="Calibri"/>
              <a:cs typeface="Calibri"/>
            </a:endParaRPr>
          </a:p>
          <a:p>
            <a:pPr marL="107963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•14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(2007)</a:t>
            </a:r>
            <a:endParaRPr sz="1400">
              <a:latin typeface="Calibri"/>
              <a:cs typeface="Calibri"/>
            </a:endParaRPr>
          </a:p>
          <a:p>
            <a:pPr marL="107963" marR="32556">
              <a:lnSpc>
                <a:spcPct val="101725"/>
              </a:lnSpc>
              <a:spcBef>
                <a:spcPts val="114"/>
              </a:spcBef>
            </a:pPr>
            <a:r>
              <a:rPr sz="1400" spc="0" dirty="0" smtClean="0">
                <a:latin typeface="Calibri"/>
                <a:cs typeface="Calibri"/>
              </a:rPr>
              <a:t>•12</a:t>
            </a:r>
            <a:r>
              <a:rPr sz="1400" spc="26" dirty="0" smtClean="0">
                <a:latin typeface="Calibri"/>
                <a:cs typeface="Calibri"/>
              </a:rPr>
              <a:t> </a:t>
            </a:r>
            <a:r>
              <a:rPr sz="1400" spc="4" dirty="0" smtClean="0">
                <a:latin typeface="Calibri"/>
                <a:cs typeface="Calibri"/>
              </a:rPr>
              <a:t>KK</a:t>
            </a:r>
            <a:r>
              <a:rPr sz="1400" spc="-9" dirty="0" smtClean="0">
                <a:latin typeface="Calibri"/>
                <a:cs typeface="Calibri"/>
              </a:rPr>
              <a:t>K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-5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(2013)</a:t>
            </a:r>
            <a:endParaRPr sz="1400">
              <a:latin typeface="Calibri"/>
              <a:cs typeface="Calibri"/>
            </a:endParaRPr>
          </a:p>
          <a:p>
            <a:pPr marL="12718" marR="32556">
              <a:lnSpc>
                <a:spcPct val="101725"/>
              </a:lnSpc>
              <a:spcBef>
                <a:spcPts val="110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 Mi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4" dirty="0" smtClean="0">
                <a:latin typeface="Calibri"/>
                <a:cs typeface="Calibri"/>
              </a:rPr>
              <a:t>a</a:t>
            </a:r>
            <a:r>
              <a:rPr sz="1400" spc="0" dirty="0" smtClean="0">
                <a:latin typeface="Calibri"/>
                <a:cs typeface="Calibri"/>
              </a:rPr>
              <a:t>s</a:t>
            </a:r>
            <a:r>
              <a:rPr sz="1400" spc="3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Co</a:t>
            </a:r>
            <a:r>
              <a:rPr sz="1400" spc="-14" dirty="0" smtClean="0">
                <a:latin typeface="Calibri"/>
                <a:cs typeface="Calibri"/>
              </a:rPr>
              <a:t>n</a:t>
            </a:r>
            <a:r>
              <a:rPr sz="1400" spc="0" dirty="0" smtClean="0">
                <a:latin typeface="Calibri"/>
                <a:cs typeface="Calibri"/>
              </a:rPr>
              <a:t>t</a:t>
            </a:r>
            <a:r>
              <a:rPr sz="1400" spc="-29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ol</a:t>
            </a:r>
            <a:r>
              <a:rPr sz="1400" spc="2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Ce</a:t>
            </a:r>
            <a:r>
              <a:rPr sz="1400" spc="-14" dirty="0" smtClean="0">
                <a:latin typeface="Calibri"/>
                <a:cs typeface="Calibri"/>
              </a:rPr>
              <a:t>n</a:t>
            </a:r>
            <a:r>
              <a:rPr sz="1400" spc="-9" dirty="0" smtClean="0">
                <a:latin typeface="Calibri"/>
                <a:cs typeface="Calibri"/>
              </a:rPr>
              <a:t>t</a:t>
            </a:r>
            <a:r>
              <a:rPr sz="1400" spc="0" dirty="0" smtClean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0"/>
              </a:lnSpc>
              <a:spcBef>
                <a:spcPts val="7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(2005)</a:t>
            </a:r>
            <a:endParaRPr sz="1400">
              <a:latin typeface="Calibri"/>
              <a:cs typeface="Calibri"/>
            </a:endParaRPr>
          </a:p>
          <a:p>
            <a:pPr marL="12700" marR="32556">
              <a:lnSpc>
                <a:spcPct val="101725"/>
              </a:lnSpc>
              <a:spcBef>
                <a:spcPts val="36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 dan</a:t>
            </a:r>
            <a:r>
              <a:rPr sz="1400" spc="9" dirty="0" smtClean="0">
                <a:latin typeface="Calibri"/>
                <a:cs typeface="Calibri"/>
              </a:rPr>
              <a:t>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en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amban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an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0"/>
              </a:lnSpc>
              <a:spcBef>
                <a:spcPts val="78"/>
              </a:spcBef>
            </a:pPr>
            <a:r>
              <a:rPr sz="2100" spc="-29" baseline="1950" dirty="0" smtClean="0">
                <a:latin typeface="Calibri"/>
                <a:cs typeface="Calibri"/>
              </a:rPr>
              <a:t>R</a:t>
            </a:r>
            <a:r>
              <a:rPr sz="2100" spc="0" baseline="1950" dirty="0" smtClean="0">
                <a:latin typeface="Calibri"/>
                <a:cs typeface="Calibri"/>
              </a:rPr>
              <a:t>e</a:t>
            </a:r>
            <a:r>
              <a:rPr sz="2100" spc="4" baseline="1950" dirty="0" smtClean="0">
                <a:latin typeface="Calibri"/>
                <a:cs typeface="Calibri"/>
              </a:rPr>
              <a:t>a</a:t>
            </a:r>
            <a:r>
              <a:rPr sz="2100" spc="0" baseline="1950" dirty="0" smtClean="0">
                <a:latin typeface="Calibri"/>
                <a:cs typeface="Calibri"/>
              </a:rPr>
              <a:t>lti</a:t>
            </a:r>
            <a:r>
              <a:rPr sz="2100" spc="-4" baseline="1950" dirty="0" smtClean="0">
                <a:latin typeface="Calibri"/>
                <a:cs typeface="Calibri"/>
              </a:rPr>
              <a:t>m</a:t>
            </a:r>
            <a:r>
              <a:rPr sz="2100" spc="0" baseline="1950" dirty="0" smtClean="0">
                <a:latin typeface="Calibri"/>
                <a:cs typeface="Calibri"/>
              </a:rPr>
              <a:t>e</a:t>
            </a:r>
            <a:r>
              <a:rPr sz="2100" spc="-25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Si</a:t>
            </a:r>
            <a:r>
              <a:rPr sz="2100" spc="-14" baseline="1950" dirty="0" smtClean="0">
                <a:latin typeface="Calibri"/>
                <a:cs typeface="Calibri"/>
              </a:rPr>
              <a:t>s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  <a:p>
            <a:pPr marL="12700" marR="32556">
              <a:lnSpc>
                <a:spcPct val="101725"/>
              </a:lnSpc>
              <a:spcBef>
                <a:spcPts val="36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 dan</a:t>
            </a:r>
            <a:r>
              <a:rPr sz="1400" spc="9" dirty="0" smtClean="0">
                <a:latin typeface="Calibri"/>
                <a:cs typeface="Calibri"/>
              </a:rPr>
              <a:t>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en</a:t>
            </a:r>
            <a:r>
              <a:rPr sz="1400" spc="-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emban</a:t>
            </a:r>
            <a:r>
              <a:rPr sz="1400" spc="-29" dirty="0" smtClean="0">
                <a:latin typeface="Calibri"/>
                <a:cs typeface="Calibri"/>
              </a:rPr>
              <a:t>g</a:t>
            </a:r>
            <a:r>
              <a:rPr sz="1400" spc="0" dirty="0" smtClean="0">
                <a:latin typeface="Calibri"/>
                <a:cs typeface="Calibri"/>
              </a:rPr>
              <a:t>an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0"/>
              </a:lnSpc>
              <a:spcBef>
                <a:spcPts val="78"/>
              </a:spcBef>
            </a:pPr>
            <a:r>
              <a:rPr sz="2100" spc="-54" baseline="1950" dirty="0" smtClean="0">
                <a:latin typeface="Calibri"/>
                <a:cs typeface="Calibri"/>
              </a:rPr>
              <a:t>W</a:t>
            </a:r>
            <a:r>
              <a:rPr sz="2100" spc="0" baseline="1950" dirty="0" smtClean="0">
                <a:latin typeface="Calibri"/>
                <a:cs typeface="Calibri"/>
              </a:rPr>
              <a:t>eb</a:t>
            </a:r>
            <a:r>
              <a:rPr sz="2100" spc="4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Si</a:t>
            </a:r>
            <a:r>
              <a:rPr sz="2100" spc="-14" baseline="1950" dirty="0" smtClean="0">
                <a:latin typeface="Calibri"/>
                <a:cs typeface="Calibri"/>
              </a:rPr>
              <a:t>s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  <a:p>
            <a:pPr marL="12700" marR="32556">
              <a:lnSpc>
                <a:spcPct val="101725"/>
              </a:lnSpc>
              <a:spcBef>
                <a:spcPts val="32"/>
              </a:spcBef>
            </a:pPr>
            <a:r>
              <a:rPr sz="1400" spc="39" dirty="0" smtClean="0">
                <a:latin typeface="Calibri"/>
                <a:cs typeface="Calibri"/>
              </a:rPr>
              <a:t>•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embangunan, </a:t>
            </a:r>
            <a:r>
              <a:rPr sz="1400" spc="-29" dirty="0" smtClean="0">
                <a:latin typeface="Calibri"/>
                <a:cs typeface="Calibri"/>
              </a:rPr>
              <a:t>P</a:t>
            </a:r>
            <a:r>
              <a:rPr sz="1400" spc="0" dirty="0" smtClean="0">
                <a:latin typeface="Calibri"/>
                <a:cs typeface="Calibri"/>
              </a:rPr>
              <a:t>emeliha</a:t>
            </a:r>
            <a:r>
              <a:rPr sz="1400" spc="-25" dirty="0" smtClean="0">
                <a:latin typeface="Calibri"/>
                <a:cs typeface="Calibri"/>
              </a:rPr>
              <a:t>r</a:t>
            </a:r>
            <a:r>
              <a:rPr sz="1400" spc="0" dirty="0" smtClean="0">
                <a:latin typeface="Calibri"/>
                <a:cs typeface="Calibri"/>
              </a:rPr>
              <a:t>aan</a:t>
            </a:r>
            <a:r>
              <a:rPr sz="1400" spc="-7" dirty="0" smtClean="0">
                <a:latin typeface="Calibri"/>
                <a:cs typeface="Calibri"/>
              </a:rPr>
              <a:t> </a:t>
            </a:r>
            <a:r>
              <a:rPr sz="1400" spc="0" dirty="0" smtClean="0">
                <a:latin typeface="Calibri"/>
                <a:cs typeface="Calibri"/>
              </a:rPr>
              <a:t>dan</a:t>
            </a:r>
            <a:endParaRPr sz="1400">
              <a:latin typeface="Calibri"/>
              <a:cs typeface="Calibri"/>
            </a:endParaRPr>
          </a:p>
          <a:p>
            <a:pPr marL="107945" marR="32556">
              <a:lnSpc>
                <a:spcPts val="1565"/>
              </a:lnSpc>
              <a:spcBef>
                <a:spcPts val="78"/>
              </a:spcBef>
            </a:pPr>
            <a:r>
              <a:rPr sz="2100" spc="0" baseline="1950" dirty="0" smtClean="0">
                <a:latin typeface="Calibri"/>
                <a:cs typeface="Calibri"/>
              </a:rPr>
              <a:t>Upg</a:t>
            </a:r>
            <a:r>
              <a:rPr sz="2100" spc="-25" baseline="1950" dirty="0" smtClean="0">
                <a:latin typeface="Calibri"/>
                <a:cs typeface="Calibri"/>
              </a:rPr>
              <a:t>r</a:t>
            </a:r>
            <a:r>
              <a:rPr sz="2100" spc="0" baseline="1950" dirty="0" smtClean="0">
                <a:latin typeface="Calibri"/>
                <a:cs typeface="Calibri"/>
              </a:rPr>
              <a:t>ading D</a:t>
            </a:r>
            <a:r>
              <a:rPr sz="2100" spc="-9" baseline="1950" dirty="0" smtClean="0">
                <a:latin typeface="Calibri"/>
                <a:cs typeface="Calibri"/>
              </a:rPr>
              <a:t>a</a:t>
            </a:r>
            <a:r>
              <a:rPr sz="2100" spc="-14" baseline="1950" dirty="0" smtClean="0">
                <a:latin typeface="Calibri"/>
                <a:cs typeface="Calibri"/>
              </a:rPr>
              <a:t>t</a:t>
            </a:r>
            <a:r>
              <a:rPr sz="2100" spc="4" baseline="1950" dirty="0" smtClean="0">
                <a:latin typeface="Calibri"/>
                <a:cs typeface="Calibri"/>
              </a:rPr>
              <a:t>a</a:t>
            </a:r>
            <a:r>
              <a:rPr sz="2100" spc="0" baseline="1950" dirty="0" smtClean="0">
                <a:latin typeface="Calibri"/>
                <a:cs typeface="Calibri"/>
              </a:rPr>
              <a:t>base</a:t>
            </a:r>
            <a:r>
              <a:rPr sz="2100" spc="-26" baseline="1950" dirty="0" smtClean="0">
                <a:latin typeface="Calibri"/>
                <a:cs typeface="Calibri"/>
              </a:rPr>
              <a:t> </a:t>
            </a:r>
            <a:r>
              <a:rPr sz="2100" spc="0" baseline="1950" dirty="0" smtClean="0">
                <a:latin typeface="Calibri"/>
                <a:cs typeface="Calibri"/>
              </a:rPr>
              <a:t>dan Si</a:t>
            </a:r>
            <a:r>
              <a:rPr sz="2100" spc="-14" baseline="1950" dirty="0" smtClean="0">
                <a:latin typeface="Calibri"/>
                <a:cs typeface="Calibri"/>
              </a:rPr>
              <a:t>s</a:t>
            </a:r>
            <a:r>
              <a:rPr sz="2100" spc="-9" baseline="1950" dirty="0" smtClean="0">
                <a:latin typeface="Calibri"/>
                <a:cs typeface="Calibri"/>
              </a:rPr>
              <a:t>t</a:t>
            </a:r>
            <a:r>
              <a:rPr sz="2100" spc="0" baseline="1950" dirty="0" smtClean="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8008" y="7254240"/>
            <a:ext cx="641603" cy="113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>
              <a:lnSpc>
                <a:spcPct val="95621"/>
              </a:lnSpc>
              <a:spcBef>
                <a:spcPts val="30"/>
              </a:spcBef>
            </a:pPr>
            <a:r>
              <a:rPr sz="600" b="1" spc="0" dirty="0" smtClean="0">
                <a:latin typeface="Arial Narrow"/>
                <a:cs typeface="Arial Narrow"/>
              </a:rPr>
              <a:t>DIT</a:t>
            </a:r>
            <a:r>
              <a:rPr sz="600" b="1" spc="4" dirty="0" smtClean="0">
                <a:latin typeface="Arial Narrow"/>
                <a:cs typeface="Arial Narrow"/>
              </a:rPr>
              <a:t>J</a:t>
            </a:r>
            <a:r>
              <a:rPr sz="600" b="1" spc="0" dirty="0" smtClean="0">
                <a:latin typeface="Arial Narrow"/>
                <a:cs typeface="Arial Narrow"/>
              </a:rPr>
              <a:t>EN</a:t>
            </a:r>
            <a:r>
              <a:rPr sz="600" b="1" spc="14" dirty="0" smtClean="0">
                <a:latin typeface="Arial Narrow"/>
                <a:cs typeface="Arial Narrow"/>
              </a:rPr>
              <a:t> </a:t>
            </a:r>
            <a:r>
              <a:rPr sz="600" b="1" spc="0" dirty="0" smtClean="0">
                <a:latin typeface="Arial Narrow"/>
                <a:cs typeface="Arial Narrow"/>
              </a:rPr>
              <a:t>MIGAS</a:t>
            </a:r>
            <a:endParaRPr sz="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2292</Words>
  <Application>Microsoft Office PowerPoint</Application>
  <PresentationFormat>Custom</PresentationFormat>
  <Paragraphs>607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haritz</cp:lastModifiedBy>
  <cp:revision>49</cp:revision>
  <dcterms:modified xsi:type="dcterms:W3CDTF">2015-11-03T04:00:31Z</dcterms:modified>
</cp:coreProperties>
</file>