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55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55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5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35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3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79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43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91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63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55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A8C27FB-4291-41B4-BD39-AD4F56F1E618}" type="datetimeFigureOut">
              <a:rPr lang="en-AU" smtClean="0"/>
              <a:t>12/05/2014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7D6032A-373D-4A96-9743-00D22C1CB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925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SENG3011 – MSM Module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By Group 13 – The </a:t>
            </a:r>
            <a:r>
              <a:rPr lang="en-AU" dirty="0" err="1" smtClean="0"/>
              <a:t>Gs</a:t>
            </a:r>
            <a:endParaRPr lang="en-AU" dirty="0" smtClean="0"/>
          </a:p>
          <a:p>
            <a:r>
              <a:rPr lang="en-AU" dirty="0" err="1" smtClean="0"/>
              <a:t>Saishav</a:t>
            </a:r>
            <a:r>
              <a:rPr lang="en-AU" dirty="0" smtClean="0"/>
              <a:t> Agarwal, </a:t>
            </a:r>
            <a:r>
              <a:rPr lang="en-AU" dirty="0" err="1" smtClean="0"/>
              <a:t>Yuwei</a:t>
            </a:r>
            <a:r>
              <a:rPr lang="en-AU" dirty="0" smtClean="0"/>
              <a:t> Chen, </a:t>
            </a:r>
            <a:r>
              <a:rPr lang="en-AU" dirty="0" err="1" smtClean="0"/>
              <a:t>Rashim</a:t>
            </a:r>
            <a:r>
              <a:rPr lang="en-AU" dirty="0" smtClean="0"/>
              <a:t> Rahman, </a:t>
            </a:r>
            <a:r>
              <a:rPr lang="en-AU" dirty="0" err="1" smtClean="0"/>
              <a:t>Hariharen</a:t>
            </a:r>
            <a:r>
              <a:rPr lang="en-AU" dirty="0" smtClean="0"/>
              <a:t> </a:t>
            </a:r>
            <a:r>
              <a:rPr lang="en-AU" dirty="0" err="1" smtClean="0"/>
              <a:t>Veerakumar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18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An analysis of data provided by SIRCA to implement the best trades based on historical data</a:t>
            </a:r>
          </a:p>
          <a:p>
            <a:r>
              <a:rPr lang="en-AU" dirty="0" smtClean="0"/>
              <a:t>Analysis done using the Momentum Strategy</a:t>
            </a:r>
          </a:p>
          <a:p>
            <a:r>
              <a:rPr lang="en-AU" dirty="0" smtClean="0"/>
              <a:t>An appropriate </a:t>
            </a:r>
            <a:r>
              <a:rPr lang="en-AU" dirty="0"/>
              <a:t>user-friendly </a:t>
            </a:r>
            <a:r>
              <a:rPr lang="en-AU" dirty="0" smtClean="0"/>
              <a:t>GUI for anyone to use the module</a:t>
            </a:r>
          </a:p>
          <a:p>
            <a:r>
              <a:rPr lang="en-AU" dirty="0" smtClean="0"/>
              <a:t>Module is flexible in allowing different user inputs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412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MODULES USED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</a:t>
            </a:r>
            <a:r>
              <a:rPr lang="en-AU" dirty="0"/>
              <a:t>have created a module </a:t>
            </a:r>
            <a:r>
              <a:rPr lang="en-AU" dirty="0" smtClean="0"/>
              <a:t>using Ruby, and exported as a native </a:t>
            </a:r>
            <a:r>
              <a:rPr lang="en-AU" dirty="0" err="1" smtClean="0"/>
              <a:t>EXEcutable</a:t>
            </a:r>
            <a:r>
              <a:rPr lang="en-AU" dirty="0" smtClean="0"/>
              <a:t> application</a:t>
            </a:r>
          </a:p>
          <a:p>
            <a:r>
              <a:rPr lang="en-AU" dirty="0" smtClean="0"/>
              <a:t>Hence, our module is </a:t>
            </a:r>
            <a:r>
              <a:rPr lang="en-AU" dirty="0"/>
              <a:t>compatible for all Windows </a:t>
            </a:r>
            <a:r>
              <a:rPr lang="en-AU" dirty="0" smtClean="0"/>
              <a:t>platforms – used by the vast majority of end-users</a:t>
            </a:r>
          </a:p>
          <a:p>
            <a:r>
              <a:rPr lang="en-AU" dirty="0" smtClean="0"/>
              <a:t>The GUI </a:t>
            </a:r>
            <a:r>
              <a:rPr lang="en-AU" dirty="0" err="1"/>
              <a:t>appliction</a:t>
            </a:r>
            <a:r>
              <a:rPr lang="en-AU" dirty="0" smtClean="0"/>
              <a:t> of the module itself is a Java Applet, allowing cross-platform usage</a:t>
            </a:r>
          </a:p>
          <a:p>
            <a:r>
              <a:rPr lang="en-AU" dirty="0" smtClean="0"/>
              <a:t>The GUI application is specific to our module</a:t>
            </a:r>
          </a:p>
        </p:txBody>
      </p:sp>
    </p:spTree>
    <p:extLst>
      <p:ext uri="{BB962C8B-B14F-4D97-AF65-F5344CB8AC3E}">
        <p14:creationId xmlns:p14="http://schemas.microsoft.com/office/powerpoint/2010/main" val="274683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Software Architecture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21" y="2272620"/>
            <a:ext cx="4206875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1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21</TotalTime>
  <Words>122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SENG3011 – MSM Module</vt:lpstr>
      <vt:lpstr>Requirements</vt:lpstr>
      <vt:lpstr>MODULES USED</vt:lpstr>
      <vt:lpstr>Software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SENG3001 – MSM Module</dc:title>
  <dc:creator>Tutors</dc:creator>
  <cp:lastModifiedBy>Tutors</cp:lastModifiedBy>
  <cp:revision>3</cp:revision>
  <dcterms:created xsi:type="dcterms:W3CDTF">2014-05-12T04:52:06Z</dcterms:created>
  <dcterms:modified xsi:type="dcterms:W3CDTF">2014-05-12T05:14:04Z</dcterms:modified>
</cp:coreProperties>
</file>