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80E7A71-0163-418B-A545-F63322361A42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429240D-077E-4BEB-B3BF-E64515BCE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94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A71-0163-418B-A545-F63322361A42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240D-077E-4BEB-B3BF-E64515BCE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84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A71-0163-418B-A545-F63322361A42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240D-077E-4BEB-B3BF-E64515BCE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4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A71-0163-418B-A545-F63322361A42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240D-077E-4BEB-B3BF-E64515BCE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9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E7A71-0163-418B-A545-F63322361A42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429240D-077E-4BEB-B3BF-E64515BCE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549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A71-0163-418B-A545-F63322361A42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240D-077E-4BEB-B3BF-E64515BCE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57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A71-0163-418B-A545-F63322361A42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240D-077E-4BEB-B3BF-E64515BCE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A71-0163-418B-A545-F63322361A42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240D-077E-4BEB-B3BF-E64515BCE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0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A71-0163-418B-A545-F63322361A42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240D-077E-4BEB-B3BF-E64515BCE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46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A71-0163-418B-A545-F63322361A42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29240D-077E-4BEB-B3BF-E64515BCE2B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16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80E7A71-0163-418B-A545-F63322361A42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29240D-077E-4BEB-B3BF-E64515BCE2B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61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80E7A71-0163-418B-A545-F63322361A42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429240D-077E-4BEB-B3BF-E64515BCE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74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3A47-5FE4-4626-B01F-150A45FFB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62FE-7AC4-4AE9-8DAB-7E007C9CE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49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F967-1E01-4DBF-87E2-12C319DC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Take a Moment to Appreciate Log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4521-93FC-4047-A7FC-1CD895BC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 =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2,147,483,647 (which is MAX value an integer can hold)</a:t>
            </a:r>
          </a:p>
          <a:p>
            <a:r>
              <a:rPr lang="en-IN" sz="2000" dirty="0"/>
              <a:t>Binary Search </a:t>
            </a:r>
            <a:r>
              <a:rPr lang="en-IN" sz="2000" b="1" dirty="0"/>
              <a:t>O(log n) </a:t>
            </a:r>
            <a:r>
              <a:rPr lang="en-IN" sz="2000" dirty="0"/>
              <a:t>			V.S		Linear Search </a:t>
            </a:r>
            <a:r>
              <a:rPr lang="en-IN" sz="2000" b="1" dirty="0"/>
              <a:t>O(n)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300" b="1" dirty="0"/>
              <a:t>9.33 seconds</a:t>
            </a:r>
            <a:r>
              <a:rPr lang="en-IN" sz="3600" dirty="0"/>
              <a:t>		V.S.			68 years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49BF3-117C-42CE-BA97-04751E04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57" y="3148700"/>
            <a:ext cx="4804774" cy="1685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F3BBD6-58B1-4ABB-8206-08124E629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3011275"/>
            <a:ext cx="5823068" cy="199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3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E9EF-3D22-4FA0-B14D-10AD38D8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0290-AB9F-4856-BDA6-57D52EE4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A7B04-BD80-483F-9834-2D6404DB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BB7D-5D31-4DC8-A718-5E7C211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6B29-6D48-4F4B-B93C-B19DE20F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C9131-25CB-4C2E-B2D1-87BCF416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3875" y="0"/>
            <a:ext cx="1311592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8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4F66-FD52-4B85-99F7-4DE2B565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9AB8-F6DF-45F0-A416-99BE5282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264C7-DF9E-4720-963B-3F5D387E6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9151" y="0"/>
            <a:ext cx="1366837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3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F688-97E6-488D-8185-C4551502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1DE7A-B29F-473D-A49F-BB0C85DF2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412604"/>
            <a:ext cx="10058400" cy="3313904"/>
          </a:xfrm>
        </p:spPr>
      </p:pic>
    </p:spTree>
    <p:extLst>
      <p:ext uri="{BB962C8B-B14F-4D97-AF65-F5344CB8AC3E}">
        <p14:creationId xmlns:p14="http://schemas.microsoft.com/office/powerpoint/2010/main" val="388370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D86B-7BD9-4AA2-93C0-2D339521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94529-07BB-485A-921E-4B2EF7861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95019"/>
            <a:ext cx="10058400" cy="3549074"/>
          </a:xfrm>
        </p:spPr>
      </p:pic>
    </p:spTree>
    <p:extLst>
      <p:ext uri="{BB962C8B-B14F-4D97-AF65-F5344CB8AC3E}">
        <p14:creationId xmlns:p14="http://schemas.microsoft.com/office/powerpoint/2010/main" val="268244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DB40-75FD-4650-8AA5-61577C1F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FD945E-CB2B-4314-9450-E4B73802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27759"/>
            <a:ext cx="10058400" cy="3683594"/>
          </a:xfrm>
        </p:spPr>
      </p:pic>
    </p:spTree>
    <p:extLst>
      <p:ext uri="{BB962C8B-B14F-4D97-AF65-F5344CB8AC3E}">
        <p14:creationId xmlns:p14="http://schemas.microsoft.com/office/powerpoint/2010/main" val="377606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B8C3-C2B9-4FA3-8C7E-55E44BCB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C1E27-BE47-4E38-9517-7C222173F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89193"/>
            <a:ext cx="10058400" cy="3360726"/>
          </a:xfrm>
        </p:spPr>
      </p:pic>
    </p:spTree>
    <p:extLst>
      <p:ext uri="{BB962C8B-B14F-4D97-AF65-F5344CB8AC3E}">
        <p14:creationId xmlns:p14="http://schemas.microsoft.com/office/powerpoint/2010/main" val="71643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A477-A53D-4367-BB60-B47B8400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Fast Is This Algorithm?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842DE-5332-411F-9F03-5AB79EAE5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732617"/>
            <a:ext cx="8458200" cy="4760259"/>
          </a:xfrm>
        </p:spPr>
      </p:pic>
    </p:spTree>
    <p:extLst>
      <p:ext uri="{BB962C8B-B14F-4D97-AF65-F5344CB8AC3E}">
        <p14:creationId xmlns:p14="http://schemas.microsoft.com/office/powerpoint/2010/main" val="391306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65</TotalTime>
  <Words>73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</vt:lpstr>
      <vt:lpstr>Binary Search</vt:lpstr>
      <vt:lpstr>PowerPoint Presentation</vt:lpstr>
      <vt:lpstr>PowerPoint Presentation</vt:lpstr>
      <vt:lpstr>PowerPoint Presentation</vt:lpstr>
      <vt:lpstr>Running Example</vt:lpstr>
      <vt:lpstr>PowerPoint Presentation</vt:lpstr>
      <vt:lpstr>PowerPoint Presentation</vt:lpstr>
      <vt:lpstr>PowerPoint Presentation</vt:lpstr>
      <vt:lpstr>How Fast Is This Algorithm?</vt:lpstr>
      <vt:lpstr>Take a Moment to Appreciate Log 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HARIVAMSI</dc:creator>
  <cp:lastModifiedBy>HARIVAMSI</cp:lastModifiedBy>
  <cp:revision>2</cp:revision>
  <dcterms:created xsi:type="dcterms:W3CDTF">2022-05-31T20:20:19Z</dcterms:created>
  <dcterms:modified xsi:type="dcterms:W3CDTF">2022-05-31T21:25:23Z</dcterms:modified>
</cp:coreProperties>
</file>