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5" r:id="rId13"/>
    <p:sldId id="267" r:id="rId14"/>
    <p:sldId id="268" r:id="rId15"/>
    <p:sldId id="296" r:id="rId16"/>
    <p:sldId id="27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6250" autoAdjust="0"/>
    <p:restoredTop sz="93548" autoAdjust="0"/>
  </p:normalViewPr>
  <p:slideViewPr>
    <p:cSldViewPr>
      <p:cViewPr>
        <p:scale>
          <a:sx n="100" d="100"/>
          <a:sy n="100" d="100"/>
        </p:scale>
        <p:origin x="-245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24B69-C8D4-47E7-B202-CD6BE1D4B6E3}" type="datetimeFigureOut">
              <a:rPr lang="en-US" smtClean="0"/>
              <a:pPr/>
              <a:t>8/28/2025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D76B5-3905-4A7C-8B3C-0137ECC42A1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this function, the parameter name does not have a default value and is required (mandatory) during a call. On the other hand, the parameter msg has a default value of "Good morning!". So, it is optional during a call. If a value is provided, it will overwrite the default value.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D76B5-3905-4A7C-8B3C-0137ECC42A11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D76B5-3905-4A7C-8B3C-0137ECC42A11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Python Programming - </a:t>
            </a:r>
            <a:r>
              <a:rPr lang="en-IN" b="1" dirty="0" smtClean="0"/>
              <a:t>IV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8229600" cy="1752600"/>
          </a:xfrm>
        </p:spPr>
        <p:txBody>
          <a:bodyPr/>
          <a:lstStyle/>
          <a:p>
            <a:r>
              <a:rPr lang="en-IN" dirty="0" smtClean="0"/>
              <a:t>- By </a:t>
            </a:r>
            <a:r>
              <a:rPr lang="en-IN" dirty="0" err="1" smtClean="0"/>
              <a:t>Nimesh</a:t>
            </a:r>
            <a:r>
              <a:rPr lang="en-IN" dirty="0" smtClean="0"/>
              <a:t> Kumar </a:t>
            </a:r>
            <a:r>
              <a:rPr lang="en-IN" dirty="0" err="1" smtClean="0"/>
              <a:t>dagur,CDAC</a:t>
            </a:r>
            <a:r>
              <a:rPr lang="en-IN" dirty="0" smtClean="0"/>
              <a:t> </a:t>
            </a:r>
            <a:r>
              <a:rPr lang="en-IN" dirty="0" err="1" smtClean="0"/>
              <a:t>Noida</a:t>
            </a:r>
            <a:r>
              <a:rPr lang="en-IN" dirty="0" smtClean="0"/>
              <a:t>, India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599"/>
            <a:ext cx="5943600" cy="170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of return None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Scope and Lifetime of variables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754563"/>
          </a:xfrm>
        </p:spPr>
        <p:txBody>
          <a:bodyPr>
            <a:normAutofit lnSpcReduction="10000"/>
          </a:bodyPr>
          <a:lstStyle/>
          <a:p>
            <a:r>
              <a:rPr lang="en-IN" sz="2600" dirty="0" smtClean="0"/>
              <a:t>Scope of a variable is the portion of a program where the variable is recognized. </a:t>
            </a:r>
          </a:p>
          <a:p>
            <a:r>
              <a:rPr lang="en-IN" sz="2600" dirty="0" smtClean="0"/>
              <a:t>Parameters and variables defined inside a function is not visible from outside. Hence, they have a local scope.</a:t>
            </a:r>
          </a:p>
          <a:p>
            <a:r>
              <a:rPr lang="en-IN" sz="2600" dirty="0" smtClean="0"/>
              <a:t>Lifetime of a variable is the period throughout which the variable exits in the memory. </a:t>
            </a:r>
          </a:p>
          <a:p>
            <a:r>
              <a:rPr lang="en-IN" sz="2600" dirty="0" smtClean="0"/>
              <a:t>The lifetime of variables inside a function is as long as the function executes. </a:t>
            </a:r>
          </a:p>
          <a:p>
            <a:r>
              <a:rPr lang="en-IN" sz="2600" dirty="0" smtClean="0"/>
              <a:t>They are destroyed once we return from the function.</a:t>
            </a:r>
          </a:p>
          <a:p>
            <a:r>
              <a:rPr lang="en-IN" sz="2600" dirty="0" smtClean="0"/>
              <a:t>Hence, a function does not remember the value of a variable from its previous calls.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743200"/>
            <a:ext cx="1524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Variable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2286000" y="1219200"/>
            <a:ext cx="990600" cy="2171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352800" y="304800"/>
            <a:ext cx="2514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Global Variable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581400" y="3962400"/>
            <a:ext cx="2514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Local Variable</a:t>
            </a:r>
            <a:endParaRPr lang="en-US" sz="24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H="1">
            <a:off x="2057400" y="35814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0" y="762000"/>
            <a:ext cx="3027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Declared outside the</a:t>
            </a:r>
          </a:p>
          <a:p>
            <a:r>
              <a:rPr lang="en-US" sz="2400" dirty="0" smtClean="0"/>
              <a:t>Function and it will be </a:t>
            </a:r>
          </a:p>
          <a:p>
            <a:r>
              <a:rPr lang="en-US" sz="2400" dirty="0" smtClean="0"/>
              <a:t>Accessible everywhere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477000" y="3581400"/>
            <a:ext cx="266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Declared within the function</a:t>
            </a:r>
          </a:p>
          <a:p>
            <a:r>
              <a:rPr lang="en-US" sz="2400" dirty="0" smtClean="0"/>
              <a:t> and it will be accessible </a:t>
            </a:r>
          </a:p>
          <a:p>
            <a:r>
              <a:rPr lang="en-US" sz="2400" dirty="0" smtClean="0"/>
              <a:t>Within the function only.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Scope of a variable inside a function</a:t>
            </a:r>
            <a:endParaRPr lang="en-IN" sz="2400" b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7350211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76200" y="1371600"/>
            <a:ext cx="7696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Types of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Basically, we can divide functions into the following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Built-in functions </a:t>
            </a:r>
            <a:r>
              <a:rPr lang="en-IN" sz="2400" dirty="0" smtClean="0"/>
              <a:t>- Functions that are built into Python.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 smtClean="0"/>
              <a:t>User-defined functions </a:t>
            </a:r>
            <a:r>
              <a:rPr lang="en-IN" sz="2400" dirty="0" smtClean="0"/>
              <a:t>- Functions defined by the users themselves.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609600"/>
            <a:ext cx="1905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22860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Standard Library Function</a:t>
            </a:r>
          </a:p>
          <a:p>
            <a:pPr algn="ctr"/>
            <a:r>
              <a:rPr lang="en-US" dirty="0" smtClean="0"/>
              <a:t>(Pre-defined functionality)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00600" y="2286000"/>
            <a:ext cx="3505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User-Defined Function</a:t>
            </a:r>
          </a:p>
          <a:p>
            <a:pPr algn="ctr"/>
            <a:r>
              <a:rPr lang="en-US" dirty="0" smtClean="0"/>
              <a:t>(user-defined functionality)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 rot="5400000">
            <a:off x="1638300" y="29337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</p:cNvCxnSpPr>
          <p:nvPr/>
        </p:nvCxnSpPr>
        <p:spPr>
          <a:xfrm rot="16200000" flipH="1">
            <a:off x="2933700" y="270510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38862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Built-in functions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81400" y="38862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Module -&gt; function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3581400" y="1524000"/>
            <a:ext cx="685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rot="16200000" flipH="1">
            <a:off x="4667250" y="1238250"/>
            <a:ext cx="6858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Programming User-defined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Functions that we define ourselves to do certain specific task are referred as user-defined functions. </a:t>
            </a:r>
          </a:p>
          <a:p>
            <a:r>
              <a:rPr lang="en-US" sz="2400" dirty="0" smtClean="0"/>
              <a:t>Functions that readily come with Python are called built-in functions. </a:t>
            </a:r>
          </a:p>
          <a:p>
            <a:r>
              <a:rPr lang="en-US" sz="2400" dirty="0" smtClean="0"/>
              <a:t>If we use functions written by others in the form of library, it can be termed as library functions. </a:t>
            </a:r>
          </a:p>
          <a:p>
            <a:r>
              <a:rPr lang="en-US" sz="2400" dirty="0" smtClean="0"/>
              <a:t>All the other functions that we write on our own fall under user-defined functions. </a:t>
            </a:r>
          </a:p>
          <a:p>
            <a:r>
              <a:rPr lang="en-US" sz="2400" dirty="0" smtClean="0"/>
              <a:t>So, our user-defined function could be a library function to someone else.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Advantages of user-defined functions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User-defined functions help to decompose a large program into small segments which makes program easy to understand, maintain and debug.</a:t>
            </a:r>
          </a:p>
          <a:p>
            <a:r>
              <a:rPr lang="en-US" sz="2400" dirty="0" smtClean="0"/>
              <a:t>If repeated code occurs in a program. Function can be used to include those codes and execute when needed by calling that function.</a:t>
            </a:r>
          </a:p>
          <a:p>
            <a:r>
              <a:rPr lang="en-US" sz="2400" dirty="0" smtClean="0"/>
              <a:t>Programmers working on large project can divide the workload by making different functions.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a user-defined function</a:t>
            </a:r>
            <a:endParaRPr 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96715"/>
            <a:ext cx="7772400" cy="3703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599" y="5181600"/>
            <a:ext cx="35263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81400" y="48768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Function Arguments</a:t>
            </a:r>
            <a:endParaRPr lang="en-IN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264786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Python Functions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In Python, function is a named group of related statements that perform a specific task.</a:t>
            </a:r>
          </a:p>
          <a:p>
            <a:r>
              <a:rPr lang="en-IN" sz="2400" dirty="0" smtClean="0"/>
              <a:t> Functions help break our program into smaller and modular chucks. </a:t>
            </a:r>
          </a:p>
          <a:p>
            <a:r>
              <a:rPr lang="en-IN" sz="2400" dirty="0" smtClean="0"/>
              <a:t>As our program grows larger and larger, functions make it more organized and manageable. </a:t>
            </a:r>
          </a:p>
          <a:p>
            <a:r>
              <a:rPr lang="en-IN" sz="2400" dirty="0" smtClean="0"/>
              <a:t>Furthermore, it avoids repetition and makes code reusable.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1752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if we call </a:t>
            </a:r>
            <a:r>
              <a:rPr lang="en-IN" sz="2400" b="1" dirty="0" smtClean="0"/>
              <a:t>greet</a:t>
            </a:r>
            <a:r>
              <a:rPr lang="en-IN" sz="2400" dirty="0" smtClean="0"/>
              <a:t> function with different number of arguments, the interpreter will complain. </a:t>
            </a:r>
          </a:p>
          <a:p>
            <a:r>
              <a:rPr lang="en-IN" sz="2400" dirty="0" smtClean="0"/>
              <a:t>Below is a call to this function with one and no arguments along with their respective error messages.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Function Arguments</a:t>
            </a:r>
            <a:endParaRPr lang="en-I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344551"/>
            <a:ext cx="8839200" cy="198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Variable Function Arguments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2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previous example, function had fixed number of arguments. </a:t>
            </a:r>
          </a:p>
          <a:p>
            <a:r>
              <a:rPr lang="en-IN" sz="2400" dirty="0" smtClean="0"/>
              <a:t>In Python there are other ways to define a function which can take variable number of arguments. </a:t>
            </a:r>
          </a:p>
          <a:p>
            <a:r>
              <a:rPr lang="en-IN" sz="2400" dirty="0" smtClean="0"/>
              <a:t>Three different forms of this type are: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Default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Keyword Arguments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sz="2400" b="1" dirty="0" smtClean="0"/>
              <a:t> Arbitrary Arguments or </a:t>
            </a:r>
            <a:r>
              <a:rPr lang="en-US" sz="2400" b="1" dirty="0" smtClean="0"/>
              <a:t>Variable-length arguments</a:t>
            </a:r>
          </a:p>
          <a:p>
            <a:pPr marL="857250" lvl="1" indent="-457200">
              <a:buFont typeface="+mj-lt"/>
              <a:buAutoNum type="arabicPeriod"/>
            </a:pPr>
            <a:endParaRPr lang="en-IN" sz="2400" b="1" dirty="0" smtClean="0"/>
          </a:p>
          <a:p>
            <a:endParaRPr lang="en-IN" sz="2400" b="1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Function arguments can have default values in Python. </a:t>
            </a:r>
          </a:p>
          <a:p>
            <a:r>
              <a:rPr lang="en-IN" sz="2400" dirty="0" smtClean="0"/>
              <a:t>We can provide a default value to an argument by using the assignment operator (=).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899824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805503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2209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Any number of arguments in a function can have a default value.</a:t>
            </a:r>
          </a:p>
          <a:p>
            <a:r>
              <a:rPr lang="en-IN" sz="2400" dirty="0" smtClean="0"/>
              <a:t>But once we have a default argument, all the arguments to its right must also have default values. </a:t>
            </a:r>
          </a:p>
          <a:p>
            <a:r>
              <a:rPr lang="en-IN" sz="2400" dirty="0" smtClean="0"/>
              <a:t>This means to say, non-default arguments cannot follow default arguments.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Default Arguments</a:t>
            </a:r>
            <a:endParaRPr lang="en-IN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340" y="3886199"/>
            <a:ext cx="8433460" cy="23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181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we call a function with some values, these values get assigned to the arguments according to their position. </a:t>
            </a:r>
          </a:p>
          <a:p>
            <a:r>
              <a:rPr lang="en-IN" sz="2400" dirty="0" smtClean="0"/>
              <a:t>For example, in the above function greet(), when we called it as greet("Bruce","How do you do?"), the value "Bruce" gets assigned to the argument </a:t>
            </a:r>
            <a:r>
              <a:rPr lang="en-IN" sz="2400" i="1" dirty="0" smtClean="0"/>
              <a:t>name</a:t>
            </a:r>
            <a:r>
              <a:rPr lang="en-IN" sz="2400" dirty="0" smtClean="0"/>
              <a:t> and similarly "How do you do?" to </a:t>
            </a:r>
            <a:r>
              <a:rPr lang="en-IN" sz="2400" i="1" dirty="0" smtClean="0"/>
              <a:t>msg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Python allows functions to be called using keyword arguments. </a:t>
            </a:r>
          </a:p>
          <a:p>
            <a:r>
              <a:rPr lang="en-IN" sz="2400" dirty="0" smtClean="0"/>
              <a:t>When we call functions in this way, the order (position) of the arguments can be changed.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Following calls to the above function are all valid and produce the same result</a:t>
            </a:r>
          </a:p>
          <a:p>
            <a:pPr>
              <a:buNone/>
            </a:pPr>
            <a:endParaRPr lang="en-IN" sz="20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93" y="4724400"/>
            <a:ext cx="906350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828799"/>
            <a:ext cx="6400800" cy="243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666999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we can mix positional arguments with keyword arguments during a function call. </a:t>
            </a:r>
          </a:p>
          <a:p>
            <a:r>
              <a:rPr lang="en-IN" sz="2400" dirty="0" smtClean="0"/>
              <a:t>But we must keep in mind that keyword arguments must follow positional arguments.</a:t>
            </a:r>
          </a:p>
          <a:p>
            <a:r>
              <a:rPr lang="en-IN" sz="2400" dirty="0" smtClean="0"/>
              <a:t>Having a positional argument after keyword arguments will result into errors. </a:t>
            </a:r>
          </a:p>
          <a:p>
            <a:r>
              <a:rPr lang="en-IN" sz="2400" dirty="0" smtClean="0"/>
              <a:t>Example: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Keyword Arguments</a:t>
            </a:r>
            <a:endParaRPr lang="en-IN" sz="2800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297" y="3810000"/>
            <a:ext cx="790150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Arbitrary Arguments or Variable-length arguments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Sometimes, we do not know in advance the number of arguments that will be passed into a function. </a:t>
            </a:r>
          </a:p>
          <a:p>
            <a:r>
              <a:rPr lang="en-US" sz="2400" dirty="0" smtClean="0"/>
              <a:t>Python allows us to handle this kind of situation through function calls with arbitrary number of arguments. </a:t>
            </a:r>
          </a:p>
          <a:p>
            <a:r>
              <a:rPr lang="en-US" sz="2400" dirty="0" smtClean="0"/>
              <a:t>In the function definition we use an asterisk (*) before the parameter name to denote this kind of argument.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447800" cy="41116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Example.</a:t>
            </a:r>
            <a:endParaRPr lang="en-US" sz="24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1"/>
            <a:ext cx="6781800" cy="4188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5105399"/>
            <a:ext cx="1828800" cy="139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886200" y="4800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Syntax of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686800" cy="3886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 smtClean="0"/>
              <a:t>Components of function definition:</a:t>
            </a:r>
          </a:p>
          <a:p>
            <a:pPr>
              <a:buNone/>
            </a:pPr>
            <a:endParaRPr lang="en-IN" sz="1000" b="1" dirty="0" smtClean="0"/>
          </a:p>
          <a:p>
            <a:r>
              <a:rPr lang="en-IN" sz="2000" dirty="0" smtClean="0"/>
              <a:t>Keyword def marks the start of function header</a:t>
            </a:r>
          </a:p>
          <a:p>
            <a:r>
              <a:rPr lang="en-IN" sz="2000" dirty="0" smtClean="0"/>
              <a:t>A function name to uniquely identify it.</a:t>
            </a:r>
          </a:p>
          <a:p>
            <a:r>
              <a:rPr lang="en-IN" sz="2000" dirty="0" smtClean="0"/>
              <a:t>Parameters (arguments) through which we pass values to a function. They are optional.</a:t>
            </a:r>
          </a:p>
          <a:p>
            <a:r>
              <a:rPr lang="en-IN" sz="2000" dirty="0" smtClean="0"/>
              <a:t>A colon (:) to mark the end of function header.</a:t>
            </a:r>
          </a:p>
          <a:p>
            <a:r>
              <a:rPr lang="en-IN" sz="2000" dirty="0" smtClean="0"/>
              <a:t>Optional documentation string (docstring) to describe what the function does</a:t>
            </a:r>
          </a:p>
          <a:p>
            <a:r>
              <a:rPr lang="en-IN" sz="2000" dirty="0" smtClean="0"/>
              <a:t>One or more valid python statements that make up the function body.</a:t>
            </a:r>
          </a:p>
          <a:p>
            <a:r>
              <a:rPr lang="en-IN" sz="2000" dirty="0" smtClean="0"/>
              <a:t>An optional return statement to return a value from the function.</a:t>
            </a:r>
            <a:endParaRPr lang="en-I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762000"/>
            <a:ext cx="676355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Python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Recursion is the process of defining something in terms of itself. </a:t>
            </a:r>
          </a:p>
          <a:p>
            <a:r>
              <a:rPr lang="en-US" sz="2400" dirty="0" smtClean="0"/>
              <a:t>A physical world example would be to place two parallel mirrors facing each other. </a:t>
            </a:r>
          </a:p>
          <a:p>
            <a:r>
              <a:rPr lang="en-US" sz="2400" dirty="0" smtClean="0"/>
              <a:t>Any object in between them would be reflected recursively.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Python Recursive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Python, a function can call other functions. </a:t>
            </a:r>
          </a:p>
          <a:p>
            <a:r>
              <a:rPr lang="en-US" sz="2400" dirty="0" smtClean="0"/>
              <a:t>It is even possible for the function to call itself. </a:t>
            </a:r>
          </a:p>
          <a:p>
            <a:r>
              <a:rPr lang="en-US" sz="2400" dirty="0" smtClean="0"/>
              <a:t>These type of construct are termed as recursive functions.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636980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Example of recursive function: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To find the factorial of an integer:</a:t>
            </a:r>
            <a:endParaRPr 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153400" cy="446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7512" y="6096000"/>
            <a:ext cx="29026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05200" y="57912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295400"/>
            <a:ext cx="754380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Advantages of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r>
              <a:rPr lang="en-US" sz="2400" dirty="0" smtClean="0"/>
              <a:t>Recursive functions make the code look clean and elegant.</a:t>
            </a:r>
          </a:p>
          <a:p>
            <a:r>
              <a:rPr lang="en-US" sz="2400" dirty="0" smtClean="0"/>
              <a:t>A complex task can be broken down into simpler sub-problems using recursion.</a:t>
            </a:r>
          </a:p>
          <a:p>
            <a:r>
              <a:rPr lang="en-US" sz="2400" dirty="0" smtClean="0"/>
              <a:t>Sequence generation is easier with recursion than using some nested iteration.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Disadvantages of recursion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Sometimes the logic behind recursion is hard to follow through.</a:t>
            </a:r>
          </a:p>
          <a:p>
            <a:r>
              <a:rPr lang="en-US" sz="2400" dirty="0" smtClean="0"/>
              <a:t>Recursive calls are expensive (inefficient) as they take up a lot of memory and time.</a:t>
            </a:r>
          </a:p>
          <a:p>
            <a:r>
              <a:rPr lang="en-US" sz="2400" dirty="0" smtClean="0"/>
              <a:t>Recursive functions are hard to debug.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Anonymous/Lambda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Python, anonymous function is a function that is defined without a name. </a:t>
            </a:r>
          </a:p>
          <a:p>
            <a:r>
              <a:rPr lang="en-US" sz="2400" dirty="0" smtClean="0"/>
              <a:t>While normal functions are defined using the def keyword, in Python anonymous functions are defined using the lambda keyword. </a:t>
            </a:r>
          </a:p>
          <a:p>
            <a:r>
              <a:rPr lang="en-US" sz="2400" dirty="0" smtClean="0"/>
              <a:t>Hence, anonymous functions are also called lambda functions.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Syntax of Lambda Function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Lambda functions can have any number of arguments but only one expression. </a:t>
            </a:r>
          </a:p>
          <a:p>
            <a:r>
              <a:rPr lang="en-US" sz="2400" dirty="0" smtClean="0"/>
              <a:t>The expression is evaluated and returned. </a:t>
            </a:r>
          </a:p>
          <a:p>
            <a:r>
              <a:rPr lang="en-US" sz="2400" dirty="0" smtClean="0"/>
              <a:t>Lambda functions can be used wherever function objects are required.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00200"/>
            <a:ext cx="3657600" cy="71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Lambda Function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Here is an example of lambda function that doubles the input value.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4876800" cy="1362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124200" y="1752600"/>
            <a:ext cx="32004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7620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lambda can take multiple arguments and can return (like a function) multiple values.</a:t>
            </a: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Example of Lambda Function</a:t>
            </a:r>
            <a:endParaRPr 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205038"/>
            <a:ext cx="82486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Use of Lambda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We use lambda functions when we require a nameless function for a short period of time. </a:t>
            </a:r>
          </a:p>
          <a:p>
            <a:r>
              <a:rPr lang="en-US" sz="2800" dirty="0" smtClean="0"/>
              <a:t>In Python, we generally use it as an argument to a higher-order function (a function that takes in other functions as arguments). </a:t>
            </a:r>
          </a:p>
          <a:p>
            <a:r>
              <a:rPr lang="en-US" sz="2800" dirty="0" smtClean="0"/>
              <a:t>Lambda functions are used along with built-in functions like filter(), map()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Example of a function</a:t>
            </a:r>
            <a:endParaRPr lang="en-IN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600200"/>
            <a:ext cx="849488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95800"/>
            <a:ext cx="65586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763000" cy="26670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Example use with map()</a:t>
            </a:r>
          </a:p>
          <a:p>
            <a:r>
              <a:rPr lang="en-US" sz="2400" dirty="0" smtClean="0"/>
              <a:t>The map() function in Python takes in a function and a list.</a:t>
            </a:r>
          </a:p>
          <a:p>
            <a:r>
              <a:rPr lang="en-US" sz="2400" dirty="0" smtClean="0"/>
              <a:t>The function is called with all the items in the list and a new list is returned which contains items returned by that function for each item.</a:t>
            </a:r>
          </a:p>
          <a:p>
            <a:pPr>
              <a:buNone/>
            </a:pPr>
            <a:r>
              <a:rPr lang="en-US" sz="2400" b="1" dirty="0" smtClean="0"/>
              <a:t>use of map() function to double all the items in a list.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391" y="3048000"/>
            <a:ext cx="885220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5181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4114800" y="4876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1"/>
            <a:ext cx="8839200" cy="28956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/>
              <a:t>Example use with filter()</a:t>
            </a:r>
          </a:p>
          <a:p>
            <a:r>
              <a:rPr lang="en-US" sz="2400" dirty="0" smtClean="0"/>
              <a:t>The filter() function in Python takes in a function and a list as arguments. </a:t>
            </a:r>
          </a:p>
          <a:p>
            <a:r>
              <a:rPr lang="en-US" sz="2400" dirty="0" smtClean="0"/>
              <a:t>The function is called with all the items in the list and a new list is returned which contains items for which the function </a:t>
            </a:r>
            <a:r>
              <a:rPr lang="en-US" sz="2400" dirty="0" err="1" smtClean="0"/>
              <a:t>evaluats</a:t>
            </a:r>
            <a:r>
              <a:rPr lang="en-US" sz="2400" dirty="0" smtClean="0"/>
              <a:t> to True.</a:t>
            </a:r>
          </a:p>
          <a:p>
            <a:pPr>
              <a:buNone/>
            </a:pPr>
            <a:r>
              <a:rPr lang="en-US" sz="2400" b="1" dirty="0" smtClean="0"/>
              <a:t>use of filter() function to filter out only even numbers from a list: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44" y="3200400"/>
            <a:ext cx="8555356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4953000"/>
            <a:ext cx="2590800" cy="55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733800" y="46482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Function Call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defined a function, we can call it from another function, program or even the Python prompt. </a:t>
            </a:r>
          </a:p>
          <a:p>
            <a:r>
              <a:rPr lang="en-IN" sz="2400" dirty="0" smtClean="0"/>
              <a:t>To call a function we simply type the function name with appropriate parameters.</a:t>
            </a: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65586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Docstring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first string after the function header is called the docstring and is short for documentation string. </a:t>
            </a:r>
          </a:p>
          <a:p>
            <a:r>
              <a:rPr lang="en-IN" sz="2400" dirty="0" smtClean="0"/>
              <a:t>It is used to explain in brief, what a function does. </a:t>
            </a:r>
          </a:p>
          <a:p>
            <a:r>
              <a:rPr lang="en-IN" sz="2400" dirty="0" smtClean="0"/>
              <a:t>Although optional, documentation is a good programming practice. </a:t>
            </a:r>
          </a:p>
          <a:p>
            <a:r>
              <a:rPr lang="en-IN" sz="2400" dirty="0" smtClean="0"/>
              <a:t>In the previous example, we have a docstring immediately below the function header. </a:t>
            </a:r>
          </a:p>
          <a:p>
            <a:r>
              <a:rPr lang="en-IN" sz="2400" dirty="0" smtClean="0"/>
              <a:t>We generally use triple quotes so that docstring can extend up to multiple lines. </a:t>
            </a:r>
          </a:p>
          <a:p>
            <a:r>
              <a:rPr lang="en-IN" sz="2400" dirty="0" smtClean="0"/>
              <a:t>This string is available to us as </a:t>
            </a:r>
            <a:r>
              <a:rPr lang="en-IN" sz="2400" b="1" i="1" dirty="0" smtClean="0"/>
              <a:t>__doc__ </a:t>
            </a:r>
            <a:r>
              <a:rPr lang="en-IN" sz="2400" dirty="0" smtClean="0"/>
              <a:t>attribute of the function.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743957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Docstring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The return statement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600"/>
          </a:xfrm>
        </p:spPr>
        <p:txBody>
          <a:bodyPr/>
          <a:lstStyle/>
          <a:p>
            <a:r>
              <a:rPr lang="en-IN" sz="2400" dirty="0" smtClean="0"/>
              <a:t>The return statement is used to exit a function and go back to the place from where it was called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743200"/>
            <a:ext cx="4038600" cy="156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52400" y="4495800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This statement can contain expression which gets evaluated and the value is returned.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If there is no expression in the statement or the return statement itself is not present inside a function, then the function will return the None object.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Example of return</a:t>
            </a:r>
            <a:endParaRPr lang="en-IN" sz="3200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295399"/>
            <a:ext cx="6495901" cy="449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4876800"/>
            <a:ext cx="685800" cy="138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1630</Words>
  <Application>Microsoft Office PowerPoint</Application>
  <PresentationFormat>On-screen Show (4:3)</PresentationFormat>
  <Paragraphs>166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Python Programming - IV</vt:lpstr>
      <vt:lpstr>Python Functions</vt:lpstr>
      <vt:lpstr>Syntax of Function</vt:lpstr>
      <vt:lpstr>Example of a function</vt:lpstr>
      <vt:lpstr>Function Call</vt:lpstr>
      <vt:lpstr>Docstring</vt:lpstr>
      <vt:lpstr>Docstring</vt:lpstr>
      <vt:lpstr>The return statement</vt:lpstr>
      <vt:lpstr>Example of return</vt:lpstr>
      <vt:lpstr>Example of return None</vt:lpstr>
      <vt:lpstr>Scope and Lifetime of variables</vt:lpstr>
      <vt:lpstr>Slide 12</vt:lpstr>
      <vt:lpstr>Example</vt:lpstr>
      <vt:lpstr>Types of Functions</vt:lpstr>
      <vt:lpstr>Slide 15</vt:lpstr>
      <vt:lpstr>Python Programming User-defined Functions</vt:lpstr>
      <vt:lpstr>Advantages of user-defined functions</vt:lpstr>
      <vt:lpstr>Example of a user-defined function</vt:lpstr>
      <vt:lpstr>Python Function Arguments</vt:lpstr>
      <vt:lpstr>Python Function Arguments</vt:lpstr>
      <vt:lpstr>Variable Function Arguments</vt:lpstr>
      <vt:lpstr>Default Arguments</vt:lpstr>
      <vt:lpstr>Default Arguments</vt:lpstr>
      <vt:lpstr>Default Arguments</vt:lpstr>
      <vt:lpstr>Keyword Arguments</vt:lpstr>
      <vt:lpstr>Keyword Arguments</vt:lpstr>
      <vt:lpstr>Keyword Arguments</vt:lpstr>
      <vt:lpstr>Arbitrary Arguments or Variable-length arguments</vt:lpstr>
      <vt:lpstr>Example.</vt:lpstr>
      <vt:lpstr>Python Recursion</vt:lpstr>
      <vt:lpstr>Python Recursive Function</vt:lpstr>
      <vt:lpstr>Example of recursive function: </vt:lpstr>
      <vt:lpstr>Advantages of recursion</vt:lpstr>
      <vt:lpstr>Disadvantages of recursion</vt:lpstr>
      <vt:lpstr>Python Anonymous/Lambda Function</vt:lpstr>
      <vt:lpstr>Syntax of Lambda Function</vt:lpstr>
      <vt:lpstr>Example of Lambda Function</vt:lpstr>
      <vt:lpstr>Example of Lambda Function</vt:lpstr>
      <vt:lpstr>Use of Lambda Function</vt:lpstr>
      <vt:lpstr>Slide 40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Functions</dc:title>
  <dc:creator>nimesh</dc:creator>
  <cp:lastModifiedBy>Nimesh Kumar Dagur</cp:lastModifiedBy>
  <cp:revision>181</cp:revision>
  <dcterms:created xsi:type="dcterms:W3CDTF">2006-08-16T00:00:00Z</dcterms:created>
  <dcterms:modified xsi:type="dcterms:W3CDTF">2025-08-28T03:41:30Z</dcterms:modified>
</cp:coreProperties>
</file>