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452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3486466"/>
            <a:ext cx="8610600" cy="2936240"/>
          </a:xfrm>
          <a:prstGeom prst="rect"/>
          <a:noFill/>
        </p:spPr>
        <p:txBody>
          <a:bodyPr anchor="t" bIns="45720" lIns="91440" rIns="91440" rtlCol="0" tIns="45720" wrap="square">
            <a:spAutoFit/>
          </a:bodyPr>
          <a:p>
            <a:r>
              <a:rPr dirty="0" sz="2400" lang="en-US"/>
              <a:t>STUDENT NAME: </a:t>
            </a:r>
            <a:r>
              <a:rPr altLang="en-IN" dirty="0" sz="2400" lang="en-US"/>
              <a:t>H</a:t>
            </a:r>
            <a:r>
              <a:rPr altLang="en-IN" dirty="0" sz="2400" lang="en-US"/>
              <a:t>a</a:t>
            </a:r>
            <a:r>
              <a:rPr altLang="en-IN" dirty="0" sz="2400" lang="en-US"/>
              <a:t>r</a:t>
            </a:r>
            <a:r>
              <a:rPr altLang="en-IN" dirty="0" sz="2400" lang="en-US"/>
              <a:t>i</a:t>
            </a:r>
            <a:r>
              <a:rPr altLang="en-IN" dirty="0" sz="2400" lang="en-US"/>
              <a:t> </a:t>
            </a:r>
            <a:r>
              <a:rPr altLang="en-IN" dirty="0" sz="2400" lang="en-US"/>
              <a:t>Varma </a:t>
            </a:r>
            <a:r>
              <a:rPr altLang="en-IN" dirty="0" sz="2400" lang="en-US"/>
              <a:t>B</a:t>
            </a:r>
            <a:endParaRPr altLang="en-US" lang="zh-CN"/>
          </a:p>
          <a:p>
            <a:r>
              <a:rPr dirty="0" sz="2400" lang="en-US"/>
              <a:t>REGISTER NO AND NMID: </a:t>
            </a:r>
            <a:r>
              <a:rPr altLang="en-IN" dirty="0" sz="2400" lang="en-US"/>
              <a:t>5CBDE7EC5D150C9BFE54C4294791B775</a:t>
            </a:r>
            <a:endParaRPr dirty="0" sz="2400" lang="en-US">
              <a:cs typeface="Calibri"/>
            </a:endParaRPr>
          </a:p>
          <a:p>
            <a:r>
              <a:rPr dirty="0" sz="2400" lang="en-US"/>
              <a:t>DEPARTMENT: </a:t>
            </a:r>
            <a:r>
              <a:rPr altLang="en-IN" dirty="0" sz="2400" lang="en-US"/>
              <a:t>I</a:t>
            </a:r>
            <a:r>
              <a:rPr altLang="en-IN" dirty="0" sz="2400" lang="en-US"/>
              <a:t>S</a:t>
            </a:r>
            <a:r>
              <a:rPr altLang="en-IN" dirty="0" sz="2400" lang="en-US"/>
              <a:t>M</a:t>
            </a:r>
            <a:endParaRPr dirty="0" sz="2400" lang="en-US">
              <a:cs typeface="Calibri"/>
            </a:endParaRPr>
          </a:p>
          <a:p>
            <a:r>
              <a:rPr dirty="0" sz="2400" lang="en-US"/>
              <a:t>COLLEGE: </a:t>
            </a:r>
            <a:r>
              <a:rPr altLang="en-IN" dirty="0" sz="2400" lang="en-US"/>
              <a:t>S</a:t>
            </a:r>
            <a:r>
              <a:rPr altLang="en-IN" dirty="0" sz="2400" lang="en-US"/>
              <a:t>h</a:t>
            </a:r>
            <a:r>
              <a:rPr altLang="en-IN" dirty="0" sz="2400" lang="en-US"/>
              <a:t>a</a:t>
            </a:r>
            <a:r>
              <a:rPr altLang="en-IN" dirty="0" sz="2400" lang="en-US"/>
              <a:t>n</a:t>
            </a:r>
            <a:r>
              <a:rPr altLang="en-IN" dirty="0" sz="2400" lang="en-US"/>
              <a:t>m</a:t>
            </a:r>
            <a:r>
              <a:rPr altLang="en-IN" dirty="0" sz="2400" lang="en-US"/>
              <a:t>u</a:t>
            </a:r>
            <a:r>
              <a:rPr altLang="en-IN" dirty="0" sz="2400" lang="en-US"/>
              <a:t>g</a:t>
            </a:r>
            <a:r>
              <a:rPr altLang="en-IN" dirty="0" sz="2400" lang="en-US"/>
              <a:t>a</a:t>
            </a:r>
            <a:r>
              <a:rPr altLang="en-IN" dirty="0" sz="2400" lang="en-US"/>
              <a:t> </a:t>
            </a:r>
            <a:r>
              <a:rPr altLang="en-IN" dirty="0" sz="2400" lang="en-US"/>
              <a:t>i</a:t>
            </a:r>
            <a:r>
              <a:rPr altLang="en-IN" dirty="0" sz="2400" lang="en-US"/>
              <a:t>n</a:t>
            </a:r>
            <a:r>
              <a:rPr altLang="en-IN" dirty="0" sz="2400" lang="en-US"/>
              <a:t>d</a:t>
            </a:r>
            <a:r>
              <a:rPr altLang="en-IN" dirty="0" sz="2400" lang="en-US"/>
              <a:t>ustries </a:t>
            </a:r>
            <a:r>
              <a:rPr altLang="en-IN" dirty="0" sz="2400" lang="en-US"/>
              <a:t>arts </a:t>
            </a:r>
            <a:r>
              <a:rPr altLang="en-IN" dirty="0" sz="2400" lang="en-US"/>
              <a:t>and </a:t>
            </a:r>
            <a:r>
              <a:rPr altLang="en-IN" dirty="0" sz="2400" lang="en-US"/>
              <a:t>science </a:t>
            </a:r>
            <a:r>
              <a:rPr dirty="0" sz="2400" lang="en-US"/>
              <a:t>COLLEGE/</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v</a:t>
            </a:r>
            <a:r>
              <a:rPr altLang="en-IN" dirty="0" sz="2400" lang="en-US"/>
              <a:t>a</a:t>
            </a:r>
            <a:r>
              <a:rPr altLang="en-IN" dirty="0" sz="2400" lang="en-US"/>
              <a:t>lluvar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957404" y="1555951"/>
            <a:ext cx="5643933" cy="434002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813434"/>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755332" y="1857374"/>
            <a:ext cx="10339057" cy="3850640"/>
          </a:xfrm>
          <a:prstGeom prst="rect"/>
        </p:spPr>
        <p:txBody>
          <a:bodyPr rtlCol="0" wrap="square">
            <a:spAutoFit/>
          </a:bodyPr>
          <a:p>
            <a:r>
              <a:rPr sz="2800" lang="en-IN">
                <a:solidFill>
                  <a:srgbClr val="000000"/>
                </a:solidFill>
              </a:rPr>
              <a:t>This Web Developer Portfolio Website is a solid foundation for anyone starting out in the tech industry. It effectively demonstrates Akash's front-end skills while offering a clean platform to showcase his projects and background.
Simple and elegant design.
Fully functional and responsive.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2670583" y="2675889"/>
            <a:ext cx="5595081" cy="828040"/>
          </a:xfrm>
          <a:prstGeom prst="rect"/>
          <a:noFill/>
          <a:ln>
            <a:noFill/>
            <a:prstDash val="solid"/>
          </a:ln>
        </p:spPr>
        <p:txBody>
          <a:bodyPr rtlCol="0" wrap="square">
            <a:spAutoFit/>
          </a:bodyPr>
          <a:p>
            <a:r>
              <a:rPr altLang="en-IN" b="1" sz="4400" lang="en-US">
                <a:solidFill>
                  <a:srgbClr val="02A5E3"/>
                </a:solidFill>
              </a:rPr>
              <a:t>P</a:t>
            </a:r>
            <a:r>
              <a:rPr altLang="en-IN" b="1" sz="4400" lang="en-US">
                <a:solidFill>
                  <a:srgbClr val="02A5E3"/>
                </a:solidFill>
              </a:rPr>
              <a:t>e</a:t>
            </a:r>
            <a:r>
              <a:rPr altLang="en-IN" b="1" sz="4400" lang="en-US">
                <a:solidFill>
                  <a:srgbClr val="02A5E3"/>
                </a:solidFill>
              </a:rPr>
              <a:t>r</a:t>
            </a:r>
            <a:r>
              <a:rPr altLang="en-IN" b="1" sz="4400" lang="en-US">
                <a:solidFill>
                  <a:srgbClr val="02A5E3"/>
                </a:solidFill>
              </a:rPr>
              <a:t>sonal </a:t>
            </a:r>
            <a:r>
              <a:rPr altLang="en-IN" b="1" sz="4400" lang="en-US">
                <a:solidFill>
                  <a:srgbClr val="02A5E3"/>
                </a:solidFill>
              </a:rPr>
              <a:t>P</a:t>
            </a:r>
            <a:r>
              <a:rPr altLang="en-IN" b="1" sz="4400" lang="en-US">
                <a:solidFill>
                  <a:srgbClr val="02A5E3"/>
                </a:solidFill>
              </a:rPr>
              <a:t>o</a:t>
            </a:r>
            <a:r>
              <a:rPr altLang="en-IN" b="1" sz="4400" lang="en-US">
                <a:solidFill>
                  <a:srgbClr val="02A5E3"/>
                </a:solidFill>
              </a:rPr>
              <a:t>r</a:t>
            </a:r>
            <a:r>
              <a:rPr altLang="en-IN" b="1" sz="4400" lang="en-US">
                <a:solidFill>
                  <a:srgbClr val="02A5E3"/>
                </a:solidFill>
              </a:rPr>
              <a:t>tfolio </a:t>
            </a:r>
            <a:endParaRPr b="1" sz="4400" lang="en-IN">
              <a:solidFill>
                <a:srgbClr val="02A5E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730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17696" y="2340610"/>
            <a:ext cx="8329365" cy="4320539"/>
          </a:xfrm>
          <a:prstGeom prst="rect"/>
        </p:spPr>
        <p:txBody>
          <a:bodyPr rtlCol="0" wrap="square">
            <a:spAutoFit/>
          </a:bodyPr>
          <a:p>
            <a:r>
              <a:rPr sz="2800" lang="en-IN">
                <a:solidFill>
                  <a:srgbClr val="000000"/>
                </a:solidFill>
              </a:rPr>
              <a:t>In today's digital world, showcasing skills and projects online is essential for developers and professionals. However, many beginners or students lack a structured, professional platform to present their capabilities, especially when applying for internships or freelance work. This project solves the problem by providing a clean, responsive, and informative personal portfolio website for a web developer to:</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147540" y="1361909"/>
            <a:ext cx="11281441" cy="5730240"/>
          </a:xfrm>
          <a:prstGeom prst="rect"/>
        </p:spPr>
        <p:txBody>
          <a:bodyPr rtlCol="0" wrap="square">
            <a:spAutoFit/>
          </a:bodyPr>
          <a:p>
            <a:r>
              <a:rPr sz="2800" lang="en-IN">
                <a:solidFill>
                  <a:srgbClr val="000000"/>
                </a:solidFill>
              </a:rPr>
              <a:t>This project is a Personal Portfolio Website for "</a:t>
            </a:r>
            <a:r>
              <a:rPr altLang="en-IN" sz="2800" lang="en-US">
                <a:solidFill>
                  <a:srgbClr val="000000"/>
                </a:solidFill>
              </a:rPr>
              <a:t>H</a:t>
            </a:r>
            <a:r>
              <a:rPr altLang="en-IN" sz="2800" lang="en-US">
                <a:solidFill>
                  <a:srgbClr val="000000"/>
                </a:solidFill>
              </a:rPr>
              <a:t>a</a:t>
            </a:r>
            <a:r>
              <a:rPr altLang="en-IN" sz="2800" lang="en-US">
                <a:solidFill>
                  <a:srgbClr val="000000"/>
                </a:solidFill>
              </a:rPr>
              <a:t>r</a:t>
            </a:r>
            <a:r>
              <a:rPr altLang="en-IN" sz="2800" lang="en-US">
                <a:solidFill>
                  <a:srgbClr val="000000"/>
                </a:solidFill>
              </a:rPr>
              <a:t>i</a:t>
            </a:r>
            <a:r>
              <a:rPr altLang="en-IN" sz="2800" lang="en-US">
                <a:solidFill>
                  <a:srgbClr val="000000"/>
                </a:solidFill>
              </a:rPr>
              <a:t> V</a:t>
            </a:r>
            <a:r>
              <a:rPr altLang="en-IN" sz="2800" lang="en-US">
                <a:solidFill>
                  <a:srgbClr val="000000"/>
                </a:solidFill>
              </a:rPr>
              <a:t>a</a:t>
            </a:r>
            <a:r>
              <a:rPr altLang="en-IN" sz="2800" lang="en-US">
                <a:solidFill>
                  <a:srgbClr val="000000"/>
                </a:solidFill>
              </a:rPr>
              <a:t>r</a:t>
            </a:r>
            <a:r>
              <a:rPr altLang="en-IN" sz="2800" lang="en-US">
                <a:solidFill>
                  <a:srgbClr val="000000"/>
                </a:solidFill>
              </a:rPr>
              <a:t>m</a:t>
            </a:r>
            <a:r>
              <a:rPr altLang="en-IN" sz="2800" lang="en-US">
                <a:solidFill>
                  <a:srgbClr val="000000"/>
                </a:solidFill>
              </a:rPr>
              <a:t>a</a:t>
            </a:r>
            <a:r>
              <a:rPr sz="2800" lang="en-IN">
                <a:solidFill>
                  <a:srgbClr val="000000"/>
                </a:solidFill>
              </a:rPr>
              <a:t>", a web developer and student. The site is designed as a single-page application (SPA) using HTML, CSS, and JavaScript. It features sections such as:
Home (Introduction)
About (Background and interests)
Projects (Showcasing past work)
Contact (Simple contact form)</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723900" y="1857374"/>
            <a:ext cx="9581569" cy="4790440"/>
          </a:xfrm>
          <a:prstGeom prst="rect"/>
        </p:spPr>
        <p:txBody>
          <a:bodyPr rtlCol="0" wrap="square">
            <a:spAutoFit/>
          </a:bodyPr>
          <a:p>
            <a:r>
              <a:rPr sz="2800" lang="en-IN">
                <a:solidFill>
                  <a:srgbClr val="000000"/>
                </a:solidFill>
              </a:rPr>
              <a:t>The primary end users of this portfolio website are:
Potential Employers or Clients</a:t>
            </a:r>
            <a:r>
              <a:rPr altLang="en-IN" sz="2800" lang="en-US">
                <a:solidFill>
                  <a:srgbClr val="000000"/>
                </a:solidFill>
              </a:rPr>
              <a:t> </a:t>
            </a:r>
            <a:r>
              <a:rPr altLang="en-IN" sz="2800" lang="en-US">
                <a:solidFill>
                  <a:srgbClr val="000000"/>
                </a:solidFill>
              </a:rPr>
              <a:t>H</a:t>
            </a:r>
            <a:r>
              <a:rPr altLang="en-IN" sz="2800" lang="en-US">
                <a:solidFill>
                  <a:srgbClr val="000000"/>
                </a:solidFill>
              </a:rPr>
              <a:t>a</a:t>
            </a:r>
            <a:r>
              <a:rPr altLang="en-IN" sz="2800" lang="en-US">
                <a:solidFill>
                  <a:srgbClr val="000000"/>
                </a:solidFill>
              </a:rPr>
              <a:t>r</a:t>
            </a:r>
            <a:r>
              <a:rPr altLang="en-IN" sz="2800" lang="en-US">
                <a:solidFill>
                  <a:srgbClr val="000000"/>
                </a:solidFill>
              </a:rPr>
              <a:t>i</a:t>
            </a:r>
            <a:r>
              <a:rPr altLang="en-IN" sz="2800" lang="en-US">
                <a:solidFill>
                  <a:srgbClr val="000000"/>
                </a:solidFill>
              </a:rPr>
              <a:t> </a:t>
            </a:r>
            <a:r>
              <a:rPr altLang="en-IN" sz="2800" lang="en-US">
                <a:solidFill>
                  <a:srgbClr val="000000"/>
                </a:solidFill>
              </a:rPr>
              <a:t>V</a:t>
            </a:r>
            <a:r>
              <a:rPr altLang="en-IN" sz="2800" lang="en-US">
                <a:solidFill>
                  <a:srgbClr val="000000"/>
                </a:solidFill>
              </a:rPr>
              <a:t>a</a:t>
            </a:r>
            <a:r>
              <a:rPr altLang="en-IN" sz="2800" lang="en-US">
                <a:solidFill>
                  <a:srgbClr val="000000"/>
                </a:solidFill>
              </a:rPr>
              <a:t>r</a:t>
            </a:r>
            <a:r>
              <a:rPr altLang="en-IN" sz="2800" lang="en-US">
                <a:solidFill>
                  <a:srgbClr val="000000"/>
                </a:solidFill>
              </a:rPr>
              <a:t>m</a:t>
            </a:r>
            <a:r>
              <a:rPr altLang="en-IN" sz="2800" lang="en-US">
                <a:solidFill>
                  <a:srgbClr val="000000"/>
                </a:solidFill>
              </a:rPr>
              <a:t>'</a:t>
            </a:r>
            <a:r>
              <a:rPr sz="2800" lang="en-IN">
                <a:solidFill>
                  <a:srgbClr val="000000"/>
                </a:solidFill>
              </a:rPr>
              <a:t>s skills and previous work. Looking to evaluate
Peers or Educators For academic evaluations or peer feedback.
Freelance Platforms or Recruiters To verify </a:t>
            </a:r>
            <a:r>
              <a:rPr altLang="en-IN" sz="2800" lang="en-US">
                <a:solidFill>
                  <a:srgbClr val="000000"/>
                </a:solidFill>
              </a:rPr>
              <a:t>H</a:t>
            </a:r>
            <a:r>
              <a:rPr altLang="en-IN" sz="2800" lang="en-US">
                <a:solidFill>
                  <a:srgbClr val="000000"/>
                </a:solidFill>
              </a:rPr>
              <a:t>a</a:t>
            </a:r>
            <a:r>
              <a:rPr altLang="en-IN" sz="2800" lang="en-US">
                <a:solidFill>
                  <a:srgbClr val="000000"/>
                </a:solidFill>
              </a:rPr>
              <a:t>r</a:t>
            </a:r>
            <a:r>
              <a:rPr altLang="en-IN" sz="2800" lang="en-US">
                <a:solidFill>
                  <a:srgbClr val="000000"/>
                </a:solidFill>
              </a:rPr>
              <a:t>i </a:t>
            </a:r>
            <a:r>
              <a:rPr altLang="en-IN" sz="2800" lang="en-US">
                <a:solidFill>
                  <a:srgbClr val="000000"/>
                </a:solidFill>
              </a:rPr>
              <a:t>Varma </a:t>
            </a:r>
            <a:r>
              <a:rPr sz="2800" lang="en-IN">
                <a:solidFill>
                  <a:srgbClr val="000000"/>
                </a:solidFill>
              </a:rPr>
              <a:t>s capabilities and reach out for projects.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695573" y="1476375"/>
            <a:ext cx="8481777" cy="5260339"/>
          </a:xfrm>
          <a:prstGeom prst="rect"/>
        </p:spPr>
        <p:txBody>
          <a:bodyPr rtlCol="0" wrap="square">
            <a:spAutoFit/>
          </a:bodyPr>
          <a:p>
            <a:r>
              <a:rPr sz="2800" lang="en-IN">
                <a:solidFill>
                  <a:srgbClr val="000000"/>
                </a:solidFill>
              </a:rPr>
              <a:t>This portfolio is built using basic but essential web technologies:
HTML5 markup. For content structure and semantic
CSS3 For design, layout, and responsiveness (including media queries).
JavaScript For form validation and basic interactivity.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739775" y="1207135"/>
            <a:ext cx="11169680" cy="5260339"/>
          </a:xfrm>
          <a:prstGeom prst="rect"/>
        </p:spPr>
        <p:txBody>
          <a:bodyPr rtlCol="0" wrap="square">
            <a:spAutoFit/>
          </a:bodyPr>
          <a:p>
            <a:r>
              <a:rPr sz="2800" lang="en-IN">
                <a:solidFill>
                  <a:srgbClr val="000000"/>
                </a:solidFill>
              </a:rPr>
              <a:t>Header/Nav Bar (fixed top)
Hero Section (Home) Name and brief intro.
About Section Educational background and goals.
Projects Section Highlights of 3 sample projects.
Contact Section Simple form for users to get in touch.
Footer Copyright.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800100"/>
          </a:xfrm>
        </p:spPr>
        <p:txBody>
          <a:bodyPr/>
          <a:p>
            <a:r>
              <a:rPr dirty="0" lang="en-IN"/>
              <a:t>FEATURES AND FUNCTIONALITY</a:t>
            </a:r>
          </a:p>
        </p:txBody>
      </p:sp>
      <p:sp>
        <p:nvSpPr>
          <p:cNvPr id="1048674" name=""/>
          <p:cNvSpPr txBox="1"/>
          <p:nvPr/>
        </p:nvSpPr>
        <p:spPr>
          <a:xfrm>
            <a:off x="755332" y="1185544"/>
            <a:ext cx="11899408" cy="5260340"/>
          </a:xfrm>
          <a:prstGeom prst="rect"/>
        </p:spPr>
        <p:txBody>
          <a:bodyPr rtlCol="0" wrap="square">
            <a:spAutoFit/>
          </a:bodyPr>
          <a:p>
            <a:r>
              <a:rPr sz="2800" lang="en-IN">
                <a:solidFill>
                  <a:srgbClr val="000000"/>
                </a:solidFill>
              </a:rPr>
              <a:t>Smooth scrolling navigation for a better user experience.
Responsive design across desktops, tablets, and phones.
JavaScript form validation for basic error handling.
Interactive hover effects on navigation links and buttons.
Project showcase section with structured cards for each project.
Mobile-friendly navbar via CSS media queries.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2025-09-18T08:36:15Z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af9c6f63345048be9bbbd405fcd0aa67</vt:lpwstr>
  </property>
</Properties>
</file>