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  <p:embeddedFont>
      <p:font typeface="Tw Cen MT" panose="020B0602020104020603" pitchFamily="34" charset="0"/>
      <p:regular r:id="rId10"/>
      <p:bold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32" d="100"/>
          <a:sy n="32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60E7A2A-60E9-8F44-96B5-608AFD999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6DCB97-039D-45EB-9AFE-45A04462526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98CB78-AC04-D042-99AD-C2F1E4750D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59FE82-774C-BB4A-A05E-24C96316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 baseline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60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31E6A6E-1BA7-1F45-A08D-307AACEBE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49D150-13BC-384D-BEE8-E9527DB6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158FB6-64E7-264E-BD07-114D31C971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3DA16-86E8-5840-BA1E-44CC83BAF5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40ACD-F327-4FBC-9676-321EAC6036B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83EC73-AB32-5D48-A0E4-F1D99FE00B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35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992CD75-2B6A-794B-BA19-6C895CC506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862A197F-3655-7548-A845-8B9429889B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87341E-2CFD-4F74-AC40-C4A20C752A8B}"/>
              </a:ext>
            </a:extLst>
          </p:cNvPr>
          <p:cNvSpPr/>
          <p:nvPr userDrawn="1"/>
        </p:nvSpPr>
        <p:spPr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AA59FD3-0D46-4F08-830E-C16BDBD9AAEC}"/>
              </a:ext>
            </a:extLst>
          </p:cNvPr>
          <p:cNvSpPr/>
          <p:nvPr userDrawn="1"/>
        </p:nvSpPr>
        <p:spPr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FC120E8-CA84-4F1E-9E32-B3381014668E}"/>
              </a:ext>
            </a:extLst>
          </p:cNvPr>
          <p:cNvSpPr/>
          <p:nvPr userDrawn="1"/>
        </p:nvSpPr>
        <p:spPr>
          <a:xfrm>
            <a:off x="0" y="0"/>
            <a:ext cx="1859557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A41D4A-0E6E-4A1D-9985-276D7AB03A28}"/>
              </a:ext>
            </a:extLst>
          </p:cNvPr>
          <p:cNvGrpSpPr/>
          <p:nvPr userDrawn="1"/>
        </p:nvGrpSpPr>
        <p:grpSpPr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B11EA2-6FCB-4470-855B-BE554614C28E}"/>
                </a:ext>
              </a:extLst>
            </p:cNvPr>
            <p:cNvCxnSpPr/>
            <p:nvPr userDrawn="1"/>
          </p:nvCxnSpPr>
          <p:spPr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95EA85-E3FB-4566-B94A-345DDEECF518}"/>
                </a:ext>
              </a:extLst>
            </p:cNvPr>
            <p:cNvCxnSpPr/>
            <p:nvPr userDrawn="1"/>
          </p:nvCxnSpPr>
          <p:spPr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292581-FA53-4FB1-9F56-A4460D3F2D1A}"/>
                </a:ext>
              </a:extLst>
            </p:cNvPr>
            <p:cNvCxnSpPr/>
            <p:nvPr userDrawn="1"/>
          </p:nvCxnSpPr>
          <p:spPr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E6DAA0-02D8-4383-BEF3-E7A852AFB2D9}"/>
                </a:ext>
              </a:extLst>
            </p:cNvPr>
            <p:cNvCxnSpPr/>
            <p:nvPr userDrawn="1"/>
          </p:nvCxnSpPr>
          <p:spPr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29D1A7-4EB3-4DA2-B4BD-F1FD767D3796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E0BC63-A52C-4EEA-AEA2-38805DC1DE2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05455E-5489-4872-80CE-AE6518C7744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6997F6-E925-405E-B92E-00E418A2CB4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0E0A958-BF2B-4811-80E9-B02B2C1FC23F}"/>
              </a:ext>
            </a:extLst>
          </p:cNvPr>
          <p:cNvSpPr/>
          <p:nvPr userDrawn="1"/>
        </p:nvSpPr>
        <p:spPr>
          <a:xfrm>
            <a:off x="9611590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2012B82-AB4F-4D80-866E-16DFEADCD5A7}"/>
              </a:ext>
            </a:extLst>
          </p:cNvPr>
          <p:cNvSpPr/>
          <p:nvPr userDrawn="1"/>
        </p:nvSpPr>
        <p:spPr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DE641FA-CDC4-48DE-BA35-5FCAA92D6883}"/>
              </a:ext>
            </a:extLst>
          </p:cNvPr>
          <p:cNvGrpSpPr/>
          <p:nvPr userDrawn="1"/>
        </p:nvGrpSpPr>
        <p:grpSpPr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C30A72-9795-4DF0-BA15-74DF66655F8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73E20C-9084-4D1C-AA9A-7496B7F811E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EF7BB0-711B-4373-B0E4-333173E9FE9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9A02F6-AA0B-4C15-969A-895ECC0BF667}"/>
                </a:ext>
              </a:extLst>
            </p:cNvPr>
            <p:cNvCxnSpPr/>
            <p:nvPr userDrawn="1"/>
          </p:nvCxnSpPr>
          <p:spPr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ED305AD-AF46-4E2E-B452-EB1C4FA8C38F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9013B0-9896-4007-A676-644084A3A333}"/>
                </a:ext>
              </a:extLst>
            </p:cNvPr>
            <p:cNvCxnSpPr/>
            <p:nvPr userDrawn="1"/>
          </p:nvCxnSpPr>
          <p:spPr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DD3259-CB9E-437F-A69A-D57FBEE05D63}"/>
                </a:ext>
              </a:extLst>
            </p:cNvPr>
            <p:cNvCxnSpPr/>
            <p:nvPr userDrawn="1"/>
          </p:nvCxnSpPr>
          <p:spPr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0852DC-C9C9-4EC1-A0C9-C282979133D0}"/>
                </a:ext>
              </a:extLst>
            </p:cNvPr>
            <p:cNvCxnSpPr/>
            <p:nvPr userDrawn="1"/>
          </p:nvCxnSpPr>
          <p:spPr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25F9691-1E7B-451A-9ECA-8AB77D0FACDD}"/>
              </a:ext>
            </a:extLst>
          </p:cNvPr>
          <p:cNvSpPr/>
          <p:nvPr userDrawn="1"/>
        </p:nvSpPr>
        <p:spPr>
          <a:xfrm rot="16200000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5A94-CD46-C44F-8A53-8AA853BE1D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ertificate of Completion">
            <a:extLst>
              <a:ext uri="{FF2B5EF4-FFF2-40B4-BE49-F238E27FC236}">
                <a16:creationId xmlns:a16="http://schemas.microsoft.com/office/drawing/2014/main" id="{6CE66C72-8BEE-B947-88BE-D6AE32B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72" y="1650360"/>
            <a:ext cx="7893986" cy="595315"/>
          </a:xfrm>
        </p:spPr>
        <p:txBody>
          <a:bodyPr/>
          <a:lstStyle/>
          <a:p>
            <a:r>
              <a:rPr lang="en-US" dirty="0"/>
              <a:t>CERTIFICATE OF COMPLETION</a:t>
            </a:r>
          </a:p>
        </p:txBody>
      </p:sp>
      <p:grpSp>
        <p:nvGrpSpPr>
          <p:cNvPr id="39" name="Group 38" descr="logo">
            <a:extLst>
              <a:ext uri="{FF2B5EF4-FFF2-40B4-BE49-F238E27FC236}">
                <a16:creationId xmlns:a16="http://schemas.microsoft.com/office/drawing/2014/main" id="{235A8D45-901E-4CD2-A4AE-0949A4F1F3CB}"/>
              </a:ext>
            </a:extLst>
          </p:cNvPr>
          <p:cNvGrpSpPr/>
          <p:nvPr/>
        </p:nvGrpSpPr>
        <p:grpSpPr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>
              <a:extLst>
                <a:ext uri="{FF2B5EF4-FFF2-40B4-BE49-F238E27FC236}">
                  <a16:creationId xmlns:a16="http://schemas.microsoft.com/office/drawing/2014/main" id="{3CA75EA1-1AE3-489A-A550-E93EB26AE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>
              <a:extLst>
                <a:ext uri="{FF2B5EF4-FFF2-40B4-BE49-F238E27FC236}">
                  <a16:creationId xmlns:a16="http://schemas.microsoft.com/office/drawing/2014/main" id="{4FDA7FBF-5CD9-43EB-ABA4-D582738D9FD6}"/>
                </a:ext>
              </a:extLst>
            </p:cNvPr>
            <p:cNvSpPr txBox="1">
              <a:spLocks/>
            </p:cNvSpPr>
            <p:nvPr/>
          </p:nvSpPr>
          <p:spPr>
            <a:xfrm>
              <a:off x="3870251" y="1136071"/>
              <a:ext cx="2317898" cy="4177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 rtl="0" eaLnBrk="1" latinLnBrk="0" hangingPunct="1">
                <a:lnSpc>
                  <a:spcPct val="90000"/>
                </a:lnSpc>
                <a:spcBef>
                  <a:spcPts val="11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tx1"/>
                  </a:solidFill>
                  <a:latin typeface="Tw Cen MT" panose="020B0602020104020603" pitchFamily="34" charset="77"/>
                  <a:ea typeface="+mn-ea"/>
                  <a:cs typeface="+mn-cs"/>
                </a:defRPr>
              </a:lvl1pPr>
              <a:lvl2pPr marL="75438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 rtl="0" eaLnBrk="1" fontAlgn="auto" latinLnBrk="0" hangingPunct="1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GENERATIVE AI</a:t>
              </a:r>
            </a:p>
          </p:txBody>
        </p:sp>
      </p:grpSp>
      <p:sp>
        <p:nvSpPr>
          <p:cNvPr id="5" name="is hereby granted to">
            <a:extLst>
              <a:ext uri="{FF2B5EF4-FFF2-40B4-BE49-F238E27FC236}">
                <a16:creationId xmlns:a16="http://schemas.microsoft.com/office/drawing/2014/main" id="{9E9660E2-F05F-4D4C-9E31-E8A668CA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0160" y="2867026"/>
            <a:ext cx="7498080" cy="417743"/>
          </a:xfrm>
        </p:spPr>
        <p:txBody>
          <a:bodyPr/>
          <a:lstStyle/>
          <a:p>
            <a:r>
              <a:rPr lang="en-US" dirty="0"/>
              <a:t>IS HEREBY GRANTED TO</a:t>
            </a:r>
          </a:p>
        </p:txBody>
      </p:sp>
      <p:sp>
        <p:nvSpPr>
          <p:cNvPr id="6" name="Madeleine Brunelle">
            <a:extLst>
              <a:ext uri="{FF2B5EF4-FFF2-40B4-BE49-F238E27FC236}">
                <a16:creationId xmlns:a16="http://schemas.microsoft.com/office/drawing/2014/main" id="{7E42DC84-5D9D-BB48-BDD8-C8418027C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3284769"/>
            <a:ext cx="8674100" cy="1118504"/>
          </a:xfrm>
        </p:spPr>
        <p:txBody>
          <a:bodyPr/>
          <a:lstStyle/>
          <a:p>
            <a:r>
              <a:rPr lang="en-US"/>
              <a:t>“Harivarsan”</a:t>
            </a:r>
            <a:endParaRPr lang="en-US" dirty="0"/>
          </a:p>
        </p:txBody>
      </p:sp>
      <p:sp>
        <p:nvSpPr>
          <p:cNvPr id="7" name="to certify that they have completed massage therapy training">
            <a:extLst>
              <a:ext uri="{FF2B5EF4-FFF2-40B4-BE49-F238E27FC236}">
                <a16:creationId xmlns:a16="http://schemas.microsoft.com/office/drawing/2014/main" id="{D2D66D3E-B6D3-874A-823E-0D8BC2774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50" y="4416874"/>
            <a:ext cx="8672830" cy="522968"/>
          </a:xfrm>
        </p:spPr>
        <p:txBody>
          <a:bodyPr/>
          <a:lstStyle/>
          <a:p>
            <a:r>
              <a:rPr lang="en-US" dirty="0"/>
              <a:t>TO CERTIFY COMPLETION OF ARTIFICIAL INTELLIGENCE</a:t>
            </a:r>
          </a:p>
        </p:txBody>
      </p:sp>
      <p:pic>
        <p:nvPicPr>
          <p:cNvPr id="21" name="Picture Placeholder 20" descr="Signature Placeholder">
            <a:extLst>
              <a:ext uri="{FF2B5EF4-FFF2-40B4-BE49-F238E27FC236}">
                <a16:creationId xmlns:a16="http://schemas.microsoft.com/office/drawing/2014/main" id="{8FFECDAA-83B6-4C4D-A30A-AA721F8419F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l="305" r="305"/>
          <a:stretch/>
        </p:blipFill>
        <p:spPr>
          <a:xfrm>
            <a:off x="5705474" y="5747446"/>
            <a:ext cx="2082800" cy="650092"/>
          </a:xfrm>
        </p:spPr>
      </p:pic>
      <p:sp>
        <p:nvSpPr>
          <p:cNvPr id="8" name="Taylor Phillips, LMT">
            <a:extLst>
              <a:ext uri="{FF2B5EF4-FFF2-40B4-BE49-F238E27FC236}">
                <a16:creationId xmlns:a16="http://schemas.microsoft.com/office/drawing/2014/main" id="{6886D0F9-E1DE-6548-8686-07462DB41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5475" y="6463606"/>
            <a:ext cx="3127375" cy="428061"/>
          </a:xfrm>
        </p:spPr>
        <p:txBody>
          <a:bodyPr/>
          <a:lstStyle/>
          <a:p>
            <a:r>
              <a:rPr lang="en-US" dirty="0"/>
              <a:t>Taylor Phillips, LMT</a:t>
            </a:r>
          </a:p>
        </p:txBody>
      </p:sp>
      <p:sp>
        <p:nvSpPr>
          <p:cNvPr id="10" name="June 04, 20XX">
            <a:extLst>
              <a:ext uri="{FF2B5EF4-FFF2-40B4-BE49-F238E27FC236}">
                <a16:creationId xmlns:a16="http://schemas.microsoft.com/office/drawing/2014/main" id="{8662A95D-9BF5-554F-9E5A-1DDA890463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48790" y="6422298"/>
            <a:ext cx="3127375" cy="428061"/>
          </a:xfrm>
        </p:spPr>
        <p:txBody>
          <a:bodyPr/>
          <a:lstStyle/>
          <a:p>
            <a:r>
              <a:rPr lang="en-US"/>
              <a:t>11/24/19</a:t>
            </a:r>
            <a:endParaRPr lang="en-US" dirty="0"/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86BA2A65-AE1C-7846-A1E5-42C8503BA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48790" y="6035545"/>
            <a:ext cx="3127375" cy="428061"/>
          </a:xfrm>
        </p:spPr>
        <p:txBody>
          <a:bodyPr/>
          <a:lstStyle/>
          <a:p>
            <a:r>
              <a:rPr lang="en-US" err="1"/>
              <a:t>Email</a:t>
            </a:r>
            <a:r>
              <a:rPr lang="en-US"/>
              <a:t>:harivarsanhsb@gmail.com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9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12_win32_Fixed" id="{E5601511-4E33-44E4-98EE-81E0EA24B902}" vid="{803B55B3-FDEB-4ED5-9B21-40517B221B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9E101E-B0DB-4C1C-A017-55261307028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E524BDD-7384-455E-A762-B57899F97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E23993-589B-470D-B034-5DA4772A96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Arial</vt:lpstr>
      <vt:lpstr>Century Gothic</vt:lpstr>
      <vt:lpstr>Office Theme</vt:lpstr>
      <vt:lpstr>CERTIFICATE OF COMPLETION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2022-06-28T00:44:15Z</dcterms:created>
  <dcterms:modified xsi:type="dcterms:W3CDTF">2024-11-18T21:27:42Z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