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7559675" cx="10080625"/>
  <p:notesSz cx="7559675" cy="106918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9775" cy="533400"/>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8" name="Google Shape;88;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1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4" name="Google Shape;94;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 name="Google Shape;100;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6" name="Google Shape;106;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p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p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9" name="Google Shape;139;p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4" name="Shape 14"/>
        <p:cNvGrpSpPr/>
        <p:nvPr/>
      </p:nvGrpSpPr>
      <p:grpSpPr>
        <a:xfrm>
          <a:off x="0" y="0"/>
          <a:ext cx="0" cy="0"/>
          <a:chOff x="0" y="0"/>
          <a:chExt cx="0" cy="0"/>
        </a:xfrm>
      </p:grpSpPr>
      <p:grpSp>
        <p:nvGrpSpPr>
          <p:cNvPr id="15" name="Google Shape;15;p2"/>
          <p:cNvGrpSpPr/>
          <p:nvPr/>
        </p:nvGrpSpPr>
        <p:grpSpPr>
          <a:xfrm>
            <a:off x="6722852" y="7"/>
            <a:ext cx="3357497" cy="2984532"/>
            <a:chOff x="6098378" y="5"/>
            <a:chExt cx="3045625" cy="2030570"/>
          </a:xfrm>
        </p:grpSpPr>
        <p:sp>
          <p:nvSpPr>
            <p:cNvPr id="16" name="Google Shape;16;p2"/>
            <p:cNvSpPr/>
            <p:nvPr/>
          </p:nvSpPr>
          <p:spPr>
            <a:xfrm>
              <a:off x="8128803" y="16"/>
              <a:ext cx="1015200" cy="1015200"/>
            </a:xfrm>
            <a:prstGeom prst="rect">
              <a:avLst/>
            </a:prstGeom>
            <a:solidFill>
              <a:schemeClr val="accent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17" name="Google Shape;17;p2"/>
            <p:cNvSpPr/>
            <p:nvPr/>
          </p:nvSpPr>
          <p:spPr>
            <a:xfrm flipH="1">
              <a:off x="7113463" y="5"/>
              <a:ext cx="1015200" cy="1015200"/>
            </a:xfrm>
            <a:prstGeom prst="rtTriangle">
              <a:avLst/>
            </a:prstGeom>
            <a:solidFill>
              <a:schemeClr val="accent2"/>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7113588" y="107"/>
              <a:ext cx="1015200" cy="1015200"/>
            </a:xfrm>
            <a:prstGeom prst="rtTriangle">
              <a:avLst/>
            </a:prstGeom>
            <a:solidFill>
              <a:schemeClr val="accent6"/>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19" name="Google Shape;19;p2"/>
            <p:cNvSpPr/>
            <p:nvPr/>
          </p:nvSpPr>
          <p:spPr>
            <a:xfrm rot="10800000">
              <a:off x="6098378" y="97"/>
              <a:ext cx="1015200" cy="1015200"/>
            </a:xfrm>
            <a:prstGeom prst="rtTriangle">
              <a:avLst/>
            </a:prstGeom>
            <a:solidFill>
              <a:schemeClr val="accent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20" name="Google Shape;20;p2"/>
            <p:cNvSpPr/>
            <p:nvPr/>
          </p:nvSpPr>
          <p:spPr>
            <a:xfrm rot="10800000">
              <a:off x="8128789" y="1015375"/>
              <a:ext cx="1015200" cy="1015200"/>
            </a:xfrm>
            <a:prstGeom prst="rtTriangle">
              <a:avLst/>
            </a:prstGeom>
            <a:solidFill>
              <a:schemeClr val="accent6"/>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659364" y="2609138"/>
            <a:ext cx="9064200" cy="1232700"/>
          </a:xfrm>
          <a:prstGeom prst="rect">
            <a:avLst/>
          </a:prstGeom>
        </p:spPr>
        <p:txBody>
          <a:bodyPr anchorCtr="0" anchor="b" bIns="111975" lIns="111975" spcFirstLastPara="1" rIns="111975" wrap="square" tIns="111975">
            <a:noAutofit/>
          </a:bodyPr>
          <a:lstStyle>
            <a:lvl1pPr lvl="0">
              <a:spcBef>
                <a:spcPts val="0"/>
              </a:spcBef>
              <a:spcAft>
                <a:spcPts val="0"/>
              </a:spcAft>
              <a:buClr>
                <a:schemeClr val="lt1"/>
              </a:buClr>
              <a:buSzPts val="5100"/>
              <a:buNone/>
              <a:defRPr sz="5100">
                <a:solidFill>
                  <a:schemeClr val="lt1"/>
                </a:solidFill>
              </a:defRPr>
            </a:lvl1pPr>
            <a:lvl2pPr lvl="1">
              <a:spcBef>
                <a:spcPts val="0"/>
              </a:spcBef>
              <a:spcAft>
                <a:spcPts val="0"/>
              </a:spcAft>
              <a:buClr>
                <a:schemeClr val="lt1"/>
              </a:buClr>
              <a:buSzPts val="5100"/>
              <a:buNone/>
              <a:defRPr sz="5100">
                <a:solidFill>
                  <a:schemeClr val="lt1"/>
                </a:solidFill>
              </a:defRPr>
            </a:lvl2pPr>
            <a:lvl3pPr lvl="2">
              <a:spcBef>
                <a:spcPts val="0"/>
              </a:spcBef>
              <a:spcAft>
                <a:spcPts val="0"/>
              </a:spcAft>
              <a:buClr>
                <a:schemeClr val="lt1"/>
              </a:buClr>
              <a:buSzPts val="5100"/>
              <a:buNone/>
              <a:defRPr sz="5100">
                <a:solidFill>
                  <a:schemeClr val="lt1"/>
                </a:solidFill>
              </a:defRPr>
            </a:lvl3pPr>
            <a:lvl4pPr lvl="3">
              <a:spcBef>
                <a:spcPts val="0"/>
              </a:spcBef>
              <a:spcAft>
                <a:spcPts val="0"/>
              </a:spcAft>
              <a:buClr>
                <a:schemeClr val="lt1"/>
              </a:buClr>
              <a:buSzPts val="5100"/>
              <a:buNone/>
              <a:defRPr sz="5100">
                <a:solidFill>
                  <a:schemeClr val="lt1"/>
                </a:solidFill>
              </a:defRPr>
            </a:lvl4pPr>
            <a:lvl5pPr lvl="4">
              <a:spcBef>
                <a:spcPts val="0"/>
              </a:spcBef>
              <a:spcAft>
                <a:spcPts val="0"/>
              </a:spcAft>
              <a:buClr>
                <a:schemeClr val="lt1"/>
              </a:buClr>
              <a:buSzPts val="5100"/>
              <a:buNone/>
              <a:defRPr sz="5100">
                <a:solidFill>
                  <a:schemeClr val="lt1"/>
                </a:solidFill>
              </a:defRPr>
            </a:lvl5pPr>
            <a:lvl6pPr lvl="5">
              <a:spcBef>
                <a:spcPts val="0"/>
              </a:spcBef>
              <a:spcAft>
                <a:spcPts val="0"/>
              </a:spcAft>
              <a:buClr>
                <a:schemeClr val="lt1"/>
              </a:buClr>
              <a:buSzPts val="5100"/>
              <a:buNone/>
              <a:defRPr sz="5100">
                <a:solidFill>
                  <a:schemeClr val="lt1"/>
                </a:solidFill>
              </a:defRPr>
            </a:lvl6pPr>
            <a:lvl7pPr lvl="6">
              <a:spcBef>
                <a:spcPts val="0"/>
              </a:spcBef>
              <a:spcAft>
                <a:spcPts val="0"/>
              </a:spcAft>
              <a:buClr>
                <a:schemeClr val="lt1"/>
              </a:buClr>
              <a:buSzPts val="5100"/>
              <a:buNone/>
              <a:defRPr sz="5100">
                <a:solidFill>
                  <a:schemeClr val="lt1"/>
                </a:solidFill>
              </a:defRPr>
            </a:lvl7pPr>
            <a:lvl8pPr lvl="7">
              <a:spcBef>
                <a:spcPts val="0"/>
              </a:spcBef>
              <a:spcAft>
                <a:spcPts val="0"/>
              </a:spcAft>
              <a:buClr>
                <a:schemeClr val="lt1"/>
              </a:buClr>
              <a:buSzPts val="5100"/>
              <a:buNone/>
              <a:defRPr sz="5100">
                <a:solidFill>
                  <a:schemeClr val="lt1"/>
                </a:solidFill>
              </a:defRPr>
            </a:lvl8pPr>
            <a:lvl9pPr lvl="8">
              <a:spcBef>
                <a:spcPts val="0"/>
              </a:spcBef>
              <a:spcAft>
                <a:spcPts val="0"/>
              </a:spcAft>
              <a:buClr>
                <a:schemeClr val="lt1"/>
              </a:buClr>
              <a:buSzPts val="5100"/>
              <a:buNone/>
              <a:defRPr sz="5100">
                <a:solidFill>
                  <a:schemeClr val="lt1"/>
                </a:solidFill>
              </a:defRPr>
            </a:lvl9pPr>
          </a:lstStyle>
          <a:p/>
        </p:txBody>
      </p:sp>
      <p:sp>
        <p:nvSpPr>
          <p:cNvPr id="22" name="Google Shape;22;p2"/>
          <p:cNvSpPr txBox="1"/>
          <p:nvPr>
            <p:ph idx="1" type="subTitle"/>
          </p:nvPr>
        </p:nvSpPr>
        <p:spPr>
          <a:xfrm>
            <a:off x="659351" y="3991721"/>
            <a:ext cx="9064200" cy="636300"/>
          </a:xfrm>
          <a:prstGeom prst="rect">
            <a:avLst/>
          </a:prstGeom>
        </p:spPr>
        <p:txBody>
          <a:bodyPr anchorCtr="0" anchor="t" bIns="111975" lIns="111975" spcFirstLastPara="1" rIns="111975" wrap="square" tIns="111975">
            <a:noAutofit/>
          </a:bodyPr>
          <a:lstStyle>
            <a:lvl1pPr lvl="0">
              <a:lnSpc>
                <a:spcPct val="100000"/>
              </a:lnSpc>
              <a:spcBef>
                <a:spcPts val="0"/>
              </a:spcBef>
              <a:spcAft>
                <a:spcPts val="0"/>
              </a:spcAft>
              <a:buClr>
                <a:schemeClr val="lt1"/>
              </a:buClr>
              <a:buSzPts val="2600"/>
              <a:buNone/>
              <a:defRPr sz="2600">
                <a:solidFill>
                  <a:schemeClr val="lt1"/>
                </a:solidFill>
              </a:defRPr>
            </a:lvl1pPr>
            <a:lvl2pPr lvl="1">
              <a:lnSpc>
                <a:spcPct val="100000"/>
              </a:lnSpc>
              <a:spcBef>
                <a:spcPts val="0"/>
              </a:spcBef>
              <a:spcAft>
                <a:spcPts val="0"/>
              </a:spcAft>
              <a:buClr>
                <a:schemeClr val="lt1"/>
              </a:buClr>
              <a:buSzPts val="2600"/>
              <a:buNone/>
              <a:defRPr sz="2600">
                <a:solidFill>
                  <a:schemeClr val="lt1"/>
                </a:solidFill>
              </a:defRPr>
            </a:lvl2pPr>
            <a:lvl3pPr lvl="2">
              <a:lnSpc>
                <a:spcPct val="100000"/>
              </a:lnSpc>
              <a:spcBef>
                <a:spcPts val="0"/>
              </a:spcBef>
              <a:spcAft>
                <a:spcPts val="0"/>
              </a:spcAft>
              <a:buClr>
                <a:schemeClr val="lt1"/>
              </a:buClr>
              <a:buSzPts val="2600"/>
              <a:buNone/>
              <a:defRPr sz="2600">
                <a:solidFill>
                  <a:schemeClr val="lt1"/>
                </a:solidFill>
              </a:defRPr>
            </a:lvl3pPr>
            <a:lvl4pPr lvl="3">
              <a:lnSpc>
                <a:spcPct val="100000"/>
              </a:lnSpc>
              <a:spcBef>
                <a:spcPts val="0"/>
              </a:spcBef>
              <a:spcAft>
                <a:spcPts val="0"/>
              </a:spcAft>
              <a:buClr>
                <a:schemeClr val="lt1"/>
              </a:buClr>
              <a:buSzPts val="2600"/>
              <a:buNone/>
              <a:defRPr sz="2600">
                <a:solidFill>
                  <a:schemeClr val="lt1"/>
                </a:solidFill>
              </a:defRPr>
            </a:lvl4pPr>
            <a:lvl5pPr lvl="4">
              <a:lnSpc>
                <a:spcPct val="100000"/>
              </a:lnSpc>
              <a:spcBef>
                <a:spcPts val="0"/>
              </a:spcBef>
              <a:spcAft>
                <a:spcPts val="0"/>
              </a:spcAft>
              <a:buClr>
                <a:schemeClr val="lt1"/>
              </a:buClr>
              <a:buSzPts val="2600"/>
              <a:buNone/>
              <a:defRPr sz="2600">
                <a:solidFill>
                  <a:schemeClr val="lt1"/>
                </a:solidFill>
              </a:defRPr>
            </a:lvl5pPr>
            <a:lvl6pPr lvl="5">
              <a:lnSpc>
                <a:spcPct val="100000"/>
              </a:lnSpc>
              <a:spcBef>
                <a:spcPts val="0"/>
              </a:spcBef>
              <a:spcAft>
                <a:spcPts val="0"/>
              </a:spcAft>
              <a:buClr>
                <a:schemeClr val="lt1"/>
              </a:buClr>
              <a:buSzPts val="2600"/>
              <a:buNone/>
              <a:defRPr sz="2600">
                <a:solidFill>
                  <a:schemeClr val="lt1"/>
                </a:solidFill>
              </a:defRPr>
            </a:lvl6pPr>
            <a:lvl7pPr lvl="6">
              <a:lnSpc>
                <a:spcPct val="100000"/>
              </a:lnSpc>
              <a:spcBef>
                <a:spcPts val="0"/>
              </a:spcBef>
              <a:spcAft>
                <a:spcPts val="0"/>
              </a:spcAft>
              <a:buClr>
                <a:schemeClr val="lt1"/>
              </a:buClr>
              <a:buSzPts val="2600"/>
              <a:buNone/>
              <a:defRPr sz="2600">
                <a:solidFill>
                  <a:schemeClr val="lt1"/>
                </a:solidFill>
              </a:defRPr>
            </a:lvl7pPr>
            <a:lvl8pPr lvl="7">
              <a:lnSpc>
                <a:spcPct val="100000"/>
              </a:lnSpc>
              <a:spcBef>
                <a:spcPts val="0"/>
              </a:spcBef>
              <a:spcAft>
                <a:spcPts val="0"/>
              </a:spcAft>
              <a:buClr>
                <a:schemeClr val="lt1"/>
              </a:buClr>
              <a:buSzPts val="2600"/>
              <a:buNone/>
              <a:defRPr sz="2600">
                <a:solidFill>
                  <a:schemeClr val="lt1"/>
                </a:solidFill>
              </a:defRPr>
            </a:lvl8pPr>
            <a:lvl9pPr lvl="8">
              <a:lnSpc>
                <a:spcPct val="100000"/>
              </a:lnSpc>
              <a:spcBef>
                <a:spcPts val="0"/>
              </a:spcBef>
              <a:spcAft>
                <a:spcPts val="0"/>
              </a:spcAft>
              <a:buClr>
                <a:schemeClr val="lt1"/>
              </a:buClr>
              <a:buSzPts val="2600"/>
              <a:buNone/>
              <a:defRPr sz="2600">
                <a:solidFill>
                  <a:schemeClr val="lt1"/>
                </a:solidFill>
              </a:defRPr>
            </a:lvl9pPr>
          </a:lstStyle>
          <a:p/>
        </p:txBody>
      </p:sp>
      <p:sp>
        <p:nvSpPr>
          <p:cNvPr id="23" name="Google Shape;23;p2"/>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6722852" y="7"/>
            <a:ext cx="3357497" cy="2984532"/>
            <a:chOff x="6098378" y="5"/>
            <a:chExt cx="3045625" cy="2030570"/>
          </a:xfrm>
        </p:grpSpPr>
        <p:sp>
          <p:nvSpPr>
            <p:cNvPr id="76" name="Google Shape;76;p11"/>
            <p:cNvSpPr/>
            <p:nvPr/>
          </p:nvSpPr>
          <p:spPr>
            <a:xfrm>
              <a:off x="8128803" y="16"/>
              <a:ext cx="1015200" cy="1015200"/>
            </a:xfrm>
            <a:prstGeom prst="rect">
              <a:avLst/>
            </a:prstGeom>
            <a:solidFill>
              <a:schemeClr val="accent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77" name="Google Shape;77;p11"/>
            <p:cNvSpPr/>
            <p:nvPr/>
          </p:nvSpPr>
          <p:spPr>
            <a:xfrm flipH="1">
              <a:off x="7113463" y="5"/>
              <a:ext cx="1015200" cy="1015200"/>
            </a:xfrm>
            <a:prstGeom prst="rtTriangle">
              <a:avLst/>
            </a:prstGeom>
            <a:solidFill>
              <a:schemeClr val="accent2"/>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78" name="Google Shape;78;p11"/>
            <p:cNvSpPr/>
            <p:nvPr/>
          </p:nvSpPr>
          <p:spPr>
            <a:xfrm flipH="1" rot="10800000">
              <a:off x="7113588" y="107"/>
              <a:ext cx="1015200" cy="1015200"/>
            </a:xfrm>
            <a:prstGeom prst="rtTriangle">
              <a:avLst/>
            </a:prstGeom>
            <a:solidFill>
              <a:schemeClr val="accent6"/>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79" name="Google Shape;79;p11"/>
            <p:cNvSpPr/>
            <p:nvPr/>
          </p:nvSpPr>
          <p:spPr>
            <a:xfrm rot="10800000">
              <a:off x="6098378" y="97"/>
              <a:ext cx="1015200" cy="1015200"/>
            </a:xfrm>
            <a:prstGeom prst="rtTriangle">
              <a:avLst/>
            </a:prstGeom>
            <a:solidFill>
              <a:schemeClr val="accent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80" name="Google Shape;80;p11"/>
            <p:cNvSpPr/>
            <p:nvPr/>
          </p:nvSpPr>
          <p:spPr>
            <a:xfrm rot="10800000">
              <a:off x="8128789" y="1015375"/>
              <a:ext cx="1015200" cy="1015200"/>
            </a:xfrm>
            <a:prstGeom prst="rtTriangle">
              <a:avLst/>
            </a:prstGeom>
            <a:solidFill>
              <a:schemeClr val="accent6"/>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343628" y="1846083"/>
            <a:ext cx="9393300" cy="2984700"/>
          </a:xfrm>
          <a:prstGeom prst="rect">
            <a:avLst/>
          </a:prstGeom>
        </p:spPr>
        <p:txBody>
          <a:bodyPr anchorCtr="0" anchor="b" bIns="111975" lIns="111975" spcFirstLastPara="1" rIns="111975" wrap="square" tIns="111975">
            <a:noAutofit/>
          </a:bodyPr>
          <a:lstStyle>
            <a:lvl1pPr lvl="0" algn="ctr">
              <a:spcBef>
                <a:spcPts val="0"/>
              </a:spcBef>
              <a:spcAft>
                <a:spcPts val="0"/>
              </a:spcAft>
              <a:buClr>
                <a:schemeClr val="lt1"/>
              </a:buClr>
              <a:buSzPts val="14700"/>
              <a:buNone/>
              <a:defRPr sz="14700">
                <a:solidFill>
                  <a:schemeClr val="lt1"/>
                </a:solidFill>
              </a:defRPr>
            </a:lvl1pPr>
            <a:lvl2pPr lvl="1" algn="ctr">
              <a:spcBef>
                <a:spcPts val="0"/>
              </a:spcBef>
              <a:spcAft>
                <a:spcPts val="0"/>
              </a:spcAft>
              <a:buClr>
                <a:schemeClr val="lt1"/>
              </a:buClr>
              <a:buSzPts val="14700"/>
              <a:buNone/>
              <a:defRPr sz="14700">
                <a:solidFill>
                  <a:schemeClr val="lt1"/>
                </a:solidFill>
              </a:defRPr>
            </a:lvl2pPr>
            <a:lvl3pPr lvl="2" algn="ctr">
              <a:spcBef>
                <a:spcPts val="0"/>
              </a:spcBef>
              <a:spcAft>
                <a:spcPts val="0"/>
              </a:spcAft>
              <a:buClr>
                <a:schemeClr val="lt1"/>
              </a:buClr>
              <a:buSzPts val="14700"/>
              <a:buNone/>
              <a:defRPr sz="14700">
                <a:solidFill>
                  <a:schemeClr val="lt1"/>
                </a:solidFill>
              </a:defRPr>
            </a:lvl3pPr>
            <a:lvl4pPr lvl="3" algn="ctr">
              <a:spcBef>
                <a:spcPts val="0"/>
              </a:spcBef>
              <a:spcAft>
                <a:spcPts val="0"/>
              </a:spcAft>
              <a:buClr>
                <a:schemeClr val="lt1"/>
              </a:buClr>
              <a:buSzPts val="14700"/>
              <a:buNone/>
              <a:defRPr sz="14700">
                <a:solidFill>
                  <a:schemeClr val="lt1"/>
                </a:solidFill>
              </a:defRPr>
            </a:lvl4pPr>
            <a:lvl5pPr lvl="4" algn="ctr">
              <a:spcBef>
                <a:spcPts val="0"/>
              </a:spcBef>
              <a:spcAft>
                <a:spcPts val="0"/>
              </a:spcAft>
              <a:buClr>
                <a:schemeClr val="lt1"/>
              </a:buClr>
              <a:buSzPts val="14700"/>
              <a:buNone/>
              <a:defRPr sz="14700">
                <a:solidFill>
                  <a:schemeClr val="lt1"/>
                </a:solidFill>
              </a:defRPr>
            </a:lvl5pPr>
            <a:lvl6pPr lvl="5" algn="ctr">
              <a:spcBef>
                <a:spcPts val="0"/>
              </a:spcBef>
              <a:spcAft>
                <a:spcPts val="0"/>
              </a:spcAft>
              <a:buClr>
                <a:schemeClr val="lt1"/>
              </a:buClr>
              <a:buSzPts val="14700"/>
              <a:buNone/>
              <a:defRPr sz="14700">
                <a:solidFill>
                  <a:schemeClr val="lt1"/>
                </a:solidFill>
              </a:defRPr>
            </a:lvl6pPr>
            <a:lvl7pPr lvl="6" algn="ctr">
              <a:spcBef>
                <a:spcPts val="0"/>
              </a:spcBef>
              <a:spcAft>
                <a:spcPts val="0"/>
              </a:spcAft>
              <a:buClr>
                <a:schemeClr val="lt1"/>
              </a:buClr>
              <a:buSzPts val="14700"/>
              <a:buNone/>
              <a:defRPr sz="14700">
                <a:solidFill>
                  <a:schemeClr val="lt1"/>
                </a:solidFill>
              </a:defRPr>
            </a:lvl7pPr>
            <a:lvl8pPr lvl="7" algn="ctr">
              <a:spcBef>
                <a:spcPts val="0"/>
              </a:spcBef>
              <a:spcAft>
                <a:spcPts val="0"/>
              </a:spcAft>
              <a:buClr>
                <a:schemeClr val="lt1"/>
              </a:buClr>
              <a:buSzPts val="14700"/>
              <a:buNone/>
              <a:defRPr sz="14700">
                <a:solidFill>
                  <a:schemeClr val="lt1"/>
                </a:solidFill>
              </a:defRPr>
            </a:lvl8pPr>
            <a:lvl9pPr lvl="8" algn="ctr">
              <a:spcBef>
                <a:spcPts val="0"/>
              </a:spcBef>
              <a:spcAft>
                <a:spcPts val="0"/>
              </a:spcAft>
              <a:buClr>
                <a:schemeClr val="lt1"/>
              </a:buClr>
              <a:buSzPts val="14700"/>
              <a:buNone/>
              <a:defRPr sz="14700">
                <a:solidFill>
                  <a:schemeClr val="lt1"/>
                </a:solidFill>
              </a:defRPr>
            </a:lvl9pPr>
          </a:lstStyle>
          <a:p>
            <a:r>
              <a:t>xx%</a:t>
            </a:r>
          </a:p>
        </p:txBody>
      </p:sp>
      <p:sp>
        <p:nvSpPr>
          <p:cNvPr id="82" name="Google Shape;82;p11"/>
          <p:cNvSpPr txBox="1"/>
          <p:nvPr>
            <p:ph idx="1" type="body"/>
          </p:nvPr>
        </p:nvSpPr>
        <p:spPr>
          <a:xfrm>
            <a:off x="343628" y="4951929"/>
            <a:ext cx="9393300" cy="1884000"/>
          </a:xfrm>
          <a:prstGeom prst="rect">
            <a:avLst/>
          </a:prstGeom>
        </p:spPr>
        <p:txBody>
          <a:bodyPr anchorCtr="0" anchor="t" bIns="111975" lIns="111975" spcFirstLastPara="1" rIns="111975" wrap="square" tIns="111975">
            <a:noAutofit/>
          </a:bodyPr>
          <a:lstStyle>
            <a:lvl1pPr indent="-368300" lvl="0" marL="457200" algn="ctr">
              <a:spcBef>
                <a:spcPts val="0"/>
              </a:spcBef>
              <a:spcAft>
                <a:spcPts val="0"/>
              </a:spcAft>
              <a:buClr>
                <a:schemeClr val="lt1"/>
              </a:buClr>
              <a:buSzPts val="2200"/>
              <a:buChar char="●"/>
              <a:defRPr>
                <a:solidFill>
                  <a:schemeClr val="lt1"/>
                </a:solidFill>
              </a:defRPr>
            </a:lvl1pPr>
            <a:lvl2pPr indent="-336550" lvl="1" marL="914400" algn="ctr">
              <a:spcBef>
                <a:spcPts val="2000"/>
              </a:spcBef>
              <a:spcAft>
                <a:spcPts val="0"/>
              </a:spcAft>
              <a:buClr>
                <a:schemeClr val="lt1"/>
              </a:buClr>
              <a:buSzPts val="1700"/>
              <a:buChar char="○"/>
              <a:defRPr>
                <a:solidFill>
                  <a:schemeClr val="lt1"/>
                </a:solidFill>
              </a:defRPr>
            </a:lvl2pPr>
            <a:lvl3pPr indent="-336550" lvl="2" marL="1371600" algn="ctr">
              <a:spcBef>
                <a:spcPts val="2000"/>
              </a:spcBef>
              <a:spcAft>
                <a:spcPts val="0"/>
              </a:spcAft>
              <a:buClr>
                <a:schemeClr val="lt1"/>
              </a:buClr>
              <a:buSzPts val="1700"/>
              <a:buChar char="■"/>
              <a:defRPr>
                <a:solidFill>
                  <a:schemeClr val="lt1"/>
                </a:solidFill>
              </a:defRPr>
            </a:lvl3pPr>
            <a:lvl4pPr indent="-336550" lvl="3" marL="1828800" algn="ctr">
              <a:spcBef>
                <a:spcPts val="2000"/>
              </a:spcBef>
              <a:spcAft>
                <a:spcPts val="0"/>
              </a:spcAft>
              <a:buClr>
                <a:schemeClr val="lt1"/>
              </a:buClr>
              <a:buSzPts val="1700"/>
              <a:buChar char="●"/>
              <a:defRPr>
                <a:solidFill>
                  <a:schemeClr val="lt1"/>
                </a:solidFill>
              </a:defRPr>
            </a:lvl4pPr>
            <a:lvl5pPr indent="-336550" lvl="4" marL="2286000" algn="ctr">
              <a:spcBef>
                <a:spcPts val="2000"/>
              </a:spcBef>
              <a:spcAft>
                <a:spcPts val="0"/>
              </a:spcAft>
              <a:buClr>
                <a:schemeClr val="lt1"/>
              </a:buClr>
              <a:buSzPts val="1700"/>
              <a:buChar char="○"/>
              <a:defRPr>
                <a:solidFill>
                  <a:schemeClr val="lt1"/>
                </a:solidFill>
              </a:defRPr>
            </a:lvl5pPr>
            <a:lvl6pPr indent="-336550" lvl="5" marL="2743200" algn="ctr">
              <a:spcBef>
                <a:spcPts val="2000"/>
              </a:spcBef>
              <a:spcAft>
                <a:spcPts val="0"/>
              </a:spcAft>
              <a:buClr>
                <a:schemeClr val="lt1"/>
              </a:buClr>
              <a:buSzPts val="1700"/>
              <a:buChar char="■"/>
              <a:defRPr>
                <a:solidFill>
                  <a:schemeClr val="lt1"/>
                </a:solidFill>
              </a:defRPr>
            </a:lvl6pPr>
            <a:lvl7pPr indent="-336550" lvl="6" marL="3200400" algn="ctr">
              <a:spcBef>
                <a:spcPts val="2000"/>
              </a:spcBef>
              <a:spcAft>
                <a:spcPts val="0"/>
              </a:spcAft>
              <a:buClr>
                <a:schemeClr val="lt1"/>
              </a:buClr>
              <a:buSzPts val="1700"/>
              <a:buChar char="●"/>
              <a:defRPr>
                <a:solidFill>
                  <a:schemeClr val="lt1"/>
                </a:solidFill>
              </a:defRPr>
            </a:lvl7pPr>
            <a:lvl8pPr indent="-336550" lvl="7" marL="3657600" algn="ctr">
              <a:spcBef>
                <a:spcPts val="2000"/>
              </a:spcBef>
              <a:spcAft>
                <a:spcPts val="0"/>
              </a:spcAft>
              <a:buClr>
                <a:schemeClr val="lt1"/>
              </a:buClr>
              <a:buSzPts val="1700"/>
              <a:buChar char="○"/>
              <a:defRPr>
                <a:solidFill>
                  <a:schemeClr val="lt1"/>
                </a:solidFill>
              </a:defRPr>
            </a:lvl8pPr>
            <a:lvl9pPr indent="-336550" lvl="8" marL="4114800" algn="ctr">
              <a:spcBef>
                <a:spcPts val="2000"/>
              </a:spcBef>
              <a:spcAft>
                <a:spcPts val="2000"/>
              </a:spcAft>
              <a:buClr>
                <a:schemeClr val="lt1"/>
              </a:buClr>
              <a:buSzPts val="1700"/>
              <a:buChar char="■"/>
              <a:defRPr>
                <a:solidFill>
                  <a:schemeClr val="lt1"/>
                </a:solidFill>
              </a:defRPr>
            </a:lvl9pPr>
          </a:lstStyle>
          <a:p/>
        </p:txBody>
      </p:sp>
      <p:sp>
        <p:nvSpPr>
          <p:cNvPr id="83" name="Google Shape;83;p11"/>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grpSp>
        <p:nvGrpSpPr>
          <p:cNvPr id="25" name="Google Shape;25;p3"/>
          <p:cNvGrpSpPr/>
          <p:nvPr/>
        </p:nvGrpSpPr>
        <p:grpSpPr>
          <a:xfrm>
            <a:off x="6722852" y="7"/>
            <a:ext cx="3357497" cy="2984532"/>
            <a:chOff x="6098378" y="5"/>
            <a:chExt cx="3045625" cy="2030570"/>
          </a:xfrm>
        </p:grpSpPr>
        <p:sp>
          <p:nvSpPr>
            <p:cNvPr id="26" name="Google Shape;26;p3"/>
            <p:cNvSpPr/>
            <p:nvPr/>
          </p:nvSpPr>
          <p:spPr>
            <a:xfrm>
              <a:off x="8128803" y="16"/>
              <a:ext cx="1015200" cy="1015200"/>
            </a:xfrm>
            <a:prstGeom prst="rect">
              <a:avLst/>
            </a:prstGeom>
            <a:solidFill>
              <a:schemeClr val="accent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27" name="Google Shape;27;p3"/>
            <p:cNvSpPr/>
            <p:nvPr/>
          </p:nvSpPr>
          <p:spPr>
            <a:xfrm flipH="1">
              <a:off x="7113463" y="5"/>
              <a:ext cx="1015200" cy="1015200"/>
            </a:xfrm>
            <a:prstGeom prst="rtTriangle">
              <a:avLst/>
            </a:prstGeom>
            <a:solidFill>
              <a:schemeClr val="accent2"/>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28" name="Google Shape;28;p3"/>
            <p:cNvSpPr/>
            <p:nvPr/>
          </p:nvSpPr>
          <p:spPr>
            <a:xfrm flipH="1" rot="10800000">
              <a:off x="7113588" y="107"/>
              <a:ext cx="1015200" cy="1015200"/>
            </a:xfrm>
            <a:prstGeom prst="rtTriangle">
              <a:avLst/>
            </a:prstGeom>
            <a:solidFill>
              <a:schemeClr val="accent6"/>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29" name="Google Shape;29;p3"/>
            <p:cNvSpPr/>
            <p:nvPr/>
          </p:nvSpPr>
          <p:spPr>
            <a:xfrm rot="10800000">
              <a:off x="6098378" y="97"/>
              <a:ext cx="1015200" cy="1015200"/>
            </a:xfrm>
            <a:prstGeom prst="rtTriangle">
              <a:avLst/>
            </a:prstGeom>
            <a:solidFill>
              <a:schemeClr val="accent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0" name="Google Shape;30;p3"/>
            <p:cNvSpPr/>
            <p:nvPr/>
          </p:nvSpPr>
          <p:spPr>
            <a:xfrm rot="10800000">
              <a:off x="8128789" y="1015375"/>
              <a:ext cx="1015200" cy="1015200"/>
            </a:xfrm>
            <a:prstGeom prst="rtTriangle">
              <a:avLst/>
            </a:prstGeom>
            <a:solidFill>
              <a:schemeClr val="accent6"/>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grpSp>
      <p:sp>
        <p:nvSpPr>
          <p:cNvPr id="31" name="Google Shape;31;p3"/>
          <p:cNvSpPr txBox="1"/>
          <p:nvPr>
            <p:ph type="title"/>
          </p:nvPr>
        </p:nvSpPr>
        <p:spPr>
          <a:xfrm>
            <a:off x="659364" y="3163419"/>
            <a:ext cx="9064200" cy="1232700"/>
          </a:xfrm>
          <a:prstGeom prst="rect">
            <a:avLst/>
          </a:prstGeom>
        </p:spPr>
        <p:txBody>
          <a:bodyPr anchorCtr="0" anchor="ctr" bIns="111975" lIns="111975" spcFirstLastPara="1" rIns="111975" wrap="square" tIns="111975">
            <a:noAutofit/>
          </a:bodyPr>
          <a:lstStyle>
            <a:lvl1pPr lvl="0">
              <a:spcBef>
                <a:spcPts val="0"/>
              </a:spcBef>
              <a:spcAft>
                <a:spcPts val="0"/>
              </a:spcAft>
              <a:buClr>
                <a:schemeClr val="lt1"/>
              </a:buClr>
              <a:buSzPts val="5100"/>
              <a:buNone/>
              <a:defRPr sz="5100">
                <a:solidFill>
                  <a:schemeClr val="lt1"/>
                </a:solidFill>
              </a:defRPr>
            </a:lvl1pPr>
            <a:lvl2pPr lvl="1">
              <a:spcBef>
                <a:spcPts val="0"/>
              </a:spcBef>
              <a:spcAft>
                <a:spcPts val="0"/>
              </a:spcAft>
              <a:buClr>
                <a:schemeClr val="lt1"/>
              </a:buClr>
              <a:buSzPts val="5100"/>
              <a:buNone/>
              <a:defRPr sz="5100">
                <a:solidFill>
                  <a:schemeClr val="lt1"/>
                </a:solidFill>
              </a:defRPr>
            </a:lvl2pPr>
            <a:lvl3pPr lvl="2">
              <a:spcBef>
                <a:spcPts val="0"/>
              </a:spcBef>
              <a:spcAft>
                <a:spcPts val="0"/>
              </a:spcAft>
              <a:buClr>
                <a:schemeClr val="lt1"/>
              </a:buClr>
              <a:buSzPts val="5100"/>
              <a:buNone/>
              <a:defRPr sz="5100">
                <a:solidFill>
                  <a:schemeClr val="lt1"/>
                </a:solidFill>
              </a:defRPr>
            </a:lvl3pPr>
            <a:lvl4pPr lvl="3">
              <a:spcBef>
                <a:spcPts val="0"/>
              </a:spcBef>
              <a:spcAft>
                <a:spcPts val="0"/>
              </a:spcAft>
              <a:buClr>
                <a:schemeClr val="lt1"/>
              </a:buClr>
              <a:buSzPts val="5100"/>
              <a:buNone/>
              <a:defRPr sz="5100">
                <a:solidFill>
                  <a:schemeClr val="lt1"/>
                </a:solidFill>
              </a:defRPr>
            </a:lvl4pPr>
            <a:lvl5pPr lvl="4">
              <a:spcBef>
                <a:spcPts val="0"/>
              </a:spcBef>
              <a:spcAft>
                <a:spcPts val="0"/>
              </a:spcAft>
              <a:buClr>
                <a:schemeClr val="lt1"/>
              </a:buClr>
              <a:buSzPts val="5100"/>
              <a:buNone/>
              <a:defRPr sz="5100">
                <a:solidFill>
                  <a:schemeClr val="lt1"/>
                </a:solidFill>
              </a:defRPr>
            </a:lvl5pPr>
            <a:lvl6pPr lvl="5">
              <a:spcBef>
                <a:spcPts val="0"/>
              </a:spcBef>
              <a:spcAft>
                <a:spcPts val="0"/>
              </a:spcAft>
              <a:buClr>
                <a:schemeClr val="lt1"/>
              </a:buClr>
              <a:buSzPts val="5100"/>
              <a:buNone/>
              <a:defRPr sz="5100">
                <a:solidFill>
                  <a:schemeClr val="lt1"/>
                </a:solidFill>
              </a:defRPr>
            </a:lvl6pPr>
            <a:lvl7pPr lvl="6">
              <a:spcBef>
                <a:spcPts val="0"/>
              </a:spcBef>
              <a:spcAft>
                <a:spcPts val="0"/>
              </a:spcAft>
              <a:buClr>
                <a:schemeClr val="lt1"/>
              </a:buClr>
              <a:buSzPts val="5100"/>
              <a:buNone/>
              <a:defRPr sz="5100">
                <a:solidFill>
                  <a:schemeClr val="lt1"/>
                </a:solidFill>
              </a:defRPr>
            </a:lvl7pPr>
            <a:lvl8pPr lvl="7">
              <a:spcBef>
                <a:spcPts val="0"/>
              </a:spcBef>
              <a:spcAft>
                <a:spcPts val="0"/>
              </a:spcAft>
              <a:buClr>
                <a:schemeClr val="lt1"/>
              </a:buClr>
              <a:buSzPts val="5100"/>
              <a:buNone/>
              <a:defRPr sz="5100">
                <a:solidFill>
                  <a:schemeClr val="lt1"/>
                </a:solidFill>
              </a:defRPr>
            </a:lvl8pPr>
            <a:lvl9pPr lvl="8">
              <a:spcBef>
                <a:spcPts val="0"/>
              </a:spcBef>
              <a:spcAft>
                <a:spcPts val="0"/>
              </a:spcAft>
              <a:buClr>
                <a:schemeClr val="lt1"/>
              </a:buClr>
              <a:buSzPts val="5100"/>
              <a:buNone/>
              <a:defRPr sz="5100">
                <a:solidFill>
                  <a:schemeClr val="lt1"/>
                </a:solidFill>
              </a:defRPr>
            </a:lvl9pPr>
          </a:lstStyle>
          <a:p/>
        </p:txBody>
      </p:sp>
      <p:sp>
        <p:nvSpPr>
          <p:cNvPr id="32" name="Google Shape;32;p3"/>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 name="Shape 33"/>
        <p:cNvGrpSpPr/>
        <p:nvPr/>
      </p:nvGrpSpPr>
      <p:grpSpPr>
        <a:xfrm>
          <a:off x="0" y="0"/>
          <a:ext cx="0" cy="0"/>
          <a:chOff x="0" y="0"/>
          <a:chExt cx="0" cy="0"/>
        </a:xfrm>
      </p:grpSpPr>
      <p:grpSp>
        <p:nvGrpSpPr>
          <p:cNvPr id="34" name="Google Shape;34;p4"/>
          <p:cNvGrpSpPr/>
          <p:nvPr/>
        </p:nvGrpSpPr>
        <p:grpSpPr>
          <a:xfrm>
            <a:off x="0" y="5737613"/>
            <a:ext cx="10080346" cy="1822442"/>
            <a:chOff x="0" y="3903669"/>
            <a:chExt cx="9144000" cy="1239925"/>
          </a:xfrm>
        </p:grpSpPr>
        <p:sp>
          <p:nvSpPr>
            <p:cNvPr id="35" name="Google Shape;35;p4"/>
            <p:cNvSpPr/>
            <p:nvPr/>
          </p:nvSpPr>
          <p:spPr>
            <a:xfrm>
              <a:off x="8154895" y="3903669"/>
              <a:ext cx="989100" cy="987900"/>
            </a:xfrm>
            <a:prstGeom prst="rtTriangle">
              <a:avLst/>
            </a:prstGeom>
            <a:solidFill>
              <a:schemeClr val="accent5"/>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6" name="Google Shape;36;p4"/>
            <p:cNvSpPr/>
            <p:nvPr/>
          </p:nvSpPr>
          <p:spPr>
            <a:xfrm flipH="1">
              <a:off x="6181163" y="3903669"/>
              <a:ext cx="989100" cy="987900"/>
            </a:xfrm>
            <a:prstGeom prst="rtTriangle">
              <a:avLst/>
            </a:prstGeom>
            <a:solidFill>
              <a:schemeClr val="accent5"/>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7" name="Google Shape;37;p4"/>
            <p:cNvSpPr/>
            <p:nvPr/>
          </p:nvSpPr>
          <p:spPr>
            <a:xfrm>
              <a:off x="7170274" y="3903669"/>
              <a:ext cx="989100" cy="987900"/>
            </a:xfrm>
            <a:prstGeom prst="rect">
              <a:avLst/>
            </a:prstGeom>
            <a:solidFill>
              <a:schemeClr val="accent4"/>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8" name="Google Shape;38;p4"/>
            <p:cNvSpPr/>
            <p:nvPr/>
          </p:nvSpPr>
          <p:spPr>
            <a:xfrm rot="10800000">
              <a:off x="8154757" y="3903682"/>
              <a:ext cx="989100" cy="987900"/>
            </a:xfrm>
            <a:prstGeom prst="rtTriangle">
              <a:avLst/>
            </a:prstGeom>
            <a:solidFill>
              <a:schemeClr val="accent3"/>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9" name="Google Shape;39;p4"/>
            <p:cNvSpPr/>
            <p:nvPr/>
          </p:nvSpPr>
          <p:spPr>
            <a:xfrm>
              <a:off x="0" y="4891594"/>
              <a:ext cx="9144000" cy="2520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grpSp>
      <p:sp>
        <p:nvSpPr>
          <p:cNvPr id="40" name="Google Shape;40;p4"/>
          <p:cNvSpPr txBox="1"/>
          <p:nvPr>
            <p:ph type="title"/>
          </p:nvPr>
        </p:nvSpPr>
        <p:spPr>
          <a:xfrm>
            <a:off x="343628" y="602599"/>
            <a:ext cx="9393300" cy="893400"/>
          </a:xfrm>
          <a:prstGeom prst="rect">
            <a:avLst/>
          </a:prstGeom>
        </p:spPr>
        <p:txBody>
          <a:bodyPr anchorCtr="0" anchor="t" bIns="111975" lIns="111975" spcFirstLastPara="1" rIns="111975" wrap="square" tIns="1119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1" name="Google Shape;41;p4"/>
          <p:cNvSpPr txBox="1"/>
          <p:nvPr>
            <p:ph idx="1" type="body"/>
          </p:nvPr>
        </p:nvSpPr>
        <p:spPr>
          <a:xfrm>
            <a:off x="343628" y="1807613"/>
            <a:ext cx="9393300" cy="4907400"/>
          </a:xfrm>
          <a:prstGeom prst="rect">
            <a:avLst/>
          </a:prstGeom>
        </p:spPr>
        <p:txBody>
          <a:bodyPr anchorCtr="0" anchor="t" bIns="111975" lIns="111975" spcFirstLastPara="1" rIns="111975" wrap="square" tIns="111975">
            <a:noAutofit/>
          </a:bodyPr>
          <a:lstStyle>
            <a:lvl1pPr indent="-368300" lvl="0" marL="457200">
              <a:spcBef>
                <a:spcPts val="0"/>
              </a:spcBef>
              <a:spcAft>
                <a:spcPts val="0"/>
              </a:spcAft>
              <a:buSzPts val="2200"/>
              <a:buChar char="●"/>
              <a:defRPr/>
            </a:lvl1pPr>
            <a:lvl2pPr indent="-336550" lvl="1" marL="914400">
              <a:spcBef>
                <a:spcPts val="2000"/>
              </a:spcBef>
              <a:spcAft>
                <a:spcPts val="0"/>
              </a:spcAft>
              <a:buSzPts val="1700"/>
              <a:buChar char="○"/>
              <a:defRPr/>
            </a:lvl2pPr>
            <a:lvl3pPr indent="-336550" lvl="2" marL="1371600">
              <a:spcBef>
                <a:spcPts val="2000"/>
              </a:spcBef>
              <a:spcAft>
                <a:spcPts val="0"/>
              </a:spcAft>
              <a:buSzPts val="1700"/>
              <a:buChar char="■"/>
              <a:defRPr/>
            </a:lvl3pPr>
            <a:lvl4pPr indent="-336550" lvl="3" marL="1828800">
              <a:spcBef>
                <a:spcPts val="2000"/>
              </a:spcBef>
              <a:spcAft>
                <a:spcPts val="0"/>
              </a:spcAft>
              <a:buSzPts val="1700"/>
              <a:buChar char="●"/>
              <a:defRPr/>
            </a:lvl4pPr>
            <a:lvl5pPr indent="-336550" lvl="4" marL="2286000">
              <a:spcBef>
                <a:spcPts val="2000"/>
              </a:spcBef>
              <a:spcAft>
                <a:spcPts val="0"/>
              </a:spcAft>
              <a:buSzPts val="1700"/>
              <a:buChar char="○"/>
              <a:defRPr/>
            </a:lvl5pPr>
            <a:lvl6pPr indent="-336550" lvl="5" marL="2743200">
              <a:spcBef>
                <a:spcPts val="2000"/>
              </a:spcBef>
              <a:spcAft>
                <a:spcPts val="0"/>
              </a:spcAft>
              <a:buSzPts val="1700"/>
              <a:buChar char="■"/>
              <a:defRPr/>
            </a:lvl6pPr>
            <a:lvl7pPr indent="-336550" lvl="6" marL="3200400">
              <a:spcBef>
                <a:spcPts val="2000"/>
              </a:spcBef>
              <a:spcAft>
                <a:spcPts val="0"/>
              </a:spcAft>
              <a:buSzPts val="1700"/>
              <a:buChar char="●"/>
              <a:defRPr/>
            </a:lvl7pPr>
            <a:lvl8pPr indent="-336550" lvl="7" marL="3657600">
              <a:spcBef>
                <a:spcPts val="2000"/>
              </a:spcBef>
              <a:spcAft>
                <a:spcPts val="0"/>
              </a:spcAft>
              <a:buSzPts val="1700"/>
              <a:buChar char="○"/>
              <a:defRPr/>
            </a:lvl8pPr>
            <a:lvl9pPr indent="-336550" lvl="8" marL="4114800">
              <a:spcBef>
                <a:spcPts val="2000"/>
              </a:spcBef>
              <a:spcAft>
                <a:spcPts val="2000"/>
              </a:spcAft>
              <a:buSzPts val="1700"/>
              <a:buChar char="■"/>
              <a:defRPr/>
            </a:lvl9pPr>
          </a:lstStyle>
          <a:p/>
        </p:txBody>
      </p:sp>
      <p:sp>
        <p:nvSpPr>
          <p:cNvPr id="42" name="Google Shape;42;p4"/>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txBox="1"/>
          <p:nvPr>
            <p:ph type="title"/>
          </p:nvPr>
        </p:nvSpPr>
        <p:spPr>
          <a:xfrm>
            <a:off x="343628" y="602599"/>
            <a:ext cx="9393300" cy="893400"/>
          </a:xfrm>
          <a:prstGeom prst="rect">
            <a:avLst/>
          </a:prstGeom>
        </p:spPr>
        <p:txBody>
          <a:bodyPr anchorCtr="0" anchor="t" bIns="111975" lIns="111975" spcFirstLastPara="1" rIns="111975" wrap="square" tIns="1119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5" name="Google Shape;45;p5"/>
          <p:cNvSpPr txBox="1"/>
          <p:nvPr>
            <p:ph idx="1" type="body"/>
          </p:nvPr>
        </p:nvSpPr>
        <p:spPr>
          <a:xfrm>
            <a:off x="343628" y="1807760"/>
            <a:ext cx="4409700" cy="4907400"/>
          </a:xfrm>
          <a:prstGeom prst="rect">
            <a:avLst/>
          </a:prstGeom>
        </p:spPr>
        <p:txBody>
          <a:bodyPr anchorCtr="0" anchor="t" bIns="111975" lIns="111975" spcFirstLastPara="1" rIns="111975" wrap="square" tIns="111975">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46" name="Google Shape;46;p5"/>
          <p:cNvSpPr txBox="1"/>
          <p:nvPr>
            <p:ph idx="2" type="body"/>
          </p:nvPr>
        </p:nvSpPr>
        <p:spPr>
          <a:xfrm>
            <a:off x="5327385" y="1807760"/>
            <a:ext cx="4409700" cy="4907400"/>
          </a:xfrm>
          <a:prstGeom prst="rect">
            <a:avLst/>
          </a:prstGeom>
        </p:spPr>
        <p:txBody>
          <a:bodyPr anchorCtr="0" anchor="t" bIns="111975" lIns="111975" spcFirstLastPara="1" rIns="111975" wrap="square" tIns="111975">
            <a:noAutofit/>
          </a:bodyPr>
          <a:lstStyle>
            <a:lvl1pPr indent="-336550" lvl="0" marL="457200">
              <a:spcBef>
                <a:spcPts val="0"/>
              </a:spcBef>
              <a:spcAft>
                <a:spcPts val="0"/>
              </a:spcAft>
              <a:buSzPts val="1700"/>
              <a:buChar char="●"/>
              <a:defRPr sz="17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47" name="Google Shape;47;p5"/>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343628" y="602599"/>
            <a:ext cx="9393300" cy="893400"/>
          </a:xfrm>
          <a:prstGeom prst="rect">
            <a:avLst/>
          </a:prstGeom>
        </p:spPr>
        <p:txBody>
          <a:bodyPr anchorCtr="0" anchor="t" bIns="111975" lIns="111975" spcFirstLastPara="1" rIns="111975" wrap="square" tIns="111975">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0" name="Google Shape;50;p6"/>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type="title"/>
          </p:nvPr>
        </p:nvSpPr>
        <p:spPr>
          <a:xfrm>
            <a:off x="343628" y="816595"/>
            <a:ext cx="3095700" cy="1110600"/>
          </a:xfrm>
          <a:prstGeom prst="rect">
            <a:avLst/>
          </a:prstGeom>
        </p:spPr>
        <p:txBody>
          <a:bodyPr anchorCtr="0" anchor="b" bIns="111975" lIns="111975" spcFirstLastPara="1" rIns="111975" wrap="square" tIns="111975">
            <a:noAutofit/>
          </a:bodyPr>
          <a:lstStyle>
            <a:lvl1pPr lvl="0">
              <a:spcBef>
                <a:spcPts val="0"/>
              </a:spcBef>
              <a:spcAft>
                <a:spcPts val="0"/>
              </a:spcAft>
              <a:buSzPts val="2900"/>
              <a:buNone/>
              <a:defRPr sz="2900"/>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53" name="Google Shape;53;p7"/>
          <p:cNvSpPr txBox="1"/>
          <p:nvPr>
            <p:ph idx="1" type="body"/>
          </p:nvPr>
        </p:nvSpPr>
        <p:spPr>
          <a:xfrm>
            <a:off x="343628" y="2154370"/>
            <a:ext cx="3095700" cy="4560900"/>
          </a:xfrm>
          <a:prstGeom prst="rect">
            <a:avLst/>
          </a:prstGeom>
        </p:spPr>
        <p:txBody>
          <a:bodyPr anchorCtr="0" anchor="t" bIns="111975" lIns="111975" spcFirstLastPara="1" rIns="111975" wrap="square" tIns="111975">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54" name="Google Shape;54;p7"/>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5" name="Shape 55"/>
        <p:cNvGrpSpPr/>
        <p:nvPr/>
      </p:nvGrpSpPr>
      <p:grpSpPr>
        <a:xfrm>
          <a:off x="0" y="0"/>
          <a:ext cx="0" cy="0"/>
          <a:chOff x="0" y="0"/>
          <a:chExt cx="0" cy="0"/>
        </a:xfrm>
      </p:grpSpPr>
      <p:grpSp>
        <p:nvGrpSpPr>
          <p:cNvPr id="56" name="Google Shape;56;p8"/>
          <p:cNvGrpSpPr/>
          <p:nvPr/>
        </p:nvGrpSpPr>
        <p:grpSpPr>
          <a:xfrm>
            <a:off x="6722852" y="7"/>
            <a:ext cx="3357497" cy="2984532"/>
            <a:chOff x="6098378" y="5"/>
            <a:chExt cx="3045625" cy="2030570"/>
          </a:xfrm>
        </p:grpSpPr>
        <p:sp>
          <p:nvSpPr>
            <p:cNvPr id="57" name="Google Shape;57;p8"/>
            <p:cNvSpPr/>
            <p:nvPr/>
          </p:nvSpPr>
          <p:spPr>
            <a:xfrm>
              <a:off x="8128803" y="16"/>
              <a:ext cx="1015200" cy="1015200"/>
            </a:xfrm>
            <a:prstGeom prst="rect">
              <a:avLst/>
            </a:prstGeom>
            <a:solidFill>
              <a:schemeClr val="accent3"/>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58" name="Google Shape;58;p8"/>
            <p:cNvSpPr/>
            <p:nvPr/>
          </p:nvSpPr>
          <p:spPr>
            <a:xfrm flipH="1">
              <a:off x="7113463" y="5"/>
              <a:ext cx="1015200" cy="1015200"/>
            </a:xfrm>
            <a:prstGeom prst="rtTriangle">
              <a:avLst/>
            </a:prstGeom>
            <a:solidFill>
              <a:schemeClr val="accent5"/>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59" name="Google Shape;59;p8"/>
            <p:cNvSpPr/>
            <p:nvPr/>
          </p:nvSpPr>
          <p:spPr>
            <a:xfrm flipH="1" rot="10800000">
              <a:off x="7113588" y="107"/>
              <a:ext cx="1015200" cy="1015200"/>
            </a:xfrm>
            <a:prstGeom prst="rtTriangle">
              <a:avLst/>
            </a:prstGeom>
            <a:solidFill>
              <a:schemeClr val="accent3"/>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60" name="Google Shape;60;p8"/>
            <p:cNvSpPr/>
            <p:nvPr/>
          </p:nvSpPr>
          <p:spPr>
            <a:xfrm rot="10800000">
              <a:off x="6098378" y="97"/>
              <a:ext cx="1015200" cy="1015200"/>
            </a:xfrm>
            <a:prstGeom prst="rtTriangle">
              <a:avLst/>
            </a:prstGeom>
            <a:solidFill>
              <a:schemeClr val="accent5"/>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61" name="Google Shape;61;p8"/>
            <p:cNvSpPr/>
            <p:nvPr/>
          </p:nvSpPr>
          <p:spPr>
            <a:xfrm rot="10800000">
              <a:off x="8128789" y="1015375"/>
              <a:ext cx="1015200" cy="1015200"/>
            </a:xfrm>
            <a:prstGeom prst="rtTriangle">
              <a:avLst/>
            </a:prstGeom>
            <a:solidFill>
              <a:schemeClr val="accent5"/>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grpSp>
      <p:sp>
        <p:nvSpPr>
          <p:cNvPr id="62" name="Google Shape;62;p8"/>
          <p:cNvSpPr txBox="1"/>
          <p:nvPr>
            <p:ph type="title"/>
          </p:nvPr>
        </p:nvSpPr>
        <p:spPr>
          <a:xfrm>
            <a:off x="540467" y="773605"/>
            <a:ext cx="6194100" cy="6012600"/>
          </a:xfrm>
          <a:prstGeom prst="rect">
            <a:avLst/>
          </a:prstGeom>
        </p:spPr>
        <p:txBody>
          <a:bodyPr anchorCtr="0" anchor="ctr" bIns="111975" lIns="111975" spcFirstLastPara="1" rIns="111975" wrap="square" tIns="111975">
            <a:noAutofit/>
          </a:bodyPr>
          <a:lstStyle>
            <a:lvl1pPr lvl="0">
              <a:spcBef>
                <a:spcPts val="0"/>
              </a:spcBef>
              <a:spcAft>
                <a:spcPts val="0"/>
              </a:spcAft>
              <a:buClr>
                <a:schemeClr val="lt1"/>
              </a:buClr>
              <a:buSzPts val="5900"/>
              <a:buNone/>
              <a:defRPr sz="5900">
                <a:solidFill>
                  <a:schemeClr val="lt1"/>
                </a:solidFill>
              </a:defRPr>
            </a:lvl1pPr>
            <a:lvl2pPr lvl="1">
              <a:spcBef>
                <a:spcPts val="0"/>
              </a:spcBef>
              <a:spcAft>
                <a:spcPts val="0"/>
              </a:spcAft>
              <a:buClr>
                <a:schemeClr val="lt1"/>
              </a:buClr>
              <a:buSzPts val="5900"/>
              <a:buNone/>
              <a:defRPr sz="5900">
                <a:solidFill>
                  <a:schemeClr val="lt1"/>
                </a:solidFill>
              </a:defRPr>
            </a:lvl2pPr>
            <a:lvl3pPr lvl="2">
              <a:spcBef>
                <a:spcPts val="0"/>
              </a:spcBef>
              <a:spcAft>
                <a:spcPts val="0"/>
              </a:spcAft>
              <a:buClr>
                <a:schemeClr val="lt1"/>
              </a:buClr>
              <a:buSzPts val="5900"/>
              <a:buNone/>
              <a:defRPr sz="5900">
                <a:solidFill>
                  <a:schemeClr val="lt1"/>
                </a:solidFill>
              </a:defRPr>
            </a:lvl3pPr>
            <a:lvl4pPr lvl="3">
              <a:spcBef>
                <a:spcPts val="0"/>
              </a:spcBef>
              <a:spcAft>
                <a:spcPts val="0"/>
              </a:spcAft>
              <a:buClr>
                <a:schemeClr val="lt1"/>
              </a:buClr>
              <a:buSzPts val="5900"/>
              <a:buNone/>
              <a:defRPr sz="5900">
                <a:solidFill>
                  <a:schemeClr val="lt1"/>
                </a:solidFill>
              </a:defRPr>
            </a:lvl4pPr>
            <a:lvl5pPr lvl="4">
              <a:spcBef>
                <a:spcPts val="0"/>
              </a:spcBef>
              <a:spcAft>
                <a:spcPts val="0"/>
              </a:spcAft>
              <a:buClr>
                <a:schemeClr val="lt1"/>
              </a:buClr>
              <a:buSzPts val="5900"/>
              <a:buNone/>
              <a:defRPr sz="5900">
                <a:solidFill>
                  <a:schemeClr val="lt1"/>
                </a:solidFill>
              </a:defRPr>
            </a:lvl5pPr>
            <a:lvl6pPr lvl="5">
              <a:spcBef>
                <a:spcPts val="0"/>
              </a:spcBef>
              <a:spcAft>
                <a:spcPts val="0"/>
              </a:spcAft>
              <a:buClr>
                <a:schemeClr val="lt1"/>
              </a:buClr>
              <a:buSzPts val="5900"/>
              <a:buNone/>
              <a:defRPr sz="5900">
                <a:solidFill>
                  <a:schemeClr val="lt1"/>
                </a:solidFill>
              </a:defRPr>
            </a:lvl6pPr>
            <a:lvl7pPr lvl="6">
              <a:spcBef>
                <a:spcPts val="0"/>
              </a:spcBef>
              <a:spcAft>
                <a:spcPts val="0"/>
              </a:spcAft>
              <a:buClr>
                <a:schemeClr val="lt1"/>
              </a:buClr>
              <a:buSzPts val="5900"/>
              <a:buNone/>
              <a:defRPr sz="5900">
                <a:solidFill>
                  <a:schemeClr val="lt1"/>
                </a:solidFill>
              </a:defRPr>
            </a:lvl7pPr>
            <a:lvl8pPr lvl="7">
              <a:spcBef>
                <a:spcPts val="0"/>
              </a:spcBef>
              <a:spcAft>
                <a:spcPts val="0"/>
              </a:spcAft>
              <a:buClr>
                <a:schemeClr val="lt1"/>
              </a:buClr>
              <a:buSzPts val="5900"/>
              <a:buNone/>
              <a:defRPr sz="5900">
                <a:solidFill>
                  <a:schemeClr val="lt1"/>
                </a:solidFill>
              </a:defRPr>
            </a:lvl8pPr>
            <a:lvl9pPr lvl="8">
              <a:spcBef>
                <a:spcPts val="0"/>
              </a:spcBef>
              <a:spcAft>
                <a:spcPts val="0"/>
              </a:spcAft>
              <a:buClr>
                <a:schemeClr val="lt1"/>
              </a:buClr>
              <a:buSzPts val="5900"/>
              <a:buNone/>
              <a:defRPr sz="5900">
                <a:solidFill>
                  <a:schemeClr val="lt1"/>
                </a:solidFill>
              </a:defRPr>
            </a:lvl9pPr>
          </a:lstStyle>
          <a:p/>
        </p:txBody>
      </p:sp>
      <p:sp>
        <p:nvSpPr>
          <p:cNvPr id="63" name="Google Shape;63;p8"/>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9"/>
          <p:cNvSpPr/>
          <p:nvPr/>
        </p:nvSpPr>
        <p:spPr>
          <a:xfrm>
            <a:off x="5040313" y="-257"/>
            <a:ext cx="5040300" cy="75597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cxnSp>
        <p:nvCxnSpPr>
          <p:cNvPr id="66" name="Google Shape;66;p9"/>
          <p:cNvCxnSpPr/>
          <p:nvPr/>
        </p:nvCxnSpPr>
        <p:spPr>
          <a:xfrm>
            <a:off x="5544867" y="6607275"/>
            <a:ext cx="516300" cy="0"/>
          </a:xfrm>
          <a:prstGeom prst="straightConnector1">
            <a:avLst/>
          </a:prstGeom>
          <a:noFill/>
          <a:ln cap="flat" cmpd="sng" w="19050">
            <a:solidFill>
              <a:schemeClr val="lt1"/>
            </a:solidFill>
            <a:prstDash val="solid"/>
            <a:round/>
            <a:headEnd len="sm" w="sm" type="none"/>
            <a:tailEnd len="sm" w="sm" type="none"/>
          </a:ln>
        </p:spPr>
      </p:cxnSp>
      <p:sp>
        <p:nvSpPr>
          <p:cNvPr id="67" name="Google Shape;67;p9"/>
          <p:cNvSpPr txBox="1"/>
          <p:nvPr>
            <p:ph type="title"/>
          </p:nvPr>
        </p:nvSpPr>
        <p:spPr>
          <a:xfrm>
            <a:off x="292695" y="1691833"/>
            <a:ext cx="4459500" cy="2299500"/>
          </a:xfrm>
          <a:prstGeom prst="rect">
            <a:avLst/>
          </a:prstGeom>
        </p:spPr>
        <p:txBody>
          <a:bodyPr anchorCtr="0" anchor="b" bIns="111975" lIns="111975" spcFirstLastPara="1" rIns="111975" wrap="square" tIns="111975">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68" name="Google Shape;68;p9"/>
          <p:cNvSpPr txBox="1"/>
          <p:nvPr>
            <p:ph idx="1" type="subTitle"/>
          </p:nvPr>
        </p:nvSpPr>
        <p:spPr>
          <a:xfrm>
            <a:off x="292695" y="4069748"/>
            <a:ext cx="4459500" cy="1865700"/>
          </a:xfrm>
          <a:prstGeom prst="rect">
            <a:avLst/>
          </a:prstGeom>
        </p:spPr>
        <p:txBody>
          <a:bodyPr anchorCtr="0" anchor="t" bIns="111975" lIns="111975" spcFirstLastPara="1" rIns="111975" wrap="square" tIns="111975">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69" name="Google Shape;69;p9"/>
          <p:cNvSpPr txBox="1"/>
          <p:nvPr>
            <p:ph idx="2" type="body"/>
          </p:nvPr>
        </p:nvSpPr>
        <p:spPr>
          <a:xfrm>
            <a:off x="5445456" y="1064395"/>
            <a:ext cx="4230000" cy="5430900"/>
          </a:xfrm>
          <a:prstGeom prst="rect">
            <a:avLst/>
          </a:prstGeom>
        </p:spPr>
        <p:txBody>
          <a:bodyPr anchorCtr="0" anchor="ctr" bIns="111975" lIns="111975" spcFirstLastPara="1" rIns="111975" wrap="square" tIns="111975">
            <a:noAutofit/>
          </a:bodyPr>
          <a:lstStyle>
            <a:lvl1pPr indent="-368300" lvl="0" marL="457200">
              <a:spcBef>
                <a:spcPts val="0"/>
              </a:spcBef>
              <a:spcAft>
                <a:spcPts val="0"/>
              </a:spcAft>
              <a:buClr>
                <a:schemeClr val="lt1"/>
              </a:buClr>
              <a:buSzPts val="2200"/>
              <a:buChar char="●"/>
              <a:defRPr>
                <a:solidFill>
                  <a:schemeClr val="lt1"/>
                </a:solidFill>
              </a:defRPr>
            </a:lvl1pPr>
            <a:lvl2pPr indent="-336550" lvl="1" marL="914400">
              <a:spcBef>
                <a:spcPts val="2000"/>
              </a:spcBef>
              <a:spcAft>
                <a:spcPts val="0"/>
              </a:spcAft>
              <a:buClr>
                <a:schemeClr val="lt1"/>
              </a:buClr>
              <a:buSzPts val="1700"/>
              <a:buChar char="○"/>
              <a:defRPr>
                <a:solidFill>
                  <a:schemeClr val="lt1"/>
                </a:solidFill>
              </a:defRPr>
            </a:lvl2pPr>
            <a:lvl3pPr indent="-336550" lvl="2" marL="1371600">
              <a:spcBef>
                <a:spcPts val="2000"/>
              </a:spcBef>
              <a:spcAft>
                <a:spcPts val="0"/>
              </a:spcAft>
              <a:buClr>
                <a:schemeClr val="lt1"/>
              </a:buClr>
              <a:buSzPts val="1700"/>
              <a:buChar char="■"/>
              <a:defRPr>
                <a:solidFill>
                  <a:schemeClr val="lt1"/>
                </a:solidFill>
              </a:defRPr>
            </a:lvl3pPr>
            <a:lvl4pPr indent="-336550" lvl="3" marL="1828800">
              <a:spcBef>
                <a:spcPts val="2000"/>
              </a:spcBef>
              <a:spcAft>
                <a:spcPts val="0"/>
              </a:spcAft>
              <a:buClr>
                <a:schemeClr val="lt1"/>
              </a:buClr>
              <a:buSzPts val="1700"/>
              <a:buChar char="●"/>
              <a:defRPr>
                <a:solidFill>
                  <a:schemeClr val="lt1"/>
                </a:solidFill>
              </a:defRPr>
            </a:lvl4pPr>
            <a:lvl5pPr indent="-336550" lvl="4" marL="2286000">
              <a:spcBef>
                <a:spcPts val="2000"/>
              </a:spcBef>
              <a:spcAft>
                <a:spcPts val="0"/>
              </a:spcAft>
              <a:buClr>
                <a:schemeClr val="lt1"/>
              </a:buClr>
              <a:buSzPts val="1700"/>
              <a:buChar char="○"/>
              <a:defRPr>
                <a:solidFill>
                  <a:schemeClr val="lt1"/>
                </a:solidFill>
              </a:defRPr>
            </a:lvl5pPr>
            <a:lvl6pPr indent="-336550" lvl="5" marL="2743200">
              <a:spcBef>
                <a:spcPts val="2000"/>
              </a:spcBef>
              <a:spcAft>
                <a:spcPts val="0"/>
              </a:spcAft>
              <a:buClr>
                <a:schemeClr val="lt1"/>
              </a:buClr>
              <a:buSzPts val="1700"/>
              <a:buChar char="■"/>
              <a:defRPr>
                <a:solidFill>
                  <a:schemeClr val="lt1"/>
                </a:solidFill>
              </a:defRPr>
            </a:lvl6pPr>
            <a:lvl7pPr indent="-336550" lvl="6" marL="3200400">
              <a:spcBef>
                <a:spcPts val="2000"/>
              </a:spcBef>
              <a:spcAft>
                <a:spcPts val="0"/>
              </a:spcAft>
              <a:buClr>
                <a:schemeClr val="lt1"/>
              </a:buClr>
              <a:buSzPts val="1700"/>
              <a:buChar char="●"/>
              <a:defRPr>
                <a:solidFill>
                  <a:schemeClr val="lt1"/>
                </a:solidFill>
              </a:defRPr>
            </a:lvl7pPr>
            <a:lvl8pPr indent="-336550" lvl="7" marL="3657600">
              <a:spcBef>
                <a:spcPts val="2000"/>
              </a:spcBef>
              <a:spcAft>
                <a:spcPts val="0"/>
              </a:spcAft>
              <a:buClr>
                <a:schemeClr val="lt1"/>
              </a:buClr>
              <a:buSzPts val="1700"/>
              <a:buChar char="○"/>
              <a:defRPr>
                <a:solidFill>
                  <a:schemeClr val="lt1"/>
                </a:solidFill>
              </a:defRPr>
            </a:lvl8pPr>
            <a:lvl9pPr indent="-336550" lvl="8" marL="4114800">
              <a:spcBef>
                <a:spcPts val="2000"/>
              </a:spcBef>
              <a:spcAft>
                <a:spcPts val="2000"/>
              </a:spcAft>
              <a:buClr>
                <a:schemeClr val="lt1"/>
              </a:buClr>
              <a:buSzPts val="1700"/>
              <a:buChar char="■"/>
              <a:defRPr>
                <a:solidFill>
                  <a:schemeClr val="lt1"/>
                </a:solidFill>
              </a:defRPr>
            </a:lvl9pPr>
          </a:lstStyle>
          <a:p/>
        </p:txBody>
      </p:sp>
      <p:sp>
        <p:nvSpPr>
          <p:cNvPr id="70" name="Google Shape;70;p9"/>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352227" y="6217901"/>
            <a:ext cx="6613200" cy="880200"/>
          </a:xfrm>
          <a:prstGeom prst="rect">
            <a:avLst/>
          </a:prstGeom>
        </p:spPr>
        <p:txBody>
          <a:bodyPr anchorCtr="0" anchor="ctr" bIns="111975" lIns="111975" spcFirstLastPara="1" rIns="111975" wrap="square" tIns="111975">
            <a:noAutofit/>
          </a:bodyPr>
          <a:lstStyle>
            <a:lvl1pPr indent="-228600" lvl="0" marL="457200">
              <a:lnSpc>
                <a:spcPct val="100000"/>
              </a:lnSpc>
              <a:spcBef>
                <a:spcPts val="0"/>
              </a:spcBef>
              <a:spcAft>
                <a:spcPts val="0"/>
              </a:spcAft>
              <a:buSzPts val="2200"/>
              <a:buNone/>
              <a:defRPr/>
            </a:lvl1pPr>
          </a:lstStyle>
          <a:p/>
        </p:txBody>
      </p:sp>
      <p:sp>
        <p:nvSpPr>
          <p:cNvPr id="73" name="Google Shape;73;p10"/>
          <p:cNvSpPr txBox="1"/>
          <p:nvPr>
            <p:ph idx="12" type="sldNum"/>
          </p:nvPr>
        </p:nvSpPr>
        <p:spPr>
          <a:xfrm>
            <a:off x="9327038" y="6836101"/>
            <a:ext cx="604800" cy="578400"/>
          </a:xfrm>
          <a:prstGeom prst="rect">
            <a:avLst/>
          </a:prstGeom>
        </p:spPr>
        <p:txBody>
          <a:bodyPr anchorCtr="0" anchor="ctr" bIns="111975" lIns="111975" spcFirstLastPara="1" rIns="111975" wrap="square" tIns="11197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type="title"/>
          </p:nvPr>
        </p:nvSpPr>
        <p:spPr>
          <a:xfrm>
            <a:off x="343628" y="602599"/>
            <a:ext cx="9393300" cy="893400"/>
          </a:xfrm>
          <a:prstGeom prst="rect">
            <a:avLst/>
          </a:prstGeom>
          <a:noFill/>
          <a:ln>
            <a:noFill/>
          </a:ln>
        </p:spPr>
        <p:txBody>
          <a:bodyPr anchorCtr="0" anchor="t" bIns="111975" lIns="111975" spcFirstLastPara="1" rIns="111975" wrap="square" tIns="111975">
            <a:noAutofit/>
          </a:bodyPr>
          <a:lstStyle>
            <a:lvl1pPr lvl="0">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1pPr>
            <a:lvl2pPr lvl="1">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2pPr>
            <a:lvl3pPr lvl="2">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3pPr>
            <a:lvl4pPr lvl="3">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4pPr>
            <a:lvl5pPr lvl="4">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5pPr>
            <a:lvl6pPr lvl="5">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6pPr>
            <a:lvl7pPr lvl="6">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7pPr>
            <a:lvl8pPr lvl="7">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8pPr>
            <a:lvl9pPr lvl="8">
              <a:spcBef>
                <a:spcPts val="0"/>
              </a:spcBef>
              <a:spcAft>
                <a:spcPts val="0"/>
              </a:spcAft>
              <a:buClr>
                <a:schemeClr val="dk1"/>
              </a:buClr>
              <a:buSzPts val="3700"/>
              <a:buFont typeface="Roboto"/>
              <a:buNone/>
              <a:defRPr sz="3700">
                <a:solidFill>
                  <a:schemeClr val="dk1"/>
                </a:solidFill>
                <a:latin typeface="Roboto"/>
                <a:ea typeface="Roboto"/>
                <a:cs typeface="Roboto"/>
                <a:sym typeface="Roboto"/>
              </a:defRPr>
            </a:lvl9pPr>
          </a:lstStyle>
          <a:p/>
        </p:txBody>
      </p:sp>
      <p:sp>
        <p:nvSpPr>
          <p:cNvPr id="12" name="Google Shape;12;p1"/>
          <p:cNvSpPr txBox="1"/>
          <p:nvPr>
            <p:ph idx="1" type="body"/>
          </p:nvPr>
        </p:nvSpPr>
        <p:spPr>
          <a:xfrm>
            <a:off x="343628" y="1807613"/>
            <a:ext cx="9393300" cy="4907400"/>
          </a:xfrm>
          <a:prstGeom prst="rect">
            <a:avLst/>
          </a:prstGeom>
          <a:noFill/>
          <a:ln>
            <a:noFill/>
          </a:ln>
        </p:spPr>
        <p:txBody>
          <a:bodyPr anchorCtr="0" anchor="t" bIns="111975" lIns="111975" spcFirstLastPara="1" rIns="111975" wrap="square" tIns="111975">
            <a:noAutofit/>
          </a:bodyPr>
          <a:lstStyle>
            <a:lvl1pPr indent="-368300" lvl="0" marL="457200">
              <a:lnSpc>
                <a:spcPct val="115000"/>
              </a:lnSpc>
              <a:spcBef>
                <a:spcPts val="0"/>
              </a:spcBef>
              <a:spcAft>
                <a:spcPts val="0"/>
              </a:spcAft>
              <a:buClr>
                <a:schemeClr val="dk2"/>
              </a:buClr>
              <a:buSzPts val="2200"/>
              <a:buFont typeface="Roboto"/>
              <a:buChar char="●"/>
              <a:defRPr sz="2200">
                <a:solidFill>
                  <a:schemeClr val="dk2"/>
                </a:solidFill>
                <a:latin typeface="Roboto"/>
                <a:ea typeface="Roboto"/>
                <a:cs typeface="Roboto"/>
                <a:sym typeface="Roboto"/>
              </a:defRPr>
            </a:lvl1pPr>
            <a:lvl2pPr indent="-336550" lvl="1" marL="9144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2pPr>
            <a:lvl3pPr indent="-336550" lvl="2" marL="13716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3pPr>
            <a:lvl4pPr indent="-336550" lvl="3" marL="18288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4pPr>
            <a:lvl5pPr indent="-336550" lvl="4" marL="22860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5pPr>
            <a:lvl6pPr indent="-336550" lvl="5" marL="27432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6pPr>
            <a:lvl7pPr indent="-336550" lvl="6" marL="32004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7pPr>
            <a:lvl8pPr indent="-336550" lvl="7" marL="3657600">
              <a:lnSpc>
                <a:spcPct val="115000"/>
              </a:lnSpc>
              <a:spcBef>
                <a:spcPts val="2000"/>
              </a:spcBef>
              <a:spcAft>
                <a:spcPts val="0"/>
              </a:spcAft>
              <a:buClr>
                <a:schemeClr val="dk2"/>
              </a:buClr>
              <a:buSzPts val="1700"/>
              <a:buFont typeface="Roboto"/>
              <a:buChar char="○"/>
              <a:defRPr sz="1700">
                <a:solidFill>
                  <a:schemeClr val="dk2"/>
                </a:solidFill>
                <a:latin typeface="Roboto"/>
                <a:ea typeface="Roboto"/>
                <a:cs typeface="Roboto"/>
                <a:sym typeface="Roboto"/>
              </a:defRPr>
            </a:lvl8pPr>
            <a:lvl9pPr indent="-336550" lvl="8" marL="4114800">
              <a:lnSpc>
                <a:spcPct val="115000"/>
              </a:lnSpc>
              <a:spcBef>
                <a:spcPts val="2000"/>
              </a:spcBef>
              <a:spcAft>
                <a:spcPts val="2000"/>
              </a:spcAft>
              <a:buClr>
                <a:schemeClr val="dk2"/>
              </a:buClr>
              <a:buSzPts val="1700"/>
              <a:buFont typeface="Roboto"/>
              <a:buChar char="■"/>
              <a:defRPr sz="1700">
                <a:solidFill>
                  <a:schemeClr val="dk2"/>
                </a:solidFill>
                <a:latin typeface="Roboto"/>
                <a:ea typeface="Roboto"/>
                <a:cs typeface="Roboto"/>
                <a:sym typeface="Roboto"/>
              </a:defRPr>
            </a:lvl9pPr>
          </a:lstStyle>
          <a:p/>
        </p:txBody>
      </p:sp>
      <p:sp>
        <p:nvSpPr>
          <p:cNvPr id="13" name="Google Shape;13;p1"/>
          <p:cNvSpPr txBox="1"/>
          <p:nvPr>
            <p:ph idx="12" type="sldNum"/>
          </p:nvPr>
        </p:nvSpPr>
        <p:spPr>
          <a:xfrm>
            <a:off x="9327038" y="6836101"/>
            <a:ext cx="604800" cy="578400"/>
          </a:xfrm>
          <a:prstGeom prst="rect">
            <a:avLst/>
          </a:prstGeom>
          <a:noFill/>
          <a:ln>
            <a:noFill/>
          </a:ln>
        </p:spPr>
        <p:txBody>
          <a:bodyPr anchorCtr="0" anchor="ctr" bIns="111975" lIns="111975" spcFirstLastPara="1" rIns="111975" wrap="square" tIns="111975">
            <a:noAutofit/>
          </a:bodyPr>
          <a:lstStyle>
            <a:lvl1pPr lvl="0" algn="r">
              <a:buNone/>
              <a:defRPr sz="1200">
                <a:solidFill>
                  <a:schemeClr val="lt1"/>
                </a:solidFill>
                <a:latin typeface="Roboto"/>
                <a:ea typeface="Roboto"/>
                <a:cs typeface="Roboto"/>
                <a:sym typeface="Roboto"/>
              </a:defRPr>
            </a:lvl1pPr>
            <a:lvl2pPr lvl="1" algn="r">
              <a:buNone/>
              <a:defRPr sz="1200">
                <a:solidFill>
                  <a:schemeClr val="lt1"/>
                </a:solidFill>
                <a:latin typeface="Roboto"/>
                <a:ea typeface="Roboto"/>
                <a:cs typeface="Roboto"/>
                <a:sym typeface="Roboto"/>
              </a:defRPr>
            </a:lvl2pPr>
            <a:lvl3pPr lvl="2" algn="r">
              <a:buNone/>
              <a:defRPr sz="1200">
                <a:solidFill>
                  <a:schemeClr val="lt1"/>
                </a:solidFill>
                <a:latin typeface="Roboto"/>
                <a:ea typeface="Roboto"/>
                <a:cs typeface="Roboto"/>
                <a:sym typeface="Roboto"/>
              </a:defRPr>
            </a:lvl3pPr>
            <a:lvl4pPr lvl="3" algn="r">
              <a:buNone/>
              <a:defRPr sz="1200">
                <a:solidFill>
                  <a:schemeClr val="lt1"/>
                </a:solidFill>
                <a:latin typeface="Roboto"/>
                <a:ea typeface="Roboto"/>
                <a:cs typeface="Roboto"/>
                <a:sym typeface="Roboto"/>
              </a:defRPr>
            </a:lvl4pPr>
            <a:lvl5pPr lvl="4" algn="r">
              <a:buNone/>
              <a:defRPr sz="1200">
                <a:solidFill>
                  <a:schemeClr val="lt1"/>
                </a:solidFill>
                <a:latin typeface="Roboto"/>
                <a:ea typeface="Roboto"/>
                <a:cs typeface="Roboto"/>
                <a:sym typeface="Roboto"/>
              </a:defRPr>
            </a:lvl5pPr>
            <a:lvl6pPr lvl="5" algn="r">
              <a:buNone/>
              <a:defRPr sz="1200">
                <a:solidFill>
                  <a:schemeClr val="lt1"/>
                </a:solidFill>
                <a:latin typeface="Roboto"/>
                <a:ea typeface="Roboto"/>
                <a:cs typeface="Roboto"/>
                <a:sym typeface="Roboto"/>
              </a:defRPr>
            </a:lvl6pPr>
            <a:lvl7pPr lvl="6" algn="r">
              <a:buNone/>
              <a:defRPr sz="1200">
                <a:solidFill>
                  <a:schemeClr val="lt1"/>
                </a:solidFill>
                <a:latin typeface="Roboto"/>
                <a:ea typeface="Roboto"/>
                <a:cs typeface="Roboto"/>
                <a:sym typeface="Roboto"/>
              </a:defRPr>
            </a:lvl7pPr>
            <a:lvl8pPr lvl="7" algn="r">
              <a:buNone/>
              <a:defRPr sz="1200">
                <a:solidFill>
                  <a:schemeClr val="lt1"/>
                </a:solidFill>
                <a:latin typeface="Roboto"/>
                <a:ea typeface="Roboto"/>
                <a:cs typeface="Roboto"/>
                <a:sym typeface="Roboto"/>
              </a:defRPr>
            </a:lvl8pPr>
            <a:lvl9pPr lvl="8" algn="r">
              <a:buNone/>
              <a:defRPr sz="12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343628" y="602599"/>
            <a:ext cx="9393300" cy="893400"/>
          </a:xfrm>
          <a:prstGeom prst="rect">
            <a:avLst/>
          </a:prstGeom>
          <a:noFill/>
          <a:ln>
            <a:noFill/>
          </a:ln>
        </p:spPr>
        <p:txBody>
          <a:bodyPr anchorCtr="0" anchor="ctr" bIns="0" lIns="0" spcFirstLastPara="1" rIns="0" wrap="square" tIns="38800">
            <a:noAutofit/>
          </a:bodyPr>
          <a:lstStyle/>
          <a:p>
            <a:pPr indent="0" lvl="0" marL="0" marR="0" rtl="0" algn="ctr">
              <a:lnSpc>
                <a:spcPct val="93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Natural Language Processing</a:t>
            </a:r>
            <a:endParaRPr/>
          </a:p>
        </p:txBody>
      </p:sp>
      <p:sp>
        <p:nvSpPr>
          <p:cNvPr id="91" name="Google Shape;91;p13"/>
          <p:cNvSpPr txBox="1"/>
          <p:nvPr>
            <p:ph idx="1" type="body"/>
          </p:nvPr>
        </p:nvSpPr>
        <p:spPr>
          <a:xfrm>
            <a:off x="343628" y="1807613"/>
            <a:ext cx="9393300" cy="4907400"/>
          </a:xfrm>
          <a:prstGeom prst="rect">
            <a:avLst/>
          </a:prstGeom>
          <a:noFill/>
          <a:ln>
            <a:noFill/>
          </a:ln>
        </p:spPr>
        <p:txBody>
          <a:bodyPr anchorCtr="0" anchor="ctr" bIns="0" lIns="0" spcFirstLastPara="1" rIns="0" wrap="square" tIns="22925">
            <a:noAutofit/>
          </a:bodyPr>
          <a:lstStyle/>
          <a:p>
            <a:pPr indent="-215900" lvl="0" marL="215900" marR="0" rtl="0" algn="ctr">
              <a:lnSpc>
                <a:spcPct val="93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Natural Language Processing or NLP is a field of Artificial Intelligence that gives the machines the ability to read, understand and derive meaning from human languages.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7" name="Shape 147"/>
        <p:cNvGrpSpPr/>
        <p:nvPr/>
      </p:nvGrpSpPr>
      <p:grpSpPr>
        <a:xfrm>
          <a:off x="0" y="0"/>
          <a:ext cx="0" cy="0"/>
          <a:chOff x="0" y="0"/>
          <a:chExt cx="0" cy="0"/>
        </a:xfrm>
      </p:grpSpPr>
      <p:sp>
        <p:nvSpPr>
          <p:cNvPr id="148" name="Google Shape;148;p22"/>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Lemmatization</a:t>
            </a:r>
            <a:endParaRPr/>
          </a:p>
        </p:txBody>
      </p:sp>
      <p:sp>
        <p:nvSpPr>
          <p:cNvPr id="149" name="Google Shape;149;p22"/>
          <p:cNvSpPr txBox="1"/>
          <p:nvPr>
            <p:ph idx="1" type="body"/>
          </p:nvPr>
        </p:nvSpPr>
        <p:spPr>
          <a:xfrm>
            <a:off x="503237" y="1768475"/>
            <a:ext cx="9071100" cy="2822700"/>
          </a:xfrm>
          <a:prstGeom prst="rect">
            <a:avLst/>
          </a:prstGeom>
          <a:noFill/>
          <a:ln>
            <a:noFill/>
          </a:ln>
        </p:spPr>
        <p:txBody>
          <a:bodyPr anchorCtr="0" anchor="t" bIns="0" lIns="0" spcFirstLastPara="1" rIns="0" wrap="square" tIns="24675">
            <a:noAutofit/>
          </a:bodyPr>
          <a:lstStyle/>
          <a:p>
            <a:pPr indent="-323850" lvl="0" marL="431800" marR="0" rtl="0" algn="l">
              <a:lnSpc>
                <a:spcPct val="93000"/>
              </a:lnSpc>
              <a:spcBef>
                <a:spcPts val="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Has the objective of reducing a word to its base form and grouping together different forms of the same word. For example, verbs in past tense are changed into present (e.g. “went” is changed to “go”) and synonyms are unified (e.g. “best” is changed to “good”), hence standardizing words with similar meaning to their root</a:t>
            </a:r>
            <a:r>
              <a:rPr b="0" i="0" lang="en-US" sz="3200" u="none">
                <a:solidFill>
                  <a:srgbClr val="000000"/>
                </a:solidFill>
                <a:latin typeface="Arial"/>
                <a:ea typeface="Arial"/>
                <a:cs typeface="Arial"/>
                <a:sym typeface="Arial"/>
              </a:rPr>
              <a:t>. </a:t>
            </a:r>
            <a:endParaRPr/>
          </a:p>
        </p:txBody>
      </p:sp>
      <p:pic>
        <p:nvPicPr>
          <p:cNvPr id="150" name="Google Shape;150;p22"/>
          <p:cNvPicPr preferRelativeResize="0"/>
          <p:nvPr/>
        </p:nvPicPr>
        <p:blipFill rotWithShape="1">
          <a:blip r:embed="rId3">
            <a:alphaModFix/>
          </a:blip>
          <a:srcRect b="0" l="0" r="0" t="0"/>
          <a:stretch/>
        </p:blipFill>
        <p:spPr>
          <a:xfrm>
            <a:off x="1008062" y="5256212"/>
            <a:ext cx="8135937" cy="18716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5" name="Shape 95"/>
        <p:cNvGrpSpPr/>
        <p:nvPr/>
      </p:nvGrpSpPr>
      <p:grpSpPr>
        <a:xfrm>
          <a:off x="0" y="0"/>
          <a:ext cx="0" cy="0"/>
          <a:chOff x="0" y="0"/>
          <a:chExt cx="0" cy="0"/>
        </a:xfrm>
      </p:grpSpPr>
      <p:sp>
        <p:nvSpPr>
          <p:cNvPr id="96" name="Google Shape;96;p14"/>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Examples</a:t>
            </a:r>
            <a:endParaRPr/>
          </a:p>
        </p:txBody>
      </p:sp>
      <p:sp>
        <p:nvSpPr>
          <p:cNvPr id="97" name="Google Shape;97;p14"/>
          <p:cNvSpPr txBox="1"/>
          <p:nvPr>
            <p:ph idx="1" type="body"/>
          </p:nvPr>
        </p:nvSpPr>
        <p:spPr>
          <a:xfrm>
            <a:off x="503237" y="1768475"/>
            <a:ext cx="9071100" cy="4989600"/>
          </a:xfrm>
          <a:prstGeom prst="rect">
            <a:avLst/>
          </a:prstGeom>
          <a:noFill/>
          <a:ln>
            <a:noFill/>
          </a:ln>
        </p:spPr>
        <p:txBody>
          <a:bodyPr anchorCtr="0" anchor="t" bIns="0" lIns="0" spcFirstLastPara="1" rIns="0" wrap="square" tIns="21150">
            <a:noAutofit/>
          </a:bodyPr>
          <a:lstStyle/>
          <a:p>
            <a:pPr indent="-323850" lvl="0" marL="431800" marR="0" rtl="0" algn="l">
              <a:lnSpc>
                <a:spcPct val="93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Arial"/>
                <a:ea typeface="Arial"/>
                <a:cs typeface="Arial"/>
                <a:sym typeface="Arial"/>
              </a:rPr>
              <a:t>Companies like Yahoo and Google filter and classify your emails by analyzing text in emails and stopping spam.</a:t>
            </a:r>
            <a:endParaRPr/>
          </a:p>
          <a:p>
            <a:pPr indent="-323850" lvl="0" marL="431800" marR="0" rtl="0" algn="l">
              <a:lnSpc>
                <a:spcPct val="93000"/>
              </a:lnSpc>
              <a:spcBef>
                <a:spcPts val="1400"/>
              </a:spcBef>
              <a:spcAft>
                <a:spcPts val="0"/>
              </a:spcAft>
              <a:buClr>
                <a:srgbClr val="000000"/>
              </a:buClr>
              <a:buSzPts val="1080"/>
              <a:buFont typeface="Noto Sans Symbols"/>
              <a:buChar char="●"/>
            </a:pPr>
            <a:r>
              <a:rPr b="0" i="0" lang="en-US" sz="2400" u="none" cap="none" strike="noStrike">
                <a:solidFill>
                  <a:srgbClr val="000000"/>
                </a:solidFill>
                <a:latin typeface="Arial"/>
                <a:ea typeface="Arial"/>
                <a:cs typeface="Arial"/>
                <a:sym typeface="Arial"/>
              </a:rPr>
              <a:t>Amazon’s Alexa and Apple’s Siri are examples that respond to vocal prompts.</a:t>
            </a:r>
            <a:endParaRPr/>
          </a:p>
          <a:p>
            <a:pPr indent="-323850" lvl="0" marL="431800" marR="0" rtl="0" algn="l">
              <a:lnSpc>
                <a:spcPct val="93000"/>
              </a:lnSpc>
              <a:spcBef>
                <a:spcPts val="1400"/>
              </a:spcBef>
              <a:spcAft>
                <a:spcPts val="0"/>
              </a:spcAft>
              <a:buClr>
                <a:srgbClr val="000000"/>
              </a:buClr>
              <a:buSzPts val="1080"/>
              <a:buFont typeface="Noto Sans Symbols"/>
              <a:buChar char="●"/>
            </a:pPr>
            <a:r>
              <a:rPr b="0" i="0" lang="en-US" sz="2400" u="none" cap="none" strike="noStrike">
                <a:solidFill>
                  <a:srgbClr val="000000"/>
                </a:solidFill>
                <a:latin typeface="Arial"/>
                <a:ea typeface="Arial"/>
                <a:cs typeface="Arial"/>
                <a:sym typeface="Arial"/>
              </a:rPr>
              <a:t>To help identifying fake news,a Group at MIT developed a new system to determine if a source can be trusted or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1" name="Shape 101"/>
        <p:cNvGrpSpPr/>
        <p:nvPr/>
      </p:nvGrpSpPr>
      <p:grpSpPr>
        <a:xfrm>
          <a:off x="0" y="0"/>
          <a:ext cx="0" cy="0"/>
          <a:chOff x="0" y="0"/>
          <a:chExt cx="0" cy="0"/>
        </a:xfrm>
      </p:grpSpPr>
      <p:sp>
        <p:nvSpPr>
          <p:cNvPr id="102" name="Google Shape;102;p15"/>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Uses of DL in NLP</a:t>
            </a:r>
            <a:endParaRPr/>
          </a:p>
        </p:txBody>
      </p:sp>
      <p:sp>
        <p:nvSpPr>
          <p:cNvPr id="103" name="Google Shape;103;p15"/>
          <p:cNvSpPr txBox="1"/>
          <p:nvPr>
            <p:ph idx="1" type="body"/>
          </p:nvPr>
        </p:nvSpPr>
        <p:spPr>
          <a:xfrm>
            <a:off x="503237" y="1768475"/>
            <a:ext cx="9071100" cy="4989600"/>
          </a:xfrm>
          <a:prstGeom prst="rect">
            <a:avLst/>
          </a:prstGeom>
          <a:noFill/>
          <a:ln>
            <a:noFill/>
          </a:ln>
        </p:spPr>
        <p:txBody>
          <a:bodyPr anchorCtr="0" anchor="t" bIns="0" lIns="0" spcFirstLastPara="1" rIns="0" wrap="square" tIns="24675">
            <a:noAutofit/>
          </a:bodyPr>
          <a:lstStyle/>
          <a:p>
            <a:pPr indent="-323850" lvl="0" marL="431800" marR="0" rtl="0" algn="l">
              <a:lnSpc>
                <a:spcPct val="93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Text Classification</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Language Modeling</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Speech Recognition</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Caption Generation</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Machine Translation</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Document Summarization</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Question Answering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7" name="Shape 107"/>
        <p:cNvGrpSpPr/>
        <p:nvPr/>
      </p:nvGrpSpPr>
      <p:grpSpPr>
        <a:xfrm>
          <a:off x="0" y="0"/>
          <a:ext cx="0" cy="0"/>
          <a:chOff x="0" y="0"/>
          <a:chExt cx="0" cy="0"/>
        </a:xfrm>
      </p:grpSpPr>
      <p:sp>
        <p:nvSpPr>
          <p:cNvPr id="108" name="Google Shape;108;p16"/>
          <p:cNvSpPr txBox="1"/>
          <p:nvPr>
            <p:ph type="title"/>
          </p:nvPr>
        </p:nvSpPr>
        <p:spPr>
          <a:xfrm>
            <a:off x="431800" y="106362"/>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NLP Models - Bag of words</a:t>
            </a:r>
            <a:endParaRPr/>
          </a:p>
        </p:txBody>
      </p:sp>
      <p:sp>
        <p:nvSpPr>
          <p:cNvPr id="109" name="Google Shape;109;p16"/>
          <p:cNvSpPr txBox="1"/>
          <p:nvPr>
            <p:ph idx="1" type="body"/>
          </p:nvPr>
        </p:nvSpPr>
        <p:spPr>
          <a:xfrm>
            <a:off x="503237" y="1768475"/>
            <a:ext cx="9071100" cy="4989600"/>
          </a:xfrm>
          <a:prstGeom prst="rect">
            <a:avLst/>
          </a:prstGeom>
          <a:noFill/>
          <a:ln>
            <a:noFill/>
          </a:ln>
        </p:spPr>
        <p:txBody>
          <a:bodyPr anchorCtr="0" anchor="t" bIns="0" lIns="0" spcFirstLastPara="1" rIns="0" wrap="square" tIns="22925">
            <a:noAutofit/>
          </a:bodyPr>
          <a:lstStyle/>
          <a:p>
            <a:pPr indent="-323850" lvl="0" marL="431800" marR="0" rtl="0" algn="l">
              <a:lnSpc>
                <a:spcPct val="93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Is a commonly used model that allows you to count all words in a piece of text. Basically it creates an occurrence matrix for the sentence or document, disregarding grammar and word order. These word frequencies or occurrences are then used as features for training a classifier.</a:t>
            </a:r>
            <a:endParaRPr/>
          </a:p>
        </p:txBody>
      </p:sp>
      <p:pic>
        <p:nvPicPr>
          <p:cNvPr id="110" name="Google Shape;110;p16"/>
          <p:cNvPicPr preferRelativeResize="0"/>
          <p:nvPr/>
        </p:nvPicPr>
        <p:blipFill rotWithShape="1">
          <a:blip r:embed="rId3">
            <a:alphaModFix/>
          </a:blip>
          <a:srcRect b="0" l="0" r="0" t="0"/>
          <a:stretch/>
        </p:blipFill>
        <p:spPr>
          <a:xfrm>
            <a:off x="936625" y="4319587"/>
            <a:ext cx="8599487" cy="266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Steps</a:t>
            </a:r>
            <a:endParaRPr/>
          </a:p>
        </p:txBody>
      </p:sp>
      <p:sp>
        <p:nvSpPr>
          <p:cNvPr id="116" name="Google Shape;116;p17"/>
          <p:cNvSpPr txBox="1"/>
          <p:nvPr>
            <p:ph idx="1" type="body"/>
          </p:nvPr>
        </p:nvSpPr>
        <p:spPr>
          <a:xfrm>
            <a:off x="503237" y="1768475"/>
            <a:ext cx="9071100" cy="4989600"/>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TF-IDF</a:t>
            </a:r>
            <a:endParaRPr/>
          </a:p>
          <a:p>
            <a:pPr indent="-323850" lvl="0" marL="431800" marR="0" rtl="0" algn="l">
              <a:lnSpc>
                <a:spcPct val="93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Tokenization</a:t>
            </a:r>
            <a:endParaRPr/>
          </a:p>
          <a:p>
            <a:pPr indent="-323850" lvl="0" marL="431800" marR="0" rtl="0" algn="l">
              <a:lnSpc>
                <a:spcPct val="93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Stop words removal</a:t>
            </a:r>
            <a:endParaRPr/>
          </a:p>
          <a:p>
            <a:pPr indent="-323850" lvl="0" marL="431800" marR="0" rtl="0" algn="l">
              <a:lnSpc>
                <a:spcPct val="93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Stemming</a:t>
            </a:r>
            <a:endParaRPr/>
          </a:p>
          <a:p>
            <a:pPr indent="-323850" lvl="0" marL="431800" marR="0" rtl="0" algn="l">
              <a:lnSpc>
                <a:spcPct val="93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Lemmatization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0" name="Shape 120"/>
        <p:cNvGrpSpPr/>
        <p:nvPr/>
      </p:nvGrpSpPr>
      <p:grpSpPr>
        <a:xfrm>
          <a:off x="0" y="0"/>
          <a:ext cx="0" cy="0"/>
          <a:chOff x="0" y="0"/>
          <a:chExt cx="0" cy="0"/>
        </a:xfrm>
      </p:grpSpPr>
      <p:sp>
        <p:nvSpPr>
          <p:cNvPr id="121" name="Google Shape;121;p18"/>
          <p:cNvSpPr txBox="1"/>
          <p:nvPr>
            <p:ph type="title"/>
          </p:nvPr>
        </p:nvSpPr>
        <p:spPr>
          <a:xfrm>
            <a:off x="503237" y="106362"/>
            <a:ext cx="9071100" cy="1262100"/>
          </a:xfrm>
          <a:prstGeom prst="rect">
            <a:avLst/>
          </a:prstGeom>
          <a:noFill/>
          <a:ln>
            <a:noFill/>
          </a:ln>
        </p:spPr>
        <p:txBody>
          <a:bodyPr anchorCtr="0" anchor="ctr" bIns="0" lIns="0" spcFirstLastPara="1" rIns="0" wrap="square" tIns="35275">
            <a:noAutofit/>
          </a:bodyPr>
          <a:lstStyle/>
          <a:p>
            <a:pPr indent="0" lvl="0" marL="0" rtl="0" algn="ctr">
              <a:lnSpc>
                <a:spcPct val="93000"/>
              </a:lnSpc>
              <a:spcBef>
                <a:spcPts val="0"/>
              </a:spcBef>
              <a:spcAft>
                <a:spcPts val="0"/>
              </a:spcAft>
              <a:buClr>
                <a:srgbClr val="000000"/>
              </a:buClr>
              <a:buSzPts val="4000"/>
              <a:buFont typeface="Arial"/>
              <a:buNone/>
            </a:pPr>
            <a:r>
              <a:rPr b="0" i="0" lang="en-US" sz="4000" u="none">
                <a:solidFill>
                  <a:srgbClr val="000000"/>
                </a:solidFill>
                <a:latin typeface="Arial"/>
                <a:ea typeface="Arial"/>
                <a:cs typeface="Arial"/>
                <a:sym typeface="Arial"/>
              </a:rPr>
              <a:t>Term Frequency — Inverse Document Frequency (TFIDF)</a:t>
            </a:r>
            <a:endParaRPr/>
          </a:p>
        </p:txBody>
      </p:sp>
      <p:sp>
        <p:nvSpPr>
          <p:cNvPr id="122" name="Google Shape;122;p18"/>
          <p:cNvSpPr txBox="1"/>
          <p:nvPr>
            <p:ph idx="1" type="body"/>
          </p:nvPr>
        </p:nvSpPr>
        <p:spPr>
          <a:xfrm>
            <a:off x="503237" y="1490662"/>
            <a:ext cx="9071100" cy="4989600"/>
          </a:xfrm>
          <a:prstGeom prst="rect">
            <a:avLst/>
          </a:prstGeom>
          <a:noFill/>
          <a:ln>
            <a:noFill/>
          </a:ln>
        </p:spPr>
        <p:txBody>
          <a:bodyPr anchorCtr="0" anchor="t" bIns="0" lIns="0" spcFirstLastPara="1" rIns="0" wrap="square" tIns="28200">
            <a:noAutofit/>
          </a:bodyPr>
          <a:lstStyle/>
          <a:p>
            <a:pPr indent="-323850" lvl="0" marL="431800" marR="0" rtl="0" algn="l">
              <a:lnSpc>
                <a:spcPct val="93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TFIDF improves the bag of words by weights.</a:t>
            </a:r>
            <a:endParaRPr/>
          </a:p>
          <a:p>
            <a:pPr indent="-323850" lvl="0" marL="431800" marR="0" rtl="0" algn="l">
              <a:lnSpc>
                <a:spcPct val="93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Through TFIDF frequent terms in the text are “rewarded” (like the word “they” in our example), but they also get “punished” if those terms are frequent in other texts we include in the algorithm too</a:t>
            </a:r>
            <a:endParaRPr/>
          </a:p>
        </p:txBody>
      </p:sp>
      <p:pic>
        <p:nvPicPr>
          <p:cNvPr id="123" name="Google Shape;123;p18"/>
          <p:cNvPicPr preferRelativeResize="0"/>
          <p:nvPr/>
        </p:nvPicPr>
        <p:blipFill rotWithShape="1">
          <a:blip r:embed="rId3">
            <a:alphaModFix/>
          </a:blip>
          <a:srcRect b="0" l="0" r="0" t="0"/>
          <a:stretch/>
        </p:blipFill>
        <p:spPr>
          <a:xfrm>
            <a:off x="935037" y="4608512"/>
            <a:ext cx="8599487" cy="237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215900" lvl="0" marL="21590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Tokenization</a:t>
            </a:r>
            <a:endParaRPr/>
          </a:p>
        </p:txBody>
      </p:sp>
      <p:sp>
        <p:nvSpPr>
          <p:cNvPr id="129" name="Google Shape;129;p19"/>
          <p:cNvSpPr txBox="1"/>
          <p:nvPr>
            <p:ph idx="1" type="body"/>
          </p:nvPr>
        </p:nvSpPr>
        <p:spPr>
          <a:xfrm>
            <a:off x="503237" y="1768475"/>
            <a:ext cx="9071100" cy="4989600"/>
          </a:xfrm>
          <a:prstGeom prst="rect">
            <a:avLst/>
          </a:prstGeom>
          <a:noFill/>
          <a:ln>
            <a:noFill/>
          </a:ln>
        </p:spPr>
        <p:txBody>
          <a:bodyPr anchorCtr="0" anchor="t" bIns="0" lIns="0" spcFirstLastPara="1" rIns="0" wrap="square" tIns="24675">
            <a:noAutofit/>
          </a:bodyPr>
          <a:lstStyle/>
          <a:p>
            <a:pPr indent="-323850" lvl="0" marL="431800" marR="0" rtl="0" algn="l">
              <a:lnSpc>
                <a:spcPct val="93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Is the process of segmenting running text into sentences and words. In essence, it’s the task of cutting a text into pieces called tokens, and at the same time throwing away certain characters, such as punctuation. </a:t>
            </a:r>
            <a:endParaRPr/>
          </a:p>
          <a:p>
            <a:pPr indent="-342900" lvl="0" marL="342900" marR="0" rtl="0" algn="l">
              <a:lnSpc>
                <a:spcPct val="93000"/>
              </a:lnSpc>
              <a:spcBef>
                <a:spcPts val="1400"/>
              </a:spcBef>
              <a:spcAft>
                <a:spcPts val="0"/>
              </a:spcAft>
              <a:buNone/>
            </a:pPr>
            <a:r>
              <a:t/>
            </a:r>
            <a:endParaRPr b="0" i="0" sz="2800" u="none">
              <a:solidFill>
                <a:srgbClr val="000000"/>
              </a:solidFill>
              <a:latin typeface="Arial"/>
              <a:ea typeface="Arial"/>
              <a:cs typeface="Arial"/>
              <a:sym typeface="Arial"/>
            </a:endParaRPr>
          </a:p>
        </p:txBody>
      </p:sp>
      <p:pic>
        <p:nvPicPr>
          <p:cNvPr id="130" name="Google Shape;130;p19"/>
          <p:cNvPicPr preferRelativeResize="0"/>
          <p:nvPr/>
        </p:nvPicPr>
        <p:blipFill rotWithShape="1">
          <a:blip r:embed="rId3">
            <a:alphaModFix/>
          </a:blip>
          <a:srcRect b="0" l="0" r="0" t="0"/>
          <a:stretch/>
        </p:blipFill>
        <p:spPr>
          <a:xfrm>
            <a:off x="1008062" y="4751387"/>
            <a:ext cx="8135937" cy="157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Stop Words Removal</a:t>
            </a:r>
            <a:endParaRPr/>
          </a:p>
        </p:txBody>
      </p:sp>
      <p:sp>
        <p:nvSpPr>
          <p:cNvPr id="136" name="Google Shape;136;p20"/>
          <p:cNvSpPr txBox="1"/>
          <p:nvPr>
            <p:ph idx="1" type="body"/>
          </p:nvPr>
        </p:nvSpPr>
        <p:spPr>
          <a:xfrm>
            <a:off x="503237" y="1768475"/>
            <a:ext cx="9071100" cy="4989600"/>
          </a:xfrm>
          <a:prstGeom prst="rect">
            <a:avLst/>
          </a:prstGeom>
          <a:noFill/>
          <a:ln>
            <a:noFill/>
          </a:ln>
        </p:spPr>
        <p:txBody>
          <a:bodyPr anchorCtr="0" anchor="t" bIns="0" lIns="0" spcFirstLastPara="1" rIns="0" wrap="square" tIns="24675">
            <a:noAutofit/>
          </a:bodyPr>
          <a:lstStyle/>
          <a:p>
            <a:pPr indent="-323850" lvl="0" marL="431800" marR="0" rtl="0" algn="l">
              <a:lnSpc>
                <a:spcPct val="93000"/>
              </a:lnSpc>
              <a:spcBef>
                <a:spcPts val="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Includes getting rid of common language articles, pronouns and prepositions such as “and”, “the” or “to” in English.There is no universal list of stop words.</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The thing is stop words removal can wipe out relevant information and modify the context in a given sentence.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0" name="Shape 140"/>
        <p:cNvGrpSpPr/>
        <p:nvPr/>
      </p:nvGrpSpPr>
      <p:grpSpPr>
        <a:xfrm>
          <a:off x="0" y="0"/>
          <a:ext cx="0" cy="0"/>
          <a:chOff x="0" y="0"/>
          <a:chExt cx="0" cy="0"/>
        </a:xfrm>
      </p:grpSpPr>
      <p:sp>
        <p:nvSpPr>
          <p:cNvPr id="141" name="Google Shape;141;p21"/>
          <p:cNvSpPr txBox="1"/>
          <p:nvPr>
            <p:ph type="title"/>
          </p:nvPr>
        </p:nvSpPr>
        <p:spPr>
          <a:xfrm>
            <a:off x="503237" y="301625"/>
            <a:ext cx="9071100" cy="1262100"/>
          </a:xfrm>
          <a:prstGeom prst="rect">
            <a:avLst/>
          </a:prstGeom>
          <a:noFill/>
          <a:ln>
            <a:noFill/>
          </a:ln>
        </p:spPr>
        <p:txBody>
          <a:bodyPr anchorCtr="0" anchor="ctr" bIns="0" lIns="0" spcFirstLastPara="1" rIns="0" wrap="square" tIns="38800">
            <a:noAutofit/>
          </a:bodyPr>
          <a:lstStyle/>
          <a:p>
            <a:pPr indent="0" lvl="0" marL="0" rtl="0" algn="ctr">
              <a:lnSpc>
                <a:spcPct val="93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Stemming</a:t>
            </a:r>
            <a:endParaRPr/>
          </a:p>
        </p:txBody>
      </p:sp>
      <p:sp>
        <p:nvSpPr>
          <p:cNvPr id="142" name="Google Shape;142;p21"/>
          <p:cNvSpPr txBox="1"/>
          <p:nvPr>
            <p:ph idx="1" type="body"/>
          </p:nvPr>
        </p:nvSpPr>
        <p:spPr>
          <a:xfrm>
            <a:off x="503237" y="1768475"/>
            <a:ext cx="9071100" cy="4989600"/>
          </a:xfrm>
          <a:prstGeom prst="rect">
            <a:avLst/>
          </a:prstGeom>
          <a:noFill/>
          <a:ln>
            <a:noFill/>
          </a:ln>
        </p:spPr>
        <p:txBody>
          <a:bodyPr anchorCtr="0" anchor="t" bIns="0" lIns="0" spcFirstLastPara="1" rIns="0" wrap="square" tIns="24675">
            <a:noAutofit/>
          </a:bodyPr>
          <a:lstStyle/>
          <a:p>
            <a:pPr indent="-323850" lvl="0" marL="431800" marR="0" rtl="0" algn="l">
              <a:lnSpc>
                <a:spcPct val="93000"/>
              </a:lnSpc>
              <a:spcBef>
                <a:spcPts val="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Refers to the process of slicing the end or the beginning of words with the intention of removing affixes (lexical additions to the root of the word).</a:t>
            </a:r>
            <a:endParaRPr/>
          </a:p>
          <a:p>
            <a:pPr indent="-323850" lvl="0" marL="431800" marR="0" rtl="0" algn="l">
              <a:lnSpc>
                <a:spcPct val="93000"/>
              </a:lnSpc>
              <a:spcBef>
                <a:spcPts val="1400"/>
              </a:spcBef>
              <a:spcAft>
                <a:spcPts val="0"/>
              </a:spcAft>
              <a:buClr>
                <a:srgbClr val="000000"/>
              </a:buClr>
              <a:buSzPts val="1260"/>
              <a:buFont typeface="Noto Sans Symbols"/>
              <a:buChar char="●"/>
            </a:pPr>
            <a:r>
              <a:rPr b="0" i="0" lang="en-US" sz="2800" u="none">
                <a:solidFill>
                  <a:srgbClr val="000000"/>
                </a:solidFill>
                <a:latin typeface="Arial"/>
                <a:ea typeface="Arial"/>
                <a:cs typeface="Arial"/>
                <a:sym typeface="Arial"/>
              </a:rPr>
              <a:t>The problem is that affixes can create or expand new forms of the same word (called inflectional affixes), or even create new words themselves (called derivational affixes).</a:t>
            </a:r>
            <a:endParaRPr/>
          </a:p>
        </p:txBody>
      </p:sp>
      <p:pic>
        <p:nvPicPr>
          <p:cNvPr id="143" name="Google Shape;143;p21"/>
          <p:cNvPicPr preferRelativeResize="0"/>
          <p:nvPr/>
        </p:nvPicPr>
        <p:blipFill rotWithShape="1">
          <a:blip r:embed="rId3">
            <a:alphaModFix/>
          </a:blip>
          <a:srcRect b="0" l="0" r="0" t="0"/>
          <a:stretch/>
        </p:blipFill>
        <p:spPr>
          <a:xfrm>
            <a:off x="2952750" y="4967287"/>
            <a:ext cx="4575175" cy="1439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