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3D6-EB08-9D6C-2DE8-666B0D536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3AA00-D2BD-0428-6DB7-EE6EA00C3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ACD1-82CC-4178-BD48-14DF9055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689F-8D64-405E-5A64-6CD66113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9D5D-54CA-8779-1763-7B48D1CD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264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0C6-2AC3-76EF-3C76-6FCD4600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99CBD-7191-CA63-D3EC-A3C059876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5420-F3F7-01DB-1523-D845E1F9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D342-0EC2-30D8-8C5A-8B4C7C27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8887B-39E2-5529-1993-2BFBDEF9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7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07279-133D-BF34-CC1A-5C578BCAC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E02B5-8524-7417-6492-DF63BF64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95A6-49EC-1415-4930-9231F7D7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E4F1-76F3-FAC3-AA69-53AD4C95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AA4C6-F439-ED99-74B6-A8757965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06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7D0A-6627-1B7C-7EE3-3B389FE4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B549-C6FB-D098-A1FA-1FF04155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E730-BAB9-68BC-1554-8765051B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0764-638A-90CD-7797-59931E08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1EE9-9526-BB92-FC90-642EA404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8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A25-0CDD-A8F7-AC08-30FB9647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E290-39EC-6AE2-7867-838FCF7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8614-D7DD-3898-DEB8-152EAE5F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FFA-2A85-F76A-40B1-DB8C664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0B51-E6D4-1410-CDFA-55E9A1B6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14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D8C0-58C7-6FAC-4D34-A9952A0F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3F8F-377B-D52B-DC2E-EE0013BAF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D5CA-28AF-1DE2-0DE6-F9537251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048CF-DA27-202B-A15F-E8A2C2B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337B-D35B-93FD-CDE4-3EEF757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6268-A81D-4F93-F822-D6BC57B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48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4859-15D7-C979-8F4D-3A953C17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CEA2-86DE-1A7E-04A5-A0401B63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C2F3-9131-399F-86E9-FB64057B8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C0468-4D4B-0AB3-29E1-08E3047AA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A3B9-D1B5-2D8B-F3DB-C8951E5AB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B94AD-1549-38A1-BB44-97224E62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3917D-FE10-E28E-FB3E-1E30B5CA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EACCD-E4F7-89A0-E41D-7226218E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0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2435-398A-4064-81DE-347C0439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14448-C3CD-0519-AC4F-6DE2D512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74B20-A611-4BDF-B3D0-6E9BDFC4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835C6-CAE5-EA7C-753E-EC32677D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74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465D7-C5F6-070E-8D69-DAC3E088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32B69-5037-6A79-CE71-048D6B6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32425-4196-F34F-56DA-FADF4AC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37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597B-79EC-BA69-41BC-16225C52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89E2-F1D7-75A0-37B8-0544744A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853C-C04F-5B93-AD62-C0B3DABD7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38951-20E2-8398-0857-751CD0F0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69D22-0797-A2ED-792C-5F1A005A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A4D3E-9853-2512-CBC7-B09722E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7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B4AF-880C-763A-F313-4CC65575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2A34C-93DC-E2A3-50A1-C3D642A44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72A2-FF76-C41A-784E-0EEB9516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36D98-2029-2462-53F8-F57D4D6B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2E7AB-A80D-2BD4-2208-47F904F6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D010-E0AD-7045-2F74-F88D3FB2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49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ED923-D09E-B385-C25E-8011B4C4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325A-C585-2369-EB3A-872DB81E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9BCE-8E06-1346-97E0-65D530B2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37BD-7102-4ABE-BCAC-F4B1E755061E}" type="datetimeFigureOut">
              <a:rPr lang="en-ID" smtClean="0"/>
              <a:t>23/04/2024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3F2C-7EFA-4E64-7AE7-7213D97DD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91BE-F55E-9870-209C-2EE994B0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DC53-FB36-496E-AE45-ADE2C83BF94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221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251D-122A-B612-D3F6-F6EA9C90F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7BBB9-709A-8AC1-EA5E-166B09331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3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3A8B-6202-0559-46AB-EAD31E2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29545-1322-5F05-E7E5-D9BDD409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56785"/>
            <a:ext cx="10640910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0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2E0A-3F7F-CDA2-C846-A830C7DB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EF8E5-3E82-73F7-1619-0362FE45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18680"/>
            <a:ext cx="1064091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9637-2701-C872-ED86-0391B3B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8FB36-0174-7C35-5390-8C318903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123628"/>
            <a:ext cx="1064091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6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Yaya Sudarya</dc:creator>
  <cp:lastModifiedBy>Yaya Sudarya</cp:lastModifiedBy>
  <cp:revision>1</cp:revision>
  <dcterms:created xsi:type="dcterms:W3CDTF">2024-04-23T02:38:04Z</dcterms:created>
  <dcterms:modified xsi:type="dcterms:W3CDTF">2024-04-23T02:42:34Z</dcterms:modified>
</cp:coreProperties>
</file>