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01EC5E-4AC7-44C1-BF12-9020B748765B}" v="9" dt="2024-04-24T00:30:59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4281D-8A21-4A17-9FE1-6FF25C360F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28FA44D-5F82-4383-894C-D74443D7AE1A}">
      <dgm:prSet/>
      <dgm:spPr/>
      <dgm:t>
        <a:bodyPr/>
        <a:lstStyle/>
        <a:p>
          <a:pPr>
            <a:defRPr cap="all"/>
          </a:pPr>
          <a:r>
            <a:rPr lang="en-US"/>
            <a:t>Introducing our primary model: RandomForestClassifier</a:t>
          </a:r>
        </a:p>
      </dgm:t>
    </dgm:pt>
    <dgm:pt modelId="{17B2FAD5-269C-4B85-9AAA-B170A0C983F5}" type="parTrans" cxnId="{7DEF4620-1679-4473-B887-EA785F6C9F1C}">
      <dgm:prSet/>
      <dgm:spPr/>
      <dgm:t>
        <a:bodyPr/>
        <a:lstStyle/>
        <a:p>
          <a:endParaRPr lang="en-US"/>
        </a:p>
      </dgm:t>
    </dgm:pt>
    <dgm:pt modelId="{793A6758-8CA0-48DD-BBEF-25AABB7DECB3}" type="sibTrans" cxnId="{7DEF4620-1679-4473-B887-EA785F6C9F1C}">
      <dgm:prSet/>
      <dgm:spPr/>
      <dgm:t>
        <a:bodyPr/>
        <a:lstStyle/>
        <a:p>
          <a:endParaRPr lang="en-US"/>
        </a:p>
      </dgm:t>
    </dgm:pt>
    <dgm:pt modelId="{FB730F3F-74B3-4EBA-B494-7132C9A48FD7}">
      <dgm:prSet/>
      <dgm:spPr/>
      <dgm:t>
        <a:bodyPr/>
        <a:lstStyle/>
        <a:p>
          <a:pPr>
            <a:defRPr cap="all"/>
          </a:pPr>
          <a:r>
            <a:rPr lang="en-US"/>
            <a:t>Considered Alternatives: Logistic Regression, Gradient Boosting</a:t>
          </a:r>
        </a:p>
      </dgm:t>
    </dgm:pt>
    <dgm:pt modelId="{35B6E584-38EE-41B7-8C51-5CF7C36BBD49}" type="parTrans" cxnId="{7104F9D4-6EE0-4129-9CCC-C79661F18CF5}">
      <dgm:prSet/>
      <dgm:spPr/>
      <dgm:t>
        <a:bodyPr/>
        <a:lstStyle/>
        <a:p>
          <a:endParaRPr lang="en-US"/>
        </a:p>
      </dgm:t>
    </dgm:pt>
    <dgm:pt modelId="{90B8B743-F1C9-4457-A1CD-294EFF7985BD}" type="sibTrans" cxnId="{7104F9D4-6EE0-4129-9CCC-C79661F18CF5}">
      <dgm:prSet/>
      <dgm:spPr/>
      <dgm:t>
        <a:bodyPr/>
        <a:lstStyle/>
        <a:p>
          <a:endParaRPr lang="en-US"/>
        </a:p>
      </dgm:t>
    </dgm:pt>
    <dgm:pt modelId="{54BDE157-2037-4238-B608-297F212071C5}" type="pres">
      <dgm:prSet presAssocID="{CEE4281D-8A21-4A17-9FE1-6FF25C360F5A}" presName="root" presStyleCnt="0">
        <dgm:presLayoutVars>
          <dgm:dir/>
          <dgm:resizeHandles val="exact"/>
        </dgm:presLayoutVars>
      </dgm:prSet>
      <dgm:spPr/>
    </dgm:pt>
    <dgm:pt modelId="{E6521F2B-C7AC-4A75-B153-D85DE639C80A}" type="pres">
      <dgm:prSet presAssocID="{C28FA44D-5F82-4383-894C-D74443D7AE1A}" presName="compNode" presStyleCnt="0"/>
      <dgm:spPr/>
    </dgm:pt>
    <dgm:pt modelId="{D83E6FDF-E795-483C-B1DF-0DA7BC1347AE}" type="pres">
      <dgm:prSet presAssocID="{C28FA44D-5F82-4383-894C-D74443D7AE1A}" presName="iconBgRect" presStyleLbl="bgShp" presStyleIdx="0" presStyleCnt="2"/>
      <dgm:spPr/>
    </dgm:pt>
    <dgm:pt modelId="{500E9D00-B743-45D4-AFCD-47F69EFE1A5A}" type="pres">
      <dgm:prSet presAssocID="{C28FA44D-5F82-4383-894C-D74443D7AE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ationship"/>
        </a:ext>
      </dgm:extLst>
    </dgm:pt>
    <dgm:pt modelId="{8C0C6FE0-76CD-4929-A099-FC56ED4BA391}" type="pres">
      <dgm:prSet presAssocID="{C28FA44D-5F82-4383-894C-D74443D7AE1A}" presName="spaceRect" presStyleCnt="0"/>
      <dgm:spPr/>
    </dgm:pt>
    <dgm:pt modelId="{F773DF02-5A89-40CD-8919-A903FF9BC540}" type="pres">
      <dgm:prSet presAssocID="{C28FA44D-5F82-4383-894C-D74443D7AE1A}" presName="textRect" presStyleLbl="revTx" presStyleIdx="0" presStyleCnt="2">
        <dgm:presLayoutVars>
          <dgm:chMax val="1"/>
          <dgm:chPref val="1"/>
        </dgm:presLayoutVars>
      </dgm:prSet>
      <dgm:spPr/>
    </dgm:pt>
    <dgm:pt modelId="{DD1805D3-9467-43B3-A99A-241A5B03773C}" type="pres">
      <dgm:prSet presAssocID="{793A6758-8CA0-48DD-BBEF-25AABB7DECB3}" presName="sibTrans" presStyleCnt="0"/>
      <dgm:spPr/>
    </dgm:pt>
    <dgm:pt modelId="{549279E9-2C99-4E48-9399-5B0F48CF748B}" type="pres">
      <dgm:prSet presAssocID="{FB730F3F-74B3-4EBA-B494-7132C9A48FD7}" presName="compNode" presStyleCnt="0"/>
      <dgm:spPr/>
    </dgm:pt>
    <dgm:pt modelId="{02305FF4-1544-4D2A-9866-029D07C4F36E}" type="pres">
      <dgm:prSet presAssocID="{FB730F3F-74B3-4EBA-B494-7132C9A48FD7}" presName="iconBgRect" presStyleLbl="bgShp" presStyleIdx="1" presStyleCnt="2"/>
      <dgm:spPr/>
    </dgm:pt>
    <dgm:pt modelId="{6B31516F-7F75-4B5E-BFBF-48914CC1634A}" type="pres">
      <dgm:prSet presAssocID="{FB730F3F-74B3-4EBA-B494-7132C9A48F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stem"/>
        </a:ext>
      </dgm:extLst>
    </dgm:pt>
    <dgm:pt modelId="{E606651C-4027-4F48-ACDB-671568EDA527}" type="pres">
      <dgm:prSet presAssocID="{FB730F3F-74B3-4EBA-B494-7132C9A48FD7}" presName="spaceRect" presStyleCnt="0"/>
      <dgm:spPr/>
    </dgm:pt>
    <dgm:pt modelId="{E36C4F56-9AC2-44DA-8059-A907BEF51DA6}" type="pres">
      <dgm:prSet presAssocID="{FB730F3F-74B3-4EBA-B494-7132C9A48FD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9861218-774D-4B53-ABCD-3D49541D09D5}" type="presOf" srcId="{C28FA44D-5F82-4383-894C-D74443D7AE1A}" destId="{F773DF02-5A89-40CD-8919-A903FF9BC540}" srcOrd="0" destOrd="0" presId="urn:microsoft.com/office/officeart/2018/5/layout/IconCircleLabelList"/>
    <dgm:cxn modelId="{7DEF4620-1679-4473-B887-EA785F6C9F1C}" srcId="{CEE4281D-8A21-4A17-9FE1-6FF25C360F5A}" destId="{C28FA44D-5F82-4383-894C-D74443D7AE1A}" srcOrd="0" destOrd="0" parTransId="{17B2FAD5-269C-4B85-9AAA-B170A0C983F5}" sibTransId="{793A6758-8CA0-48DD-BBEF-25AABB7DECB3}"/>
    <dgm:cxn modelId="{C6129CC8-3450-4829-B268-2587F5B80A61}" type="presOf" srcId="{CEE4281D-8A21-4A17-9FE1-6FF25C360F5A}" destId="{54BDE157-2037-4238-B608-297F212071C5}" srcOrd="0" destOrd="0" presId="urn:microsoft.com/office/officeart/2018/5/layout/IconCircleLabelList"/>
    <dgm:cxn modelId="{7104F9D4-6EE0-4129-9CCC-C79661F18CF5}" srcId="{CEE4281D-8A21-4A17-9FE1-6FF25C360F5A}" destId="{FB730F3F-74B3-4EBA-B494-7132C9A48FD7}" srcOrd="1" destOrd="0" parTransId="{35B6E584-38EE-41B7-8C51-5CF7C36BBD49}" sibTransId="{90B8B743-F1C9-4457-A1CD-294EFF7985BD}"/>
    <dgm:cxn modelId="{0D7DD7F1-CDA1-4BAF-97CF-EA323190DD1F}" type="presOf" srcId="{FB730F3F-74B3-4EBA-B494-7132C9A48FD7}" destId="{E36C4F56-9AC2-44DA-8059-A907BEF51DA6}" srcOrd="0" destOrd="0" presId="urn:microsoft.com/office/officeart/2018/5/layout/IconCircleLabelList"/>
    <dgm:cxn modelId="{D384AD75-3A94-42A3-BCC8-CB2C7A780759}" type="presParOf" srcId="{54BDE157-2037-4238-B608-297F212071C5}" destId="{E6521F2B-C7AC-4A75-B153-D85DE639C80A}" srcOrd="0" destOrd="0" presId="urn:microsoft.com/office/officeart/2018/5/layout/IconCircleLabelList"/>
    <dgm:cxn modelId="{BD3C0E9B-EAA5-4FFA-BCD4-7A09FD4DBC75}" type="presParOf" srcId="{E6521F2B-C7AC-4A75-B153-D85DE639C80A}" destId="{D83E6FDF-E795-483C-B1DF-0DA7BC1347AE}" srcOrd="0" destOrd="0" presId="urn:microsoft.com/office/officeart/2018/5/layout/IconCircleLabelList"/>
    <dgm:cxn modelId="{9A33A1D3-9706-4CA8-993E-A59BF04C4782}" type="presParOf" srcId="{E6521F2B-C7AC-4A75-B153-D85DE639C80A}" destId="{500E9D00-B743-45D4-AFCD-47F69EFE1A5A}" srcOrd="1" destOrd="0" presId="urn:microsoft.com/office/officeart/2018/5/layout/IconCircleLabelList"/>
    <dgm:cxn modelId="{122C39A0-0F6D-4A95-A88F-95E80F4EAF70}" type="presParOf" srcId="{E6521F2B-C7AC-4A75-B153-D85DE639C80A}" destId="{8C0C6FE0-76CD-4929-A099-FC56ED4BA391}" srcOrd="2" destOrd="0" presId="urn:microsoft.com/office/officeart/2018/5/layout/IconCircleLabelList"/>
    <dgm:cxn modelId="{9DD714A3-81E0-4920-9371-CEB5D6263194}" type="presParOf" srcId="{E6521F2B-C7AC-4A75-B153-D85DE639C80A}" destId="{F773DF02-5A89-40CD-8919-A903FF9BC540}" srcOrd="3" destOrd="0" presId="urn:microsoft.com/office/officeart/2018/5/layout/IconCircleLabelList"/>
    <dgm:cxn modelId="{D4EBD8C9-D4EF-4E45-81F9-78D74007FADD}" type="presParOf" srcId="{54BDE157-2037-4238-B608-297F212071C5}" destId="{DD1805D3-9467-43B3-A99A-241A5B03773C}" srcOrd="1" destOrd="0" presId="urn:microsoft.com/office/officeart/2018/5/layout/IconCircleLabelList"/>
    <dgm:cxn modelId="{D2E2A0A1-5497-4E36-9F65-2FFBD3E631EA}" type="presParOf" srcId="{54BDE157-2037-4238-B608-297F212071C5}" destId="{549279E9-2C99-4E48-9399-5B0F48CF748B}" srcOrd="2" destOrd="0" presId="urn:microsoft.com/office/officeart/2018/5/layout/IconCircleLabelList"/>
    <dgm:cxn modelId="{AAA8E46B-B163-476A-A50E-D080599D30E3}" type="presParOf" srcId="{549279E9-2C99-4E48-9399-5B0F48CF748B}" destId="{02305FF4-1544-4D2A-9866-029D07C4F36E}" srcOrd="0" destOrd="0" presId="urn:microsoft.com/office/officeart/2018/5/layout/IconCircleLabelList"/>
    <dgm:cxn modelId="{27E90E0F-99C0-48FE-914B-39870407DD87}" type="presParOf" srcId="{549279E9-2C99-4E48-9399-5B0F48CF748B}" destId="{6B31516F-7F75-4B5E-BFBF-48914CC1634A}" srcOrd="1" destOrd="0" presId="urn:microsoft.com/office/officeart/2018/5/layout/IconCircleLabelList"/>
    <dgm:cxn modelId="{1661AA46-BCF2-46B3-A9EA-33AB43AF3BD6}" type="presParOf" srcId="{549279E9-2C99-4E48-9399-5B0F48CF748B}" destId="{E606651C-4027-4F48-ACDB-671568EDA527}" srcOrd="2" destOrd="0" presId="urn:microsoft.com/office/officeart/2018/5/layout/IconCircleLabelList"/>
    <dgm:cxn modelId="{0A7BC4F3-A6D2-44E6-8C6A-8E807A39C060}" type="presParOf" srcId="{549279E9-2C99-4E48-9399-5B0F48CF748B}" destId="{E36C4F56-9AC2-44DA-8059-A907BEF51D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214830-8AA7-4226-B84F-BE8B072D02C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4A80794-9995-4923-9E2E-B8B32B5DDD9D}">
      <dgm:prSet/>
      <dgm:spPr/>
      <dgm:t>
        <a:bodyPr/>
        <a:lstStyle/>
        <a:p>
          <a:r>
            <a:rPr lang="en-US"/>
            <a:t>Training Process: We partitioned the dataset into training and testing sets, allowing the RandomForestClassifier to learn from the data patterns</a:t>
          </a:r>
        </a:p>
      </dgm:t>
    </dgm:pt>
    <dgm:pt modelId="{2C61A24F-7507-44E0-84CD-F4D909FD7B23}" type="parTrans" cxnId="{91544048-F044-4133-9AA1-5E3FD5EA1DBD}">
      <dgm:prSet/>
      <dgm:spPr/>
      <dgm:t>
        <a:bodyPr/>
        <a:lstStyle/>
        <a:p>
          <a:endParaRPr lang="en-US"/>
        </a:p>
      </dgm:t>
    </dgm:pt>
    <dgm:pt modelId="{681FD6C5-8D0B-462F-BEEC-7946B7DEBD89}" type="sibTrans" cxnId="{91544048-F044-4133-9AA1-5E3FD5EA1DBD}">
      <dgm:prSet/>
      <dgm:spPr/>
      <dgm:t>
        <a:bodyPr/>
        <a:lstStyle/>
        <a:p>
          <a:endParaRPr lang="en-US"/>
        </a:p>
      </dgm:t>
    </dgm:pt>
    <dgm:pt modelId="{1E0CC5F7-084A-4F04-AEE7-DAEDBDCA8420}">
      <dgm:prSet/>
      <dgm:spPr/>
      <dgm:t>
        <a:bodyPr/>
        <a:lstStyle/>
        <a:p>
          <a:r>
            <a:rPr lang="en-US"/>
            <a:t>Witness the power of machine learning as our model undergoes rigorous training, adapting to the nuances of mobile phone features</a:t>
          </a:r>
        </a:p>
      </dgm:t>
    </dgm:pt>
    <dgm:pt modelId="{837ADEFF-0F4A-4781-9546-2771F6C9AC69}" type="parTrans" cxnId="{E6E8C134-47E3-43A9-A01C-09B5726C0B04}">
      <dgm:prSet/>
      <dgm:spPr/>
      <dgm:t>
        <a:bodyPr/>
        <a:lstStyle/>
        <a:p>
          <a:endParaRPr lang="en-US"/>
        </a:p>
      </dgm:t>
    </dgm:pt>
    <dgm:pt modelId="{FC7A2B9F-EC49-44CA-A21B-0C8A71558E15}" type="sibTrans" cxnId="{E6E8C134-47E3-43A9-A01C-09B5726C0B04}">
      <dgm:prSet/>
      <dgm:spPr/>
      <dgm:t>
        <a:bodyPr/>
        <a:lstStyle/>
        <a:p>
          <a:endParaRPr lang="en-US"/>
        </a:p>
      </dgm:t>
    </dgm:pt>
    <dgm:pt modelId="{5BB58345-6467-4B17-9639-384C3152A695}" type="pres">
      <dgm:prSet presAssocID="{7A214830-8AA7-4226-B84F-BE8B072D02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2CBC4E-8A84-4085-9F3A-79189361EAC6}" type="pres">
      <dgm:prSet presAssocID="{A4A80794-9995-4923-9E2E-B8B32B5DDD9D}" presName="hierRoot1" presStyleCnt="0"/>
      <dgm:spPr/>
    </dgm:pt>
    <dgm:pt modelId="{987ABCA5-64DC-4142-B15F-9C2CF66E2EA9}" type="pres">
      <dgm:prSet presAssocID="{A4A80794-9995-4923-9E2E-B8B32B5DDD9D}" presName="composite" presStyleCnt="0"/>
      <dgm:spPr/>
    </dgm:pt>
    <dgm:pt modelId="{ECD1B6B8-8DA9-41EC-9D59-A1540245901A}" type="pres">
      <dgm:prSet presAssocID="{A4A80794-9995-4923-9E2E-B8B32B5DDD9D}" presName="background" presStyleLbl="node0" presStyleIdx="0" presStyleCnt="2"/>
      <dgm:spPr/>
    </dgm:pt>
    <dgm:pt modelId="{18AF4B2A-ADDE-474A-ABD2-6B35B58ADB73}" type="pres">
      <dgm:prSet presAssocID="{A4A80794-9995-4923-9E2E-B8B32B5DDD9D}" presName="text" presStyleLbl="fgAcc0" presStyleIdx="0" presStyleCnt="2">
        <dgm:presLayoutVars>
          <dgm:chPref val="3"/>
        </dgm:presLayoutVars>
      </dgm:prSet>
      <dgm:spPr/>
    </dgm:pt>
    <dgm:pt modelId="{EDC5CBAB-D29F-4AEA-B252-D903212324B6}" type="pres">
      <dgm:prSet presAssocID="{A4A80794-9995-4923-9E2E-B8B32B5DDD9D}" presName="hierChild2" presStyleCnt="0"/>
      <dgm:spPr/>
    </dgm:pt>
    <dgm:pt modelId="{617AD572-0217-4923-BC66-E6ECF419A01D}" type="pres">
      <dgm:prSet presAssocID="{1E0CC5F7-084A-4F04-AEE7-DAEDBDCA8420}" presName="hierRoot1" presStyleCnt="0"/>
      <dgm:spPr/>
    </dgm:pt>
    <dgm:pt modelId="{0A32915B-B353-4858-89FA-DC0491AFFA68}" type="pres">
      <dgm:prSet presAssocID="{1E0CC5F7-084A-4F04-AEE7-DAEDBDCA8420}" presName="composite" presStyleCnt="0"/>
      <dgm:spPr/>
    </dgm:pt>
    <dgm:pt modelId="{589366B7-0AD8-45ED-AF49-78ADF9134398}" type="pres">
      <dgm:prSet presAssocID="{1E0CC5F7-084A-4F04-AEE7-DAEDBDCA8420}" presName="background" presStyleLbl="node0" presStyleIdx="1" presStyleCnt="2"/>
      <dgm:spPr/>
    </dgm:pt>
    <dgm:pt modelId="{771D2776-DE4E-4517-AA17-2108AE8F7EF8}" type="pres">
      <dgm:prSet presAssocID="{1E0CC5F7-084A-4F04-AEE7-DAEDBDCA8420}" presName="text" presStyleLbl="fgAcc0" presStyleIdx="1" presStyleCnt="2">
        <dgm:presLayoutVars>
          <dgm:chPref val="3"/>
        </dgm:presLayoutVars>
      </dgm:prSet>
      <dgm:spPr/>
    </dgm:pt>
    <dgm:pt modelId="{D5E8895E-4E23-43A7-AA05-887790047104}" type="pres">
      <dgm:prSet presAssocID="{1E0CC5F7-084A-4F04-AEE7-DAEDBDCA8420}" presName="hierChild2" presStyleCnt="0"/>
      <dgm:spPr/>
    </dgm:pt>
  </dgm:ptLst>
  <dgm:cxnLst>
    <dgm:cxn modelId="{13ECC00C-103C-47D2-944F-13895E431FEE}" type="presOf" srcId="{7A214830-8AA7-4226-B84F-BE8B072D02C0}" destId="{5BB58345-6467-4B17-9639-384C3152A695}" srcOrd="0" destOrd="0" presId="urn:microsoft.com/office/officeart/2005/8/layout/hierarchy1"/>
    <dgm:cxn modelId="{E6E8C134-47E3-43A9-A01C-09B5726C0B04}" srcId="{7A214830-8AA7-4226-B84F-BE8B072D02C0}" destId="{1E0CC5F7-084A-4F04-AEE7-DAEDBDCA8420}" srcOrd="1" destOrd="0" parTransId="{837ADEFF-0F4A-4781-9546-2771F6C9AC69}" sibTransId="{FC7A2B9F-EC49-44CA-A21B-0C8A71558E15}"/>
    <dgm:cxn modelId="{91544048-F044-4133-9AA1-5E3FD5EA1DBD}" srcId="{7A214830-8AA7-4226-B84F-BE8B072D02C0}" destId="{A4A80794-9995-4923-9E2E-B8B32B5DDD9D}" srcOrd="0" destOrd="0" parTransId="{2C61A24F-7507-44E0-84CD-F4D909FD7B23}" sibTransId="{681FD6C5-8D0B-462F-BEEC-7946B7DEBD89}"/>
    <dgm:cxn modelId="{418A9A9D-1542-4425-B670-348293EE5B4D}" type="presOf" srcId="{A4A80794-9995-4923-9E2E-B8B32B5DDD9D}" destId="{18AF4B2A-ADDE-474A-ABD2-6B35B58ADB73}" srcOrd="0" destOrd="0" presId="urn:microsoft.com/office/officeart/2005/8/layout/hierarchy1"/>
    <dgm:cxn modelId="{A3EDCDCA-4551-4A3A-9A07-7A61A1C80547}" type="presOf" srcId="{1E0CC5F7-084A-4F04-AEE7-DAEDBDCA8420}" destId="{771D2776-DE4E-4517-AA17-2108AE8F7EF8}" srcOrd="0" destOrd="0" presId="urn:microsoft.com/office/officeart/2005/8/layout/hierarchy1"/>
    <dgm:cxn modelId="{DD46EE08-7542-42B5-AC83-FBAFEEAAC4FE}" type="presParOf" srcId="{5BB58345-6467-4B17-9639-384C3152A695}" destId="{1D2CBC4E-8A84-4085-9F3A-79189361EAC6}" srcOrd="0" destOrd="0" presId="urn:microsoft.com/office/officeart/2005/8/layout/hierarchy1"/>
    <dgm:cxn modelId="{4B5AE4DF-FEBA-451C-B6CE-90A4941A7D02}" type="presParOf" srcId="{1D2CBC4E-8A84-4085-9F3A-79189361EAC6}" destId="{987ABCA5-64DC-4142-B15F-9C2CF66E2EA9}" srcOrd="0" destOrd="0" presId="urn:microsoft.com/office/officeart/2005/8/layout/hierarchy1"/>
    <dgm:cxn modelId="{9622EA6D-273F-4E0D-8BFF-09976524ECC0}" type="presParOf" srcId="{987ABCA5-64DC-4142-B15F-9C2CF66E2EA9}" destId="{ECD1B6B8-8DA9-41EC-9D59-A1540245901A}" srcOrd="0" destOrd="0" presId="urn:microsoft.com/office/officeart/2005/8/layout/hierarchy1"/>
    <dgm:cxn modelId="{A4718E86-1E80-4E5A-82CF-279CEDCCF931}" type="presParOf" srcId="{987ABCA5-64DC-4142-B15F-9C2CF66E2EA9}" destId="{18AF4B2A-ADDE-474A-ABD2-6B35B58ADB73}" srcOrd="1" destOrd="0" presId="urn:microsoft.com/office/officeart/2005/8/layout/hierarchy1"/>
    <dgm:cxn modelId="{4FCADE2B-AD62-4204-9B9C-6236B1A58F84}" type="presParOf" srcId="{1D2CBC4E-8A84-4085-9F3A-79189361EAC6}" destId="{EDC5CBAB-D29F-4AEA-B252-D903212324B6}" srcOrd="1" destOrd="0" presId="urn:microsoft.com/office/officeart/2005/8/layout/hierarchy1"/>
    <dgm:cxn modelId="{CBB34FE0-DF75-42E4-9F68-09B8CC03A7E5}" type="presParOf" srcId="{5BB58345-6467-4B17-9639-384C3152A695}" destId="{617AD572-0217-4923-BC66-E6ECF419A01D}" srcOrd="1" destOrd="0" presId="urn:microsoft.com/office/officeart/2005/8/layout/hierarchy1"/>
    <dgm:cxn modelId="{DC71391D-8D95-4407-8B0A-D0DEF171215D}" type="presParOf" srcId="{617AD572-0217-4923-BC66-E6ECF419A01D}" destId="{0A32915B-B353-4858-89FA-DC0491AFFA68}" srcOrd="0" destOrd="0" presId="urn:microsoft.com/office/officeart/2005/8/layout/hierarchy1"/>
    <dgm:cxn modelId="{A712746F-91CB-407E-8812-470C2C2B9483}" type="presParOf" srcId="{0A32915B-B353-4858-89FA-DC0491AFFA68}" destId="{589366B7-0AD8-45ED-AF49-78ADF9134398}" srcOrd="0" destOrd="0" presId="urn:microsoft.com/office/officeart/2005/8/layout/hierarchy1"/>
    <dgm:cxn modelId="{C7CCF764-CA7B-499A-9829-A45C25C0C8FE}" type="presParOf" srcId="{0A32915B-B353-4858-89FA-DC0491AFFA68}" destId="{771D2776-DE4E-4517-AA17-2108AE8F7EF8}" srcOrd="1" destOrd="0" presId="urn:microsoft.com/office/officeart/2005/8/layout/hierarchy1"/>
    <dgm:cxn modelId="{6BFB2253-8AB6-43E6-9D8D-B50D61C01AAA}" type="presParOf" srcId="{617AD572-0217-4923-BC66-E6ECF419A01D}" destId="{D5E8895E-4E23-43A7-AA05-8877900471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5951D-47DD-435E-9570-2BD57083481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E65B0C-AA88-40B2-96A9-0F3DA7ABDF51}">
      <dgm:prSet/>
      <dgm:spPr/>
      <dgm:t>
        <a:bodyPr/>
        <a:lstStyle/>
        <a:p>
          <a:r>
            <a:rPr lang="en-US"/>
            <a:t>Performance Metrics: Our model's efficacy is evaluated using standard metrics including accuracy, precision, recall, and F1-score</a:t>
          </a:r>
        </a:p>
      </dgm:t>
    </dgm:pt>
    <dgm:pt modelId="{32727E1A-80AA-41AD-9919-C8AA7BA75A45}" type="parTrans" cxnId="{5E0F4E94-DE67-4F2E-9D87-6CA43E4F5F5A}">
      <dgm:prSet/>
      <dgm:spPr/>
      <dgm:t>
        <a:bodyPr/>
        <a:lstStyle/>
        <a:p>
          <a:endParaRPr lang="en-US"/>
        </a:p>
      </dgm:t>
    </dgm:pt>
    <dgm:pt modelId="{54D4A662-722F-4B6D-B092-5B4E28C743B4}" type="sibTrans" cxnId="{5E0F4E94-DE67-4F2E-9D87-6CA43E4F5F5A}">
      <dgm:prSet/>
      <dgm:spPr/>
      <dgm:t>
        <a:bodyPr/>
        <a:lstStyle/>
        <a:p>
          <a:endParaRPr lang="en-US"/>
        </a:p>
      </dgm:t>
    </dgm:pt>
    <dgm:pt modelId="{EE90390F-FBA0-46D6-9FBB-C9FE1073ECEA}">
      <dgm:prSet/>
      <dgm:spPr/>
      <dgm:t>
        <a:bodyPr/>
        <a:lstStyle/>
        <a:p>
          <a:r>
            <a:rPr lang="en-US"/>
            <a:t>Interpretation: Gain insights into our model's performance, guiding us towards refining and optimizing its predictive capabilities</a:t>
          </a:r>
        </a:p>
      </dgm:t>
    </dgm:pt>
    <dgm:pt modelId="{7C926A76-9E9D-4399-8AFE-C33A1D4C4E9F}" type="parTrans" cxnId="{881901D4-C18D-43B9-BEB1-83A5A3D3BA86}">
      <dgm:prSet/>
      <dgm:spPr/>
      <dgm:t>
        <a:bodyPr/>
        <a:lstStyle/>
        <a:p>
          <a:endParaRPr lang="en-US"/>
        </a:p>
      </dgm:t>
    </dgm:pt>
    <dgm:pt modelId="{E458DE1F-7C7E-4250-B9F1-BBEFB31F0DA8}" type="sibTrans" cxnId="{881901D4-C18D-43B9-BEB1-83A5A3D3BA86}">
      <dgm:prSet/>
      <dgm:spPr/>
      <dgm:t>
        <a:bodyPr/>
        <a:lstStyle/>
        <a:p>
          <a:endParaRPr lang="en-US"/>
        </a:p>
      </dgm:t>
    </dgm:pt>
    <dgm:pt modelId="{41F69AA3-6FCE-4496-A413-40448BEB3FD8}" type="pres">
      <dgm:prSet presAssocID="{5435951D-47DD-435E-9570-2BD5708348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C48CA2-309D-41DE-B965-FF05FAE19DD2}" type="pres">
      <dgm:prSet presAssocID="{9EE65B0C-AA88-40B2-96A9-0F3DA7ABDF51}" presName="hierRoot1" presStyleCnt="0"/>
      <dgm:spPr/>
    </dgm:pt>
    <dgm:pt modelId="{329289C8-29A9-4737-A03B-34E8FB98824B}" type="pres">
      <dgm:prSet presAssocID="{9EE65B0C-AA88-40B2-96A9-0F3DA7ABDF51}" presName="composite" presStyleCnt="0"/>
      <dgm:spPr/>
    </dgm:pt>
    <dgm:pt modelId="{29D5C0D0-CD9D-4B0C-893C-36B7984F2CDA}" type="pres">
      <dgm:prSet presAssocID="{9EE65B0C-AA88-40B2-96A9-0F3DA7ABDF51}" presName="background" presStyleLbl="node0" presStyleIdx="0" presStyleCnt="2"/>
      <dgm:spPr/>
    </dgm:pt>
    <dgm:pt modelId="{74CD8711-4484-4F6F-924E-98CE79CF8CAE}" type="pres">
      <dgm:prSet presAssocID="{9EE65B0C-AA88-40B2-96A9-0F3DA7ABDF51}" presName="text" presStyleLbl="fgAcc0" presStyleIdx="0" presStyleCnt="2">
        <dgm:presLayoutVars>
          <dgm:chPref val="3"/>
        </dgm:presLayoutVars>
      </dgm:prSet>
      <dgm:spPr/>
    </dgm:pt>
    <dgm:pt modelId="{C136D823-D09F-4F2A-99EE-C663342B2DBF}" type="pres">
      <dgm:prSet presAssocID="{9EE65B0C-AA88-40B2-96A9-0F3DA7ABDF51}" presName="hierChild2" presStyleCnt="0"/>
      <dgm:spPr/>
    </dgm:pt>
    <dgm:pt modelId="{E9C5865F-C67A-4FA3-92F5-C4756E8AC9DD}" type="pres">
      <dgm:prSet presAssocID="{EE90390F-FBA0-46D6-9FBB-C9FE1073ECEA}" presName="hierRoot1" presStyleCnt="0"/>
      <dgm:spPr/>
    </dgm:pt>
    <dgm:pt modelId="{F0338C8B-0682-4D4E-9F10-6A4F1F180B8D}" type="pres">
      <dgm:prSet presAssocID="{EE90390F-FBA0-46D6-9FBB-C9FE1073ECEA}" presName="composite" presStyleCnt="0"/>
      <dgm:spPr/>
    </dgm:pt>
    <dgm:pt modelId="{9652626E-8F32-4E17-AFF2-B98E6847BD8A}" type="pres">
      <dgm:prSet presAssocID="{EE90390F-FBA0-46D6-9FBB-C9FE1073ECEA}" presName="background" presStyleLbl="node0" presStyleIdx="1" presStyleCnt="2"/>
      <dgm:spPr/>
    </dgm:pt>
    <dgm:pt modelId="{4AD10E35-452F-4553-B4D7-189FD2BF334D}" type="pres">
      <dgm:prSet presAssocID="{EE90390F-FBA0-46D6-9FBB-C9FE1073ECEA}" presName="text" presStyleLbl="fgAcc0" presStyleIdx="1" presStyleCnt="2">
        <dgm:presLayoutVars>
          <dgm:chPref val="3"/>
        </dgm:presLayoutVars>
      </dgm:prSet>
      <dgm:spPr/>
    </dgm:pt>
    <dgm:pt modelId="{ABCEE183-A65A-472A-9F5B-510BD65CDAA9}" type="pres">
      <dgm:prSet presAssocID="{EE90390F-FBA0-46D6-9FBB-C9FE1073ECEA}" presName="hierChild2" presStyleCnt="0"/>
      <dgm:spPr/>
    </dgm:pt>
  </dgm:ptLst>
  <dgm:cxnLst>
    <dgm:cxn modelId="{EA696A46-BFBC-4C1E-BAEC-D7E7C8C124EC}" type="presOf" srcId="{9EE65B0C-AA88-40B2-96A9-0F3DA7ABDF51}" destId="{74CD8711-4484-4F6F-924E-98CE79CF8CAE}" srcOrd="0" destOrd="0" presId="urn:microsoft.com/office/officeart/2005/8/layout/hierarchy1"/>
    <dgm:cxn modelId="{F047A98A-C273-4DBA-9864-B76D007FC187}" type="presOf" srcId="{5435951D-47DD-435E-9570-2BD57083481A}" destId="{41F69AA3-6FCE-4496-A413-40448BEB3FD8}" srcOrd="0" destOrd="0" presId="urn:microsoft.com/office/officeart/2005/8/layout/hierarchy1"/>
    <dgm:cxn modelId="{5E0F4E94-DE67-4F2E-9D87-6CA43E4F5F5A}" srcId="{5435951D-47DD-435E-9570-2BD57083481A}" destId="{9EE65B0C-AA88-40B2-96A9-0F3DA7ABDF51}" srcOrd="0" destOrd="0" parTransId="{32727E1A-80AA-41AD-9919-C8AA7BA75A45}" sibTransId="{54D4A662-722F-4B6D-B092-5B4E28C743B4}"/>
    <dgm:cxn modelId="{3F12C6B7-BB64-4CB1-9200-0E3D25D1F74D}" type="presOf" srcId="{EE90390F-FBA0-46D6-9FBB-C9FE1073ECEA}" destId="{4AD10E35-452F-4553-B4D7-189FD2BF334D}" srcOrd="0" destOrd="0" presId="urn:microsoft.com/office/officeart/2005/8/layout/hierarchy1"/>
    <dgm:cxn modelId="{881901D4-C18D-43B9-BEB1-83A5A3D3BA86}" srcId="{5435951D-47DD-435E-9570-2BD57083481A}" destId="{EE90390F-FBA0-46D6-9FBB-C9FE1073ECEA}" srcOrd="1" destOrd="0" parTransId="{7C926A76-9E9D-4399-8AFE-C33A1D4C4E9F}" sibTransId="{E458DE1F-7C7E-4250-B9F1-BBEFB31F0DA8}"/>
    <dgm:cxn modelId="{B0E4875F-6B8F-4B2C-B406-63C0D02CE7AC}" type="presParOf" srcId="{41F69AA3-6FCE-4496-A413-40448BEB3FD8}" destId="{F4C48CA2-309D-41DE-B965-FF05FAE19DD2}" srcOrd="0" destOrd="0" presId="urn:microsoft.com/office/officeart/2005/8/layout/hierarchy1"/>
    <dgm:cxn modelId="{92C23AE6-4B99-4FED-908B-843273C1DB36}" type="presParOf" srcId="{F4C48CA2-309D-41DE-B965-FF05FAE19DD2}" destId="{329289C8-29A9-4737-A03B-34E8FB98824B}" srcOrd="0" destOrd="0" presId="urn:microsoft.com/office/officeart/2005/8/layout/hierarchy1"/>
    <dgm:cxn modelId="{3428B895-4515-472D-BE66-B25574564AFD}" type="presParOf" srcId="{329289C8-29A9-4737-A03B-34E8FB98824B}" destId="{29D5C0D0-CD9D-4B0C-893C-36B7984F2CDA}" srcOrd="0" destOrd="0" presId="urn:microsoft.com/office/officeart/2005/8/layout/hierarchy1"/>
    <dgm:cxn modelId="{F62B6413-35D6-45D9-A509-6D31BED44CD5}" type="presParOf" srcId="{329289C8-29A9-4737-A03B-34E8FB98824B}" destId="{74CD8711-4484-4F6F-924E-98CE79CF8CAE}" srcOrd="1" destOrd="0" presId="urn:microsoft.com/office/officeart/2005/8/layout/hierarchy1"/>
    <dgm:cxn modelId="{7B484DC0-FBCB-4114-91FD-F030F6ABAE99}" type="presParOf" srcId="{F4C48CA2-309D-41DE-B965-FF05FAE19DD2}" destId="{C136D823-D09F-4F2A-99EE-C663342B2DBF}" srcOrd="1" destOrd="0" presId="urn:microsoft.com/office/officeart/2005/8/layout/hierarchy1"/>
    <dgm:cxn modelId="{FB793B4A-2217-464E-9F4C-387207293F95}" type="presParOf" srcId="{41F69AA3-6FCE-4496-A413-40448BEB3FD8}" destId="{E9C5865F-C67A-4FA3-92F5-C4756E8AC9DD}" srcOrd="1" destOrd="0" presId="urn:microsoft.com/office/officeart/2005/8/layout/hierarchy1"/>
    <dgm:cxn modelId="{5315A953-D982-424F-893D-48F7B97AC740}" type="presParOf" srcId="{E9C5865F-C67A-4FA3-92F5-C4756E8AC9DD}" destId="{F0338C8B-0682-4D4E-9F10-6A4F1F180B8D}" srcOrd="0" destOrd="0" presId="urn:microsoft.com/office/officeart/2005/8/layout/hierarchy1"/>
    <dgm:cxn modelId="{D8109B99-61C7-4780-A89B-04CE8B1740F0}" type="presParOf" srcId="{F0338C8B-0682-4D4E-9F10-6A4F1F180B8D}" destId="{9652626E-8F32-4E17-AFF2-B98E6847BD8A}" srcOrd="0" destOrd="0" presId="urn:microsoft.com/office/officeart/2005/8/layout/hierarchy1"/>
    <dgm:cxn modelId="{DAA83F63-87D4-4115-ADFD-5CA22DD9F853}" type="presParOf" srcId="{F0338C8B-0682-4D4E-9F10-6A4F1F180B8D}" destId="{4AD10E35-452F-4553-B4D7-189FD2BF334D}" srcOrd="1" destOrd="0" presId="urn:microsoft.com/office/officeart/2005/8/layout/hierarchy1"/>
    <dgm:cxn modelId="{18D32BBB-1274-4A1E-A11D-40E1C57550B4}" type="presParOf" srcId="{E9C5865F-C67A-4FA3-92F5-C4756E8AC9DD}" destId="{ABCEE183-A65A-472A-9F5B-510BD65CDAA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7C067C-B9A2-406D-8E36-5F9952E9B15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63AFE3-5AEC-4127-9B57-9FD6B3CC4DE7}">
      <dgm:prSet/>
      <dgm:spPr/>
      <dgm:t>
        <a:bodyPr/>
        <a:lstStyle/>
        <a:p>
          <a:r>
            <a:rPr lang="en-US"/>
            <a:t>Reflecting on our journey, we recognize the transformative potential of machine learning in the realm of mobile phone pricing</a:t>
          </a:r>
        </a:p>
      </dgm:t>
    </dgm:pt>
    <dgm:pt modelId="{724919D1-8BFA-4CD9-81A3-90F51BE2CFB7}" type="parTrans" cxnId="{39F1F505-15C5-481B-8903-FA41BFDEBF74}">
      <dgm:prSet/>
      <dgm:spPr/>
      <dgm:t>
        <a:bodyPr/>
        <a:lstStyle/>
        <a:p>
          <a:endParaRPr lang="en-US"/>
        </a:p>
      </dgm:t>
    </dgm:pt>
    <dgm:pt modelId="{6F088218-622B-4D1D-BF6C-A6A6FA980C66}" type="sibTrans" cxnId="{39F1F505-15C5-481B-8903-FA41BFDEBF74}">
      <dgm:prSet/>
      <dgm:spPr/>
      <dgm:t>
        <a:bodyPr/>
        <a:lstStyle/>
        <a:p>
          <a:endParaRPr lang="en-US"/>
        </a:p>
      </dgm:t>
    </dgm:pt>
    <dgm:pt modelId="{444F5E2E-DA97-43F0-99F8-1DCF41E8F97C}">
      <dgm:prSet/>
      <dgm:spPr/>
      <dgm:t>
        <a:bodyPr/>
        <a:lstStyle/>
        <a:p>
          <a:r>
            <a:rPr lang="en-US"/>
            <a:t>Our project exemplifies the intersection of innovation and practical application, laying the foundation for future advancements in the field</a:t>
          </a:r>
        </a:p>
      </dgm:t>
    </dgm:pt>
    <dgm:pt modelId="{00E31D6E-E959-4FC4-ABC0-6C4EDE6AE642}" type="parTrans" cxnId="{0C7A0D5E-C967-4899-AF3A-850E5E41DCB4}">
      <dgm:prSet/>
      <dgm:spPr/>
      <dgm:t>
        <a:bodyPr/>
        <a:lstStyle/>
        <a:p>
          <a:endParaRPr lang="en-US"/>
        </a:p>
      </dgm:t>
    </dgm:pt>
    <dgm:pt modelId="{13BDDD0C-10C0-477C-A3A7-6DCDF85BFD52}" type="sibTrans" cxnId="{0C7A0D5E-C967-4899-AF3A-850E5E41DCB4}">
      <dgm:prSet/>
      <dgm:spPr/>
      <dgm:t>
        <a:bodyPr/>
        <a:lstStyle/>
        <a:p>
          <a:endParaRPr lang="en-US"/>
        </a:p>
      </dgm:t>
    </dgm:pt>
    <dgm:pt modelId="{205E1D33-00F6-4081-9AD6-CC6FC9A1A506}" type="pres">
      <dgm:prSet presAssocID="{FC7C067C-B9A2-406D-8E36-5F9952E9B1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725156-7B74-4086-84BB-4D228017F130}" type="pres">
      <dgm:prSet presAssocID="{D063AFE3-5AEC-4127-9B57-9FD6B3CC4DE7}" presName="hierRoot1" presStyleCnt="0"/>
      <dgm:spPr/>
    </dgm:pt>
    <dgm:pt modelId="{91343496-F8D9-48FB-8A2A-D95CC7AB257B}" type="pres">
      <dgm:prSet presAssocID="{D063AFE3-5AEC-4127-9B57-9FD6B3CC4DE7}" presName="composite" presStyleCnt="0"/>
      <dgm:spPr/>
    </dgm:pt>
    <dgm:pt modelId="{C91D58B4-4E7F-462C-A272-A313FBF385BB}" type="pres">
      <dgm:prSet presAssocID="{D063AFE3-5AEC-4127-9B57-9FD6B3CC4DE7}" presName="background" presStyleLbl="node0" presStyleIdx="0" presStyleCnt="2"/>
      <dgm:spPr/>
    </dgm:pt>
    <dgm:pt modelId="{EECFD627-6D10-454D-8C45-AE4E205C925F}" type="pres">
      <dgm:prSet presAssocID="{D063AFE3-5AEC-4127-9B57-9FD6B3CC4DE7}" presName="text" presStyleLbl="fgAcc0" presStyleIdx="0" presStyleCnt="2">
        <dgm:presLayoutVars>
          <dgm:chPref val="3"/>
        </dgm:presLayoutVars>
      </dgm:prSet>
      <dgm:spPr/>
    </dgm:pt>
    <dgm:pt modelId="{2E5D72A8-6A69-4B92-AD85-487BE77E6CC8}" type="pres">
      <dgm:prSet presAssocID="{D063AFE3-5AEC-4127-9B57-9FD6B3CC4DE7}" presName="hierChild2" presStyleCnt="0"/>
      <dgm:spPr/>
    </dgm:pt>
    <dgm:pt modelId="{286945D3-C529-4B46-95C9-D36692CB124E}" type="pres">
      <dgm:prSet presAssocID="{444F5E2E-DA97-43F0-99F8-1DCF41E8F97C}" presName="hierRoot1" presStyleCnt="0"/>
      <dgm:spPr/>
    </dgm:pt>
    <dgm:pt modelId="{9A68A919-0C99-4E3D-8591-C0DE59019092}" type="pres">
      <dgm:prSet presAssocID="{444F5E2E-DA97-43F0-99F8-1DCF41E8F97C}" presName="composite" presStyleCnt="0"/>
      <dgm:spPr/>
    </dgm:pt>
    <dgm:pt modelId="{9E2F4465-E422-42AA-B6ED-81AE3102338A}" type="pres">
      <dgm:prSet presAssocID="{444F5E2E-DA97-43F0-99F8-1DCF41E8F97C}" presName="background" presStyleLbl="node0" presStyleIdx="1" presStyleCnt="2"/>
      <dgm:spPr/>
    </dgm:pt>
    <dgm:pt modelId="{AD211725-3189-427C-8AD8-61A7F3139F0F}" type="pres">
      <dgm:prSet presAssocID="{444F5E2E-DA97-43F0-99F8-1DCF41E8F97C}" presName="text" presStyleLbl="fgAcc0" presStyleIdx="1" presStyleCnt="2">
        <dgm:presLayoutVars>
          <dgm:chPref val="3"/>
        </dgm:presLayoutVars>
      </dgm:prSet>
      <dgm:spPr/>
    </dgm:pt>
    <dgm:pt modelId="{45F28E39-7E8B-4726-A627-E4275F9BD4D9}" type="pres">
      <dgm:prSet presAssocID="{444F5E2E-DA97-43F0-99F8-1DCF41E8F97C}" presName="hierChild2" presStyleCnt="0"/>
      <dgm:spPr/>
    </dgm:pt>
  </dgm:ptLst>
  <dgm:cxnLst>
    <dgm:cxn modelId="{39F1F505-15C5-481B-8903-FA41BFDEBF74}" srcId="{FC7C067C-B9A2-406D-8E36-5F9952E9B158}" destId="{D063AFE3-5AEC-4127-9B57-9FD6B3CC4DE7}" srcOrd="0" destOrd="0" parTransId="{724919D1-8BFA-4CD9-81A3-90F51BE2CFB7}" sibTransId="{6F088218-622B-4D1D-BF6C-A6A6FA980C66}"/>
    <dgm:cxn modelId="{4B90D61D-BF16-430D-B924-7C59EB8CBFFA}" type="presOf" srcId="{D063AFE3-5AEC-4127-9B57-9FD6B3CC4DE7}" destId="{EECFD627-6D10-454D-8C45-AE4E205C925F}" srcOrd="0" destOrd="0" presId="urn:microsoft.com/office/officeart/2005/8/layout/hierarchy1"/>
    <dgm:cxn modelId="{0C7A0D5E-C967-4899-AF3A-850E5E41DCB4}" srcId="{FC7C067C-B9A2-406D-8E36-5F9952E9B158}" destId="{444F5E2E-DA97-43F0-99F8-1DCF41E8F97C}" srcOrd="1" destOrd="0" parTransId="{00E31D6E-E959-4FC4-ABC0-6C4EDE6AE642}" sibTransId="{13BDDD0C-10C0-477C-A3A7-6DCDF85BFD52}"/>
    <dgm:cxn modelId="{9888296C-31A4-45D1-A982-A148580C7247}" type="presOf" srcId="{444F5E2E-DA97-43F0-99F8-1DCF41E8F97C}" destId="{AD211725-3189-427C-8AD8-61A7F3139F0F}" srcOrd="0" destOrd="0" presId="urn:microsoft.com/office/officeart/2005/8/layout/hierarchy1"/>
    <dgm:cxn modelId="{E4449C8C-6D04-4A1E-9F3E-D79D63441613}" type="presOf" srcId="{FC7C067C-B9A2-406D-8E36-5F9952E9B158}" destId="{205E1D33-00F6-4081-9AD6-CC6FC9A1A506}" srcOrd="0" destOrd="0" presId="urn:microsoft.com/office/officeart/2005/8/layout/hierarchy1"/>
    <dgm:cxn modelId="{5DE99583-462A-4241-AF77-4E2991BCC320}" type="presParOf" srcId="{205E1D33-00F6-4081-9AD6-CC6FC9A1A506}" destId="{34725156-7B74-4086-84BB-4D228017F130}" srcOrd="0" destOrd="0" presId="urn:microsoft.com/office/officeart/2005/8/layout/hierarchy1"/>
    <dgm:cxn modelId="{A7F4D56C-5D49-4754-B076-F74F4898E490}" type="presParOf" srcId="{34725156-7B74-4086-84BB-4D228017F130}" destId="{91343496-F8D9-48FB-8A2A-D95CC7AB257B}" srcOrd="0" destOrd="0" presId="urn:microsoft.com/office/officeart/2005/8/layout/hierarchy1"/>
    <dgm:cxn modelId="{F10434D2-F245-4016-880E-513675C66CBA}" type="presParOf" srcId="{91343496-F8D9-48FB-8A2A-D95CC7AB257B}" destId="{C91D58B4-4E7F-462C-A272-A313FBF385BB}" srcOrd="0" destOrd="0" presId="urn:microsoft.com/office/officeart/2005/8/layout/hierarchy1"/>
    <dgm:cxn modelId="{0D5C1D39-610B-4DE8-941D-3FBB2AC8CD17}" type="presParOf" srcId="{91343496-F8D9-48FB-8A2A-D95CC7AB257B}" destId="{EECFD627-6D10-454D-8C45-AE4E205C925F}" srcOrd="1" destOrd="0" presId="urn:microsoft.com/office/officeart/2005/8/layout/hierarchy1"/>
    <dgm:cxn modelId="{C1CEA074-3C55-422A-A75A-2C8AAAD74460}" type="presParOf" srcId="{34725156-7B74-4086-84BB-4D228017F130}" destId="{2E5D72A8-6A69-4B92-AD85-487BE77E6CC8}" srcOrd="1" destOrd="0" presId="urn:microsoft.com/office/officeart/2005/8/layout/hierarchy1"/>
    <dgm:cxn modelId="{208697B6-2E7F-4538-863E-C19A623E2CB0}" type="presParOf" srcId="{205E1D33-00F6-4081-9AD6-CC6FC9A1A506}" destId="{286945D3-C529-4B46-95C9-D36692CB124E}" srcOrd="1" destOrd="0" presId="urn:microsoft.com/office/officeart/2005/8/layout/hierarchy1"/>
    <dgm:cxn modelId="{D0382C09-65D2-4163-82BB-F722903B658C}" type="presParOf" srcId="{286945D3-C529-4B46-95C9-D36692CB124E}" destId="{9A68A919-0C99-4E3D-8591-C0DE59019092}" srcOrd="0" destOrd="0" presId="urn:microsoft.com/office/officeart/2005/8/layout/hierarchy1"/>
    <dgm:cxn modelId="{4C46A1D0-02BF-4970-8845-2649D023A994}" type="presParOf" srcId="{9A68A919-0C99-4E3D-8591-C0DE59019092}" destId="{9E2F4465-E422-42AA-B6ED-81AE3102338A}" srcOrd="0" destOrd="0" presId="urn:microsoft.com/office/officeart/2005/8/layout/hierarchy1"/>
    <dgm:cxn modelId="{1CC33B5B-2A6A-4E76-BF75-B304F8B8EB9E}" type="presParOf" srcId="{9A68A919-0C99-4E3D-8591-C0DE59019092}" destId="{AD211725-3189-427C-8AD8-61A7F3139F0F}" srcOrd="1" destOrd="0" presId="urn:microsoft.com/office/officeart/2005/8/layout/hierarchy1"/>
    <dgm:cxn modelId="{91404168-1B48-432A-B207-1D71FB43B5C3}" type="presParOf" srcId="{286945D3-C529-4B46-95C9-D36692CB124E}" destId="{45F28E39-7E8B-4726-A627-E4275F9BD4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E6FDF-E795-483C-B1DF-0DA7BC1347AE}">
      <dsp:nvSpPr>
        <dsp:cNvPr id="0" name=""/>
        <dsp:cNvSpPr/>
      </dsp:nvSpPr>
      <dsp:spPr>
        <a:xfrm>
          <a:off x="2725228" y="11643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E9D00-B743-45D4-AFCD-47F69EFE1A5A}">
      <dsp:nvSpPr>
        <dsp:cNvPr id="0" name=""/>
        <dsp:cNvSpPr/>
      </dsp:nvSpPr>
      <dsp:spPr>
        <a:xfrm>
          <a:off x="3127415" y="41383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3DF02-5A89-40CD-8919-A903FF9BC540}">
      <dsp:nvSpPr>
        <dsp:cNvPr id="0" name=""/>
        <dsp:cNvSpPr/>
      </dsp:nvSpPr>
      <dsp:spPr>
        <a:xfrm>
          <a:off x="2121946" y="248664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Introducing our primary model: RandomForestClassifier</a:t>
          </a:r>
        </a:p>
      </dsp:txBody>
      <dsp:txXfrm>
        <a:off x="2121946" y="2486644"/>
        <a:ext cx="3093750" cy="720000"/>
      </dsp:txXfrm>
    </dsp:sp>
    <dsp:sp modelId="{02305FF4-1544-4D2A-9866-029D07C4F36E}">
      <dsp:nvSpPr>
        <dsp:cNvPr id="0" name=""/>
        <dsp:cNvSpPr/>
      </dsp:nvSpPr>
      <dsp:spPr>
        <a:xfrm>
          <a:off x="6360384" y="11643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1516F-7F75-4B5E-BFBF-48914CC1634A}">
      <dsp:nvSpPr>
        <dsp:cNvPr id="0" name=""/>
        <dsp:cNvSpPr/>
      </dsp:nvSpPr>
      <dsp:spPr>
        <a:xfrm>
          <a:off x="6762571" y="413831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C4F56-9AC2-44DA-8059-A907BEF51DA6}">
      <dsp:nvSpPr>
        <dsp:cNvPr id="0" name=""/>
        <dsp:cNvSpPr/>
      </dsp:nvSpPr>
      <dsp:spPr>
        <a:xfrm>
          <a:off x="5757103" y="248664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Considered Alternatives: Logistic Regression, Gradient Boosting</a:t>
          </a:r>
        </a:p>
      </dsp:txBody>
      <dsp:txXfrm>
        <a:off x="5757103" y="2486644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1B6B8-8DA9-41EC-9D59-A1540245901A}">
      <dsp:nvSpPr>
        <dsp:cNvPr id="0" name=""/>
        <dsp:cNvSpPr/>
      </dsp:nvSpPr>
      <dsp:spPr>
        <a:xfrm>
          <a:off x="417641" y="416"/>
          <a:ext cx="4344650" cy="275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F4B2A-ADDE-474A-ABD2-6B35B58ADB73}">
      <dsp:nvSpPr>
        <dsp:cNvPr id="0" name=""/>
        <dsp:cNvSpPr/>
      </dsp:nvSpPr>
      <dsp:spPr>
        <a:xfrm>
          <a:off x="900380" y="459018"/>
          <a:ext cx="4344650" cy="275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Training Process: We partitioned the dataset into training and testing sets, allowing the RandomForestClassifier to learn from the data patterns</a:t>
          </a:r>
        </a:p>
      </dsp:txBody>
      <dsp:txXfrm>
        <a:off x="981184" y="539822"/>
        <a:ext cx="4183042" cy="2597244"/>
      </dsp:txXfrm>
    </dsp:sp>
    <dsp:sp modelId="{589366B7-0AD8-45ED-AF49-78ADF9134398}">
      <dsp:nvSpPr>
        <dsp:cNvPr id="0" name=""/>
        <dsp:cNvSpPr/>
      </dsp:nvSpPr>
      <dsp:spPr>
        <a:xfrm>
          <a:off x="5727769" y="416"/>
          <a:ext cx="4344650" cy="275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D2776-DE4E-4517-AA17-2108AE8F7EF8}">
      <dsp:nvSpPr>
        <dsp:cNvPr id="0" name=""/>
        <dsp:cNvSpPr/>
      </dsp:nvSpPr>
      <dsp:spPr>
        <a:xfrm>
          <a:off x="6210508" y="459018"/>
          <a:ext cx="4344650" cy="275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Witness the power of machine learning as our model undergoes rigorous training, adapting to the nuances of mobile phone features</a:t>
          </a:r>
        </a:p>
      </dsp:txBody>
      <dsp:txXfrm>
        <a:off x="6291312" y="539822"/>
        <a:ext cx="4183042" cy="25972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5C0D0-CD9D-4B0C-893C-36B7984F2CDA}">
      <dsp:nvSpPr>
        <dsp:cNvPr id="0" name=""/>
        <dsp:cNvSpPr/>
      </dsp:nvSpPr>
      <dsp:spPr>
        <a:xfrm>
          <a:off x="417641" y="416"/>
          <a:ext cx="4344650" cy="275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8711-4484-4F6F-924E-98CE79CF8CAE}">
      <dsp:nvSpPr>
        <dsp:cNvPr id="0" name=""/>
        <dsp:cNvSpPr/>
      </dsp:nvSpPr>
      <dsp:spPr>
        <a:xfrm>
          <a:off x="900380" y="459018"/>
          <a:ext cx="4344650" cy="275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Performance Metrics: Our model's efficacy is evaluated using standard metrics including accuracy, precision, recall, and F1-score</a:t>
          </a:r>
        </a:p>
      </dsp:txBody>
      <dsp:txXfrm>
        <a:off x="981184" y="539822"/>
        <a:ext cx="4183042" cy="2597244"/>
      </dsp:txXfrm>
    </dsp:sp>
    <dsp:sp modelId="{9652626E-8F32-4E17-AFF2-B98E6847BD8A}">
      <dsp:nvSpPr>
        <dsp:cNvPr id="0" name=""/>
        <dsp:cNvSpPr/>
      </dsp:nvSpPr>
      <dsp:spPr>
        <a:xfrm>
          <a:off x="5727769" y="416"/>
          <a:ext cx="4344650" cy="275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10E35-452F-4553-B4D7-189FD2BF334D}">
      <dsp:nvSpPr>
        <dsp:cNvPr id="0" name=""/>
        <dsp:cNvSpPr/>
      </dsp:nvSpPr>
      <dsp:spPr>
        <a:xfrm>
          <a:off x="6210508" y="459018"/>
          <a:ext cx="4344650" cy="275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Interpretation: Gain insights into our model's performance, guiding us towards refining and optimizing its predictive capabilities</a:t>
          </a:r>
        </a:p>
      </dsp:txBody>
      <dsp:txXfrm>
        <a:off x="6291312" y="539822"/>
        <a:ext cx="4183042" cy="25972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D58B4-4E7F-462C-A272-A313FBF385BB}">
      <dsp:nvSpPr>
        <dsp:cNvPr id="0" name=""/>
        <dsp:cNvSpPr/>
      </dsp:nvSpPr>
      <dsp:spPr>
        <a:xfrm>
          <a:off x="417641" y="416"/>
          <a:ext cx="4344650" cy="275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FD627-6D10-454D-8C45-AE4E205C925F}">
      <dsp:nvSpPr>
        <dsp:cNvPr id="0" name=""/>
        <dsp:cNvSpPr/>
      </dsp:nvSpPr>
      <dsp:spPr>
        <a:xfrm>
          <a:off x="900380" y="459018"/>
          <a:ext cx="4344650" cy="275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Reflecting on our journey, we recognize the transformative potential of machine learning in the realm of mobile phone pricing</a:t>
          </a:r>
        </a:p>
      </dsp:txBody>
      <dsp:txXfrm>
        <a:off x="981184" y="539822"/>
        <a:ext cx="4183042" cy="2597244"/>
      </dsp:txXfrm>
    </dsp:sp>
    <dsp:sp modelId="{9E2F4465-E422-42AA-B6ED-81AE3102338A}">
      <dsp:nvSpPr>
        <dsp:cNvPr id="0" name=""/>
        <dsp:cNvSpPr/>
      </dsp:nvSpPr>
      <dsp:spPr>
        <a:xfrm>
          <a:off x="5727769" y="416"/>
          <a:ext cx="4344650" cy="275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11725-3189-427C-8AD8-61A7F3139F0F}">
      <dsp:nvSpPr>
        <dsp:cNvPr id="0" name=""/>
        <dsp:cNvSpPr/>
      </dsp:nvSpPr>
      <dsp:spPr>
        <a:xfrm>
          <a:off x="6210508" y="459018"/>
          <a:ext cx="4344650" cy="275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Our project exemplifies the intersection of innovation and practical application, laying the foundation for future advancements in the field</a:t>
          </a:r>
        </a:p>
      </dsp:txBody>
      <dsp:txXfrm>
        <a:off x="6291312" y="539822"/>
        <a:ext cx="4183042" cy="2597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6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4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4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4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5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5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3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436FE-6431-4AA2-A47A-3613519F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1200150"/>
            <a:ext cx="5258696" cy="33031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Building a Machine Learning Model for Mobile Phone Price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E3487-BA8D-3618-3096-824388909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82" r="14035" b="-10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5171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dirty="0"/>
              <a:t>Slide 2: 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Welcome to our presentation on mobile phone price classification!</a:t>
            </a:r>
          </a:p>
          <a:p>
            <a:pPr lvl="0"/>
            <a:r>
              <a:rPr lang="en-US" dirty="0"/>
              <a:t>Objective: </a:t>
            </a:r>
            <a:r>
              <a:rPr lang="en-US" b="1" dirty="0"/>
              <a:t>To streamline the process of classifying mobile phones into price ranges based on their features</a:t>
            </a:r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2160A208-142B-727C-FABF-826B72B9B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66" r="4951" b="-10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6763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dirty="0"/>
              <a:t>Slide 3: Dataset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Our dataset is a comprehensive collection of mobile phone attributes sourced from reputable manufacturers and retailers</a:t>
            </a:r>
          </a:p>
          <a:p>
            <a:pPr lvl="0"/>
            <a:r>
              <a:rPr lang="en-US" b="1" dirty="0"/>
              <a:t>Preprocessing:</a:t>
            </a:r>
            <a:r>
              <a:rPr lang="en-US" dirty="0"/>
              <a:t> We meticulously clean the data, addressing missing values and encoding categorical variables, ensuring the highest data quality</a:t>
            </a:r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62FC1A8A-9E22-27BB-3269-B1D1ABC23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66" r="4951" b="-10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998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/>
              <a:t>Slide 4: Model Selection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B92D748-93C1-B719-887A-56542C323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828694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42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/>
              <a:t>Slide 5: Model Training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FE6CA2D-8F74-A7CB-A411-D08840848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245994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60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/>
              <a:t>Slide 6: Model Evaluation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2D06861-C65C-C761-8DD2-ABBB7F060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383816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455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dirty="0"/>
              <a:t>Slide 7: Model Deployment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Deployment Strategy: Leveraging Flask, our model transitions from development to deployment, offering real-time predictions through a user-friendly interface</a:t>
            </a:r>
          </a:p>
          <a:p>
            <a:pPr lvl="0"/>
            <a:r>
              <a:rPr lang="en-US" dirty="0"/>
              <a:t>Experience the seamless integration of data science and technology as our model transcends the realm of experimentation</a:t>
            </a: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D1367024-3933-C86F-5DB0-957B53DEB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23" r="2699" b="3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884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/>
              <a:t>Slide 8: Conclusion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99264C5-23A6-C704-2FF7-75B038FA81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436643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184345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2F3F0"/>
      </a:lt2>
      <a:accent1>
        <a:srgbClr val="8341CF"/>
      </a:accent1>
      <a:accent2>
        <a:srgbClr val="4A44C4"/>
      </a:accent2>
      <a:accent3>
        <a:srgbClr val="4175CF"/>
      </a:accent3>
      <a:accent4>
        <a:srgbClr val="2F9EBD"/>
      </a:accent4>
      <a:accent5>
        <a:srgbClr val="3DC1A6"/>
      </a:accent5>
      <a:accent6>
        <a:srgbClr val="2FBD66"/>
      </a:accent6>
      <a:hlink>
        <a:srgbClr val="339A97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SplashVTI</vt:lpstr>
      <vt:lpstr>Building a Machine Learning Model for Mobile Phone Price Classification</vt:lpstr>
      <vt:lpstr>Slide 2: Introduction</vt:lpstr>
      <vt:lpstr>Slide 3: Dataset</vt:lpstr>
      <vt:lpstr>Slide 4: Model Selection</vt:lpstr>
      <vt:lpstr>Slide 5: Model Training</vt:lpstr>
      <vt:lpstr>Slide 6: Model Evaluation</vt:lpstr>
      <vt:lpstr>Slide 7: Model Deployment</vt:lpstr>
      <vt:lpstr>Slide 8: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8</cp:revision>
  <dcterms:created xsi:type="dcterms:W3CDTF">2024-04-24T00:29:37Z</dcterms:created>
  <dcterms:modified xsi:type="dcterms:W3CDTF">2024-04-24T01:15:33Z</dcterms:modified>
</cp:coreProperties>
</file>