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77" r:id="rId3"/>
    <p:sldId id="282" r:id="rId4"/>
    <p:sldId id="281" r:id="rId5"/>
    <p:sldId id="278" r:id="rId6"/>
    <p:sldId id="280" r:id="rId7"/>
    <p:sldId id="256" r:id="rId8"/>
    <p:sldId id="258" r:id="rId9"/>
    <p:sldId id="259" r:id="rId10"/>
    <p:sldId id="264" r:id="rId11"/>
    <p:sldId id="262" r:id="rId12"/>
    <p:sldId id="266" r:id="rId13"/>
    <p:sldId id="267" r:id="rId14"/>
    <p:sldId id="265" r:id="rId15"/>
    <p:sldId id="261" r:id="rId16"/>
    <p:sldId id="269" r:id="rId17"/>
    <p:sldId id="270" r:id="rId18"/>
    <p:sldId id="271" r:id="rId19"/>
    <p:sldId id="272" r:id="rId20"/>
    <p:sldId id="273" r:id="rId21"/>
    <p:sldId id="263" r:id="rId22"/>
    <p:sldId id="283" r:id="rId23"/>
    <p:sldId id="284" r:id="rId24"/>
    <p:sldId id="285" r:id="rId25"/>
    <p:sldId id="275" r:id="rId26"/>
    <p:sldId id="279"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682743-E702-4024-ACBD-1266F7E5EDCA}">
          <p14:sldIdLst>
            <p14:sldId id="260"/>
            <p14:sldId id="277"/>
            <p14:sldId id="282"/>
            <p14:sldId id="281"/>
            <p14:sldId id="278"/>
            <p14:sldId id="280"/>
            <p14:sldId id="256"/>
            <p14:sldId id="258"/>
            <p14:sldId id="259"/>
            <p14:sldId id="264"/>
            <p14:sldId id="262"/>
            <p14:sldId id="266"/>
            <p14:sldId id="267"/>
            <p14:sldId id="265"/>
            <p14:sldId id="261"/>
            <p14:sldId id="269"/>
            <p14:sldId id="270"/>
            <p14:sldId id="271"/>
            <p14:sldId id="272"/>
            <p14:sldId id="273"/>
            <p14:sldId id="263"/>
            <p14:sldId id="283"/>
            <p14:sldId id="284"/>
            <p14:sldId id="285"/>
            <p14:sldId id="275"/>
            <p14:sldId id="279"/>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238BE-FBB4-4EDF-A5FD-A178118D6A26}" v="2" dt="2025-04-01T08:49:08.0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 Raam" userId="35ed0c8e2710545d" providerId="LiveId" clId="{20D238BE-FBB4-4EDF-A5FD-A178118D6A26}"/>
    <pc:docChg chg="modSld">
      <pc:chgData name="Abhi Raam" userId="35ed0c8e2710545d" providerId="LiveId" clId="{20D238BE-FBB4-4EDF-A5FD-A178118D6A26}" dt="2025-04-01T08:52:10.986" v="46" actId="20577"/>
      <pc:docMkLst>
        <pc:docMk/>
      </pc:docMkLst>
      <pc:sldChg chg="modSp mod">
        <pc:chgData name="Abhi Raam" userId="35ed0c8e2710545d" providerId="LiveId" clId="{20D238BE-FBB4-4EDF-A5FD-A178118D6A26}" dt="2025-04-01T08:51:55.776" v="42" actId="20577"/>
        <pc:sldMkLst>
          <pc:docMk/>
          <pc:sldMk cId="561674789" sldId="275"/>
        </pc:sldMkLst>
        <pc:spChg chg="mod">
          <ac:chgData name="Abhi Raam" userId="35ed0c8e2710545d" providerId="LiveId" clId="{20D238BE-FBB4-4EDF-A5FD-A178118D6A26}" dt="2025-04-01T08:51:55.776" v="42" actId="20577"/>
          <ac:spMkLst>
            <pc:docMk/>
            <pc:sldMk cId="561674789" sldId="275"/>
            <ac:spMk id="7" creationId="{2583D276-129F-A78D-B3E0-637F1D68DA1E}"/>
          </ac:spMkLst>
        </pc:spChg>
      </pc:sldChg>
      <pc:sldChg chg="modSp mod">
        <pc:chgData name="Abhi Raam" userId="35ed0c8e2710545d" providerId="LiveId" clId="{20D238BE-FBB4-4EDF-A5FD-A178118D6A26}" dt="2025-04-01T08:52:10.986" v="46" actId="20577"/>
        <pc:sldMkLst>
          <pc:docMk/>
          <pc:sldMk cId="2271747778" sldId="276"/>
        </pc:sldMkLst>
        <pc:spChg chg="mod">
          <ac:chgData name="Abhi Raam" userId="35ed0c8e2710545d" providerId="LiveId" clId="{20D238BE-FBB4-4EDF-A5FD-A178118D6A26}" dt="2025-04-01T08:52:10.986" v="46" actId="20577"/>
          <ac:spMkLst>
            <pc:docMk/>
            <pc:sldMk cId="2271747778" sldId="276"/>
            <ac:spMk id="7" creationId="{85BD29A9-51C2-FFD7-59D7-00480AF5C964}"/>
          </ac:spMkLst>
        </pc:spChg>
      </pc:sldChg>
      <pc:sldChg chg="modSp mod">
        <pc:chgData name="Abhi Raam" userId="35ed0c8e2710545d" providerId="LiveId" clId="{20D238BE-FBB4-4EDF-A5FD-A178118D6A26}" dt="2025-04-01T08:52:05.308" v="44" actId="20577"/>
        <pc:sldMkLst>
          <pc:docMk/>
          <pc:sldMk cId="2792770070" sldId="279"/>
        </pc:sldMkLst>
        <pc:spChg chg="mod">
          <ac:chgData name="Abhi Raam" userId="35ed0c8e2710545d" providerId="LiveId" clId="{20D238BE-FBB4-4EDF-A5FD-A178118D6A26}" dt="2025-04-01T08:52:05.308" v="44" actId="20577"/>
          <ac:spMkLst>
            <pc:docMk/>
            <pc:sldMk cId="2792770070" sldId="279"/>
            <ac:spMk id="7" creationId="{F566B08A-2942-BCBC-C67B-2D532892971D}"/>
          </ac:spMkLst>
        </pc:spChg>
      </pc:sldChg>
      <pc:sldChg chg="addSp modSp mod">
        <pc:chgData name="Abhi Raam" userId="35ed0c8e2710545d" providerId="LiveId" clId="{20D238BE-FBB4-4EDF-A5FD-A178118D6A26}" dt="2025-04-01T08:51:36.519" v="36" actId="20577"/>
        <pc:sldMkLst>
          <pc:docMk/>
          <pc:sldMk cId="3081755096" sldId="283"/>
        </pc:sldMkLst>
        <pc:spChg chg="mod">
          <ac:chgData name="Abhi Raam" userId="35ed0c8e2710545d" providerId="LiveId" clId="{20D238BE-FBB4-4EDF-A5FD-A178118D6A26}" dt="2025-04-01T08:51:36.519" v="36" actId="20577"/>
          <ac:spMkLst>
            <pc:docMk/>
            <pc:sldMk cId="3081755096" sldId="283"/>
            <ac:spMk id="7" creationId="{E445E997-B011-5F2D-6A11-BDE4E73FCB3C}"/>
          </ac:spMkLst>
        </pc:spChg>
        <pc:spChg chg="mod">
          <ac:chgData name="Abhi Raam" userId="35ed0c8e2710545d" providerId="LiveId" clId="{20D238BE-FBB4-4EDF-A5FD-A178118D6A26}" dt="2025-04-01T08:47:19.726" v="7" actId="20577"/>
          <ac:spMkLst>
            <pc:docMk/>
            <pc:sldMk cId="3081755096" sldId="283"/>
            <ac:spMk id="8" creationId="{A117EB79-1962-FD7F-349A-295D5882F07C}"/>
          </ac:spMkLst>
        </pc:spChg>
        <pc:picChg chg="add mod">
          <ac:chgData name="Abhi Raam" userId="35ed0c8e2710545d" providerId="LiveId" clId="{20D238BE-FBB4-4EDF-A5FD-A178118D6A26}" dt="2025-04-01T08:48:04.630" v="14" actId="14100"/>
          <ac:picMkLst>
            <pc:docMk/>
            <pc:sldMk cId="3081755096" sldId="283"/>
            <ac:picMk id="3" creationId="{B8CBFE30-BE2D-859F-D8A8-A11660A12E38}"/>
          </ac:picMkLst>
        </pc:picChg>
      </pc:sldChg>
      <pc:sldChg chg="addSp modSp mod">
        <pc:chgData name="Abhi Raam" userId="35ed0c8e2710545d" providerId="LiveId" clId="{20D238BE-FBB4-4EDF-A5FD-A178118D6A26}" dt="2025-04-01T08:51:43.011" v="38" actId="20577"/>
        <pc:sldMkLst>
          <pc:docMk/>
          <pc:sldMk cId="1027869224" sldId="284"/>
        </pc:sldMkLst>
        <pc:spChg chg="mod">
          <ac:chgData name="Abhi Raam" userId="35ed0c8e2710545d" providerId="LiveId" clId="{20D238BE-FBB4-4EDF-A5FD-A178118D6A26}" dt="2025-04-01T08:46:55.569" v="3" actId="20577"/>
          <ac:spMkLst>
            <pc:docMk/>
            <pc:sldMk cId="1027869224" sldId="284"/>
            <ac:spMk id="6" creationId="{7280CDDA-D3DD-DF1F-0505-8F0C4C06627D}"/>
          </ac:spMkLst>
        </pc:spChg>
        <pc:spChg chg="mod">
          <ac:chgData name="Abhi Raam" userId="35ed0c8e2710545d" providerId="LiveId" clId="{20D238BE-FBB4-4EDF-A5FD-A178118D6A26}" dt="2025-04-01T08:51:43.011" v="38" actId="20577"/>
          <ac:spMkLst>
            <pc:docMk/>
            <pc:sldMk cId="1027869224" sldId="284"/>
            <ac:spMk id="7" creationId="{FC586F62-53A7-9A64-3636-4F8B9DBB1343}"/>
          </ac:spMkLst>
        </pc:spChg>
        <pc:spChg chg="mod">
          <ac:chgData name="Abhi Raam" userId="35ed0c8e2710545d" providerId="LiveId" clId="{20D238BE-FBB4-4EDF-A5FD-A178118D6A26}" dt="2025-04-01T08:50:30.006" v="26" actId="14100"/>
          <ac:spMkLst>
            <pc:docMk/>
            <pc:sldMk cId="1027869224" sldId="284"/>
            <ac:spMk id="8" creationId="{B36482E0-10AF-0598-121E-BC23E428862F}"/>
          </ac:spMkLst>
        </pc:spChg>
        <pc:graphicFrameChg chg="add mod modGraphic">
          <ac:chgData name="Abhi Raam" userId="35ed0c8e2710545d" providerId="LiveId" clId="{20D238BE-FBB4-4EDF-A5FD-A178118D6A26}" dt="2025-04-01T08:49:24.591" v="19" actId="1076"/>
          <ac:graphicFrameMkLst>
            <pc:docMk/>
            <pc:sldMk cId="1027869224" sldId="284"/>
            <ac:graphicFrameMk id="2" creationId="{B113C53F-D565-DBFA-88D7-94E40C9CE9F0}"/>
          </ac:graphicFrameMkLst>
        </pc:graphicFrameChg>
      </pc:sldChg>
      <pc:sldChg chg="addSp delSp modSp mod">
        <pc:chgData name="Abhi Raam" userId="35ed0c8e2710545d" providerId="LiveId" clId="{20D238BE-FBB4-4EDF-A5FD-A178118D6A26}" dt="2025-04-01T08:51:49.333" v="40" actId="20577"/>
        <pc:sldMkLst>
          <pc:docMk/>
          <pc:sldMk cId="2831543326" sldId="285"/>
        </pc:sldMkLst>
        <pc:spChg chg="add mod">
          <ac:chgData name="Abhi Raam" userId="35ed0c8e2710545d" providerId="LiveId" clId="{20D238BE-FBB4-4EDF-A5FD-A178118D6A26}" dt="2025-04-01T08:51:22.704" v="34" actId="947"/>
          <ac:spMkLst>
            <pc:docMk/>
            <pc:sldMk cId="2831543326" sldId="285"/>
            <ac:spMk id="3" creationId="{240DE5B6-682A-B2A7-7915-326F522C89D3}"/>
          </ac:spMkLst>
        </pc:spChg>
        <pc:spChg chg="mod">
          <ac:chgData name="Abhi Raam" userId="35ed0c8e2710545d" providerId="LiveId" clId="{20D238BE-FBB4-4EDF-A5FD-A178118D6A26}" dt="2025-04-01T08:47:04.943" v="6" actId="20577"/>
          <ac:spMkLst>
            <pc:docMk/>
            <pc:sldMk cId="2831543326" sldId="285"/>
            <ac:spMk id="6" creationId="{8FF62EE7-13E5-3B06-C5C2-AC6665CC03B4}"/>
          </ac:spMkLst>
        </pc:spChg>
        <pc:spChg chg="mod">
          <ac:chgData name="Abhi Raam" userId="35ed0c8e2710545d" providerId="LiveId" clId="{20D238BE-FBB4-4EDF-A5FD-A178118D6A26}" dt="2025-04-01T08:51:49.333" v="40" actId="20577"/>
          <ac:spMkLst>
            <pc:docMk/>
            <pc:sldMk cId="2831543326" sldId="285"/>
            <ac:spMk id="7" creationId="{6BA9756F-1400-7831-8E39-93EBA33BAEC5}"/>
          </ac:spMkLst>
        </pc:spChg>
        <pc:spChg chg="del mod">
          <ac:chgData name="Abhi Raam" userId="35ed0c8e2710545d" providerId="LiveId" clId="{20D238BE-FBB4-4EDF-A5FD-A178118D6A26}" dt="2025-04-01T08:50:42.722" v="29"/>
          <ac:spMkLst>
            <pc:docMk/>
            <pc:sldMk cId="2831543326" sldId="285"/>
            <ac:spMk id="8" creationId="{A7BC9B98-391F-8F89-8F28-F1313B7D19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875B-A3D1-1AEB-8FBD-230C36C02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AB7F2F-BAC1-FC61-8FCF-03AC68B6D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D08185-3557-4432-7AB6-A571D96E4EB3}"/>
              </a:ext>
            </a:extLst>
          </p:cNvPr>
          <p:cNvSpPr>
            <a:spLocks noGrp="1"/>
          </p:cNvSpPr>
          <p:nvPr>
            <p:ph type="dt" sz="half" idx="10"/>
          </p:nvPr>
        </p:nvSpPr>
        <p:spPr/>
        <p:txBody>
          <a:bodyPr/>
          <a:lstStyle/>
          <a:p>
            <a:fld id="{3F3D57A1-3405-4ACC-A92A-63B3421EFC2B}" type="datetimeFigureOut">
              <a:rPr lang="en-IN" smtClean="0"/>
              <a:t>02-04-2025</a:t>
            </a:fld>
            <a:endParaRPr lang="en-IN"/>
          </a:p>
        </p:txBody>
      </p:sp>
      <p:sp>
        <p:nvSpPr>
          <p:cNvPr id="5" name="Footer Placeholder 4">
            <a:extLst>
              <a:ext uri="{FF2B5EF4-FFF2-40B4-BE49-F238E27FC236}">
                <a16:creationId xmlns:a16="http://schemas.microsoft.com/office/drawing/2014/main" id="{1B28FB50-0D07-2436-EDA8-AF0B8F4407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73611F-D200-1B4E-5052-0FA03251A2EB}"/>
              </a:ext>
            </a:extLst>
          </p:cNvPr>
          <p:cNvSpPr>
            <a:spLocks noGrp="1"/>
          </p:cNvSpPr>
          <p:nvPr>
            <p:ph type="sldNum" sz="quarter" idx="12"/>
          </p:nvPr>
        </p:nvSpPr>
        <p:spPr/>
        <p:txBody>
          <a:bodyPr/>
          <a:lstStyle/>
          <a:p>
            <a:fld id="{02CE4407-0DA7-4C80-A5FD-46824F505C5A}" type="slidenum">
              <a:rPr lang="en-IN" smtClean="0"/>
              <a:t>‹#›</a:t>
            </a:fld>
            <a:endParaRPr lang="en-IN"/>
          </a:p>
        </p:txBody>
      </p:sp>
    </p:spTree>
    <p:extLst>
      <p:ext uri="{BB962C8B-B14F-4D97-AF65-F5344CB8AC3E}">
        <p14:creationId xmlns:p14="http://schemas.microsoft.com/office/powerpoint/2010/main" val="237349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9620-5DD1-AAD5-4753-9DA5DA02F3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EDD59F-2868-C417-3BC1-25A79BF57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81B5E1-9ED2-8BAA-C479-769AA9702124}"/>
              </a:ext>
            </a:extLst>
          </p:cNvPr>
          <p:cNvSpPr>
            <a:spLocks noGrp="1"/>
          </p:cNvSpPr>
          <p:nvPr>
            <p:ph type="dt" sz="half" idx="10"/>
          </p:nvPr>
        </p:nvSpPr>
        <p:spPr/>
        <p:txBody>
          <a:bodyPr/>
          <a:lstStyle/>
          <a:p>
            <a:fld id="{3F3D57A1-3405-4ACC-A92A-63B3421EFC2B}" type="datetimeFigureOut">
              <a:rPr lang="en-IN" smtClean="0"/>
              <a:t>02-04-2025</a:t>
            </a:fld>
            <a:endParaRPr lang="en-IN"/>
          </a:p>
        </p:txBody>
      </p:sp>
      <p:sp>
        <p:nvSpPr>
          <p:cNvPr id="5" name="Footer Placeholder 4">
            <a:extLst>
              <a:ext uri="{FF2B5EF4-FFF2-40B4-BE49-F238E27FC236}">
                <a16:creationId xmlns:a16="http://schemas.microsoft.com/office/drawing/2014/main" id="{9ACAFAAE-3CF6-75AF-4F9C-087ACA6F2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B6485-1641-737D-D2DB-78BA2D498359}"/>
              </a:ext>
            </a:extLst>
          </p:cNvPr>
          <p:cNvSpPr>
            <a:spLocks noGrp="1"/>
          </p:cNvSpPr>
          <p:nvPr>
            <p:ph type="sldNum" sz="quarter" idx="12"/>
          </p:nvPr>
        </p:nvSpPr>
        <p:spPr/>
        <p:txBody>
          <a:bodyPr/>
          <a:lstStyle/>
          <a:p>
            <a:fld id="{02CE4407-0DA7-4C80-A5FD-46824F505C5A}" type="slidenum">
              <a:rPr lang="en-IN" smtClean="0"/>
              <a:t>‹#›</a:t>
            </a:fld>
            <a:endParaRPr lang="en-IN"/>
          </a:p>
        </p:txBody>
      </p:sp>
    </p:spTree>
    <p:extLst>
      <p:ext uri="{BB962C8B-B14F-4D97-AF65-F5344CB8AC3E}">
        <p14:creationId xmlns:p14="http://schemas.microsoft.com/office/powerpoint/2010/main" val="111442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0D321F-0641-47EC-AE0C-7FEFF07AE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A1FC91-961A-867B-A9BC-D6920D709C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2E81B5-5719-1BB4-313A-F45CDE0AE008}"/>
              </a:ext>
            </a:extLst>
          </p:cNvPr>
          <p:cNvSpPr>
            <a:spLocks noGrp="1"/>
          </p:cNvSpPr>
          <p:nvPr>
            <p:ph type="dt" sz="half" idx="10"/>
          </p:nvPr>
        </p:nvSpPr>
        <p:spPr/>
        <p:txBody>
          <a:bodyPr/>
          <a:lstStyle/>
          <a:p>
            <a:fld id="{3F3D57A1-3405-4ACC-A92A-63B3421EFC2B}" type="datetimeFigureOut">
              <a:rPr lang="en-IN" smtClean="0"/>
              <a:t>02-04-2025</a:t>
            </a:fld>
            <a:endParaRPr lang="en-IN"/>
          </a:p>
        </p:txBody>
      </p:sp>
      <p:sp>
        <p:nvSpPr>
          <p:cNvPr id="5" name="Footer Placeholder 4">
            <a:extLst>
              <a:ext uri="{FF2B5EF4-FFF2-40B4-BE49-F238E27FC236}">
                <a16:creationId xmlns:a16="http://schemas.microsoft.com/office/drawing/2014/main" id="{BB2EF95F-CE1D-9241-FE2F-CF90E007FB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C09DB-D9F5-FEEE-9768-F41782D69F92}"/>
              </a:ext>
            </a:extLst>
          </p:cNvPr>
          <p:cNvSpPr>
            <a:spLocks noGrp="1"/>
          </p:cNvSpPr>
          <p:nvPr>
            <p:ph type="sldNum" sz="quarter" idx="12"/>
          </p:nvPr>
        </p:nvSpPr>
        <p:spPr/>
        <p:txBody>
          <a:bodyPr/>
          <a:lstStyle/>
          <a:p>
            <a:fld id="{02CE4407-0DA7-4C80-A5FD-46824F505C5A}" type="slidenum">
              <a:rPr lang="en-IN" smtClean="0"/>
              <a:t>‹#›</a:t>
            </a:fld>
            <a:endParaRPr lang="en-IN"/>
          </a:p>
        </p:txBody>
      </p:sp>
    </p:spTree>
    <p:extLst>
      <p:ext uri="{BB962C8B-B14F-4D97-AF65-F5344CB8AC3E}">
        <p14:creationId xmlns:p14="http://schemas.microsoft.com/office/powerpoint/2010/main" val="114439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925C-62F4-F0A6-7942-1C9085AA34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541A6D-9731-8065-45A1-409222E03D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5616EC-086E-F593-1BD3-873254C1C610}"/>
              </a:ext>
            </a:extLst>
          </p:cNvPr>
          <p:cNvSpPr>
            <a:spLocks noGrp="1"/>
          </p:cNvSpPr>
          <p:nvPr>
            <p:ph type="dt" sz="half" idx="10"/>
          </p:nvPr>
        </p:nvSpPr>
        <p:spPr/>
        <p:txBody>
          <a:bodyPr/>
          <a:lstStyle/>
          <a:p>
            <a:fld id="{3F3D57A1-3405-4ACC-A92A-63B3421EFC2B}" type="datetimeFigureOut">
              <a:rPr lang="en-IN" smtClean="0"/>
              <a:t>02-04-2025</a:t>
            </a:fld>
            <a:endParaRPr lang="en-IN"/>
          </a:p>
        </p:txBody>
      </p:sp>
      <p:sp>
        <p:nvSpPr>
          <p:cNvPr id="5" name="Footer Placeholder 4">
            <a:extLst>
              <a:ext uri="{FF2B5EF4-FFF2-40B4-BE49-F238E27FC236}">
                <a16:creationId xmlns:a16="http://schemas.microsoft.com/office/drawing/2014/main" id="{670F5542-E006-3F8E-4687-F1DAFAEF0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B8A91B-C2B5-B78A-285F-CF70D8582384}"/>
              </a:ext>
            </a:extLst>
          </p:cNvPr>
          <p:cNvSpPr>
            <a:spLocks noGrp="1"/>
          </p:cNvSpPr>
          <p:nvPr>
            <p:ph type="sldNum" sz="quarter" idx="12"/>
          </p:nvPr>
        </p:nvSpPr>
        <p:spPr/>
        <p:txBody>
          <a:bodyPr/>
          <a:lstStyle/>
          <a:p>
            <a:fld id="{02CE4407-0DA7-4C80-A5FD-46824F505C5A}" type="slidenum">
              <a:rPr lang="en-IN" smtClean="0"/>
              <a:t>‹#›</a:t>
            </a:fld>
            <a:endParaRPr lang="en-IN"/>
          </a:p>
        </p:txBody>
      </p:sp>
    </p:spTree>
    <p:extLst>
      <p:ext uri="{BB962C8B-B14F-4D97-AF65-F5344CB8AC3E}">
        <p14:creationId xmlns:p14="http://schemas.microsoft.com/office/powerpoint/2010/main" val="179384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F824-E602-DEC5-DDF0-B856C51B44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D7DEC8-090B-6982-79DF-DD27C34E9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F5A077-BF24-2442-9A37-BF206D02C62B}"/>
              </a:ext>
            </a:extLst>
          </p:cNvPr>
          <p:cNvSpPr>
            <a:spLocks noGrp="1"/>
          </p:cNvSpPr>
          <p:nvPr>
            <p:ph type="dt" sz="half" idx="10"/>
          </p:nvPr>
        </p:nvSpPr>
        <p:spPr/>
        <p:txBody>
          <a:bodyPr/>
          <a:lstStyle/>
          <a:p>
            <a:fld id="{3F3D57A1-3405-4ACC-A92A-63B3421EFC2B}" type="datetimeFigureOut">
              <a:rPr lang="en-IN" smtClean="0"/>
              <a:t>02-04-2025</a:t>
            </a:fld>
            <a:endParaRPr lang="en-IN"/>
          </a:p>
        </p:txBody>
      </p:sp>
      <p:sp>
        <p:nvSpPr>
          <p:cNvPr id="5" name="Footer Placeholder 4">
            <a:extLst>
              <a:ext uri="{FF2B5EF4-FFF2-40B4-BE49-F238E27FC236}">
                <a16:creationId xmlns:a16="http://schemas.microsoft.com/office/drawing/2014/main" id="{D56E8E0B-F55B-3F99-2B37-E764EC3CC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987D9C-064D-7703-8F95-A1A2024B68DE}"/>
              </a:ext>
            </a:extLst>
          </p:cNvPr>
          <p:cNvSpPr>
            <a:spLocks noGrp="1"/>
          </p:cNvSpPr>
          <p:nvPr>
            <p:ph type="sldNum" sz="quarter" idx="12"/>
          </p:nvPr>
        </p:nvSpPr>
        <p:spPr/>
        <p:txBody>
          <a:bodyPr/>
          <a:lstStyle/>
          <a:p>
            <a:fld id="{02CE4407-0DA7-4C80-A5FD-46824F505C5A}" type="slidenum">
              <a:rPr lang="en-IN" smtClean="0"/>
              <a:t>‹#›</a:t>
            </a:fld>
            <a:endParaRPr lang="en-IN"/>
          </a:p>
        </p:txBody>
      </p:sp>
    </p:spTree>
    <p:extLst>
      <p:ext uri="{BB962C8B-B14F-4D97-AF65-F5344CB8AC3E}">
        <p14:creationId xmlns:p14="http://schemas.microsoft.com/office/powerpoint/2010/main" val="3459385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2BED-86AE-8F5C-0458-E8C09023BA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4D4E8E-71D8-2B52-A03A-B37F765E38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EFB21A-3465-4000-3067-74B2E8A3C3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70582E-87FC-F60C-74C6-26F0022B96C8}"/>
              </a:ext>
            </a:extLst>
          </p:cNvPr>
          <p:cNvSpPr>
            <a:spLocks noGrp="1"/>
          </p:cNvSpPr>
          <p:nvPr>
            <p:ph type="dt" sz="half" idx="10"/>
          </p:nvPr>
        </p:nvSpPr>
        <p:spPr/>
        <p:txBody>
          <a:bodyPr/>
          <a:lstStyle/>
          <a:p>
            <a:fld id="{3F3D57A1-3405-4ACC-A92A-63B3421EFC2B}" type="datetimeFigureOut">
              <a:rPr lang="en-IN" smtClean="0"/>
              <a:t>02-04-2025</a:t>
            </a:fld>
            <a:endParaRPr lang="en-IN"/>
          </a:p>
        </p:txBody>
      </p:sp>
      <p:sp>
        <p:nvSpPr>
          <p:cNvPr id="6" name="Footer Placeholder 5">
            <a:extLst>
              <a:ext uri="{FF2B5EF4-FFF2-40B4-BE49-F238E27FC236}">
                <a16:creationId xmlns:a16="http://schemas.microsoft.com/office/drawing/2014/main" id="{E3D00D9C-A888-B284-5597-155F7202AF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7E496B-C7DE-9847-7042-660C4A9A6BD0}"/>
              </a:ext>
            </a:extLst>
          </p:cNvPr>
          <p:cNvSpPr>
            <a:spLocks noGrp="1"/>
          </p:cNvSpPr>
          <p:nvPr>
            <p:ph type="sldNum" sz="quarter" idx="12"/>
          </p:nvPr>
        </p:nvSpPr>
        <p:spPr/>
        <p:txBody>
          <a:bodyPr/>
          <a:lstStyle/>
          <a:p>
            <a:fld id="{02CE4407-0DA7-4C80-A5FD-46824F505C5A}" type="slidenum">
              <a:rPr lang="en-IN" smtClean="0"/>
              <a:t>‹#›</a:t>
            </a:fld>
            <a:endParaRPr lang="en-IN"/>
          </a:p>
        </p:txBody>
      </p:sp>
    </p:spTree>
    <p:extLst>
      <p:ext uri="{BB962C8B-B14F-4D97-AF65-F5344CB8AC3E}">
        <p14:creationId xmlns:p14="http://schemas.microsoft.com/office/powerpoint/2010/main" val="169653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CB85-EBC1-3F54-4B83-9AD62A58CD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063109-0FF6-52CE-382F-2C4406E6E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3075EC-75D9-EC50-F57F-F56050B46C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6A6CA7-17C8-ADEB-6AA2-EC8B16BA0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BD1427-A463-578A-E6FE-8CAF006C05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034CEB-E4E9-94B9-FB00-2800045085F9}"/>
              </a:ext>
            </a:extLst>
          </p:cNvPr>
          <p:cNvSpPr>
            <a:spLocks noGrp="1"/>
          </p:cNvSpPr>
          <p:nvPr>
            <p:ph type="dt" sz="half" idx="10"/>
          </p:nvPr>
        </p:nvSpPr>
        <p:spPr/>
        <p:txBody>
          <a:bodyPr/>
          <a:lstStyle/>
          <a:p>
            <a:fld id="{3F3D57A1-3405-4ACC-A92A-63B3421EFC2B}" type="datetimeFigureOut">
              <a:rPr lang="en-IN" smtClean="0"/>
              <a:t>02-04-2025</a:t>
            </a:fld>
            <a:endParaRPr lang="en-IN"/>
          </a:p>
        </p:txBody>
      </p:sp>
      <p:sp>
        <p:nvSpPr>
          <p:cNvPr id="8" name="Footer Placeholder 7">
            <a:extLst>
              <a:ext uri="{FF2B5EF4-FFF2-40B4-BE49-F238E27FC236}">
                <a16:creationId xmlns:a16="http://schemas.microsoft.com/office/drawing/2014/main" id="{7F8F32E8-B55C-63CA-20D0-020E288707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CA5194-A5C8-FCA9-9635-844948520A8C}"/>
              </a:ext>
            </a:extLst>
          </p:cNvPr>
          <p:cNvSpPr>
            <a:spLocks noGrp="1"/>
          </p:cNvSpPr>
          <p:nvPr>
            <p:ph type="sldNum" sz="quarter" idx="12"/>
          </p:nvPr>
        </p:nvSpPr>
        <p:spPr/>
        <p:txBody>
          <a:bodyPr/>
          <a:lstStyle/>
          <a:p>
            <a:fld id="{02CE4407-0DA7-4C80-A5FD-46824F505C5A}" type="slidenum">
              <a:rPr lang="en-IN" smtClean="0"/>
              <a:t>‹#›</a:t>
            </a:fld>
            <a:endParaRPr lang="en-IN"/>
          </a:p>
        </p:txBody>
      </p:sp>
    </p:spTree>
    <p:extLst>
      <p:ext uri="{BB962C8B-B14F-4D97-AF65-F5344CB8AC3E}">
        <p14:creationId xmlns:p14="http://schemas.microsoft.com/office/powerpoint/2010/main" val="139216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11B0-5330-C910-E47B-0351F13099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275DA-84DC-E517-F51E-20303BD67706}"/>
              </a:ext>
            </a:extLst>
          </p:cNvPr>
          <p:cNvSpPr>
            <a:spLocks noGrp="1"/>
          </p:cNvSpPr>
          <p:nvPr>
            <p:ph type="dt" sz="half" idx="10"/>
          </p:nvPr>
        </p:nvSpPr>
        <p:spPr/>
        <p:txBody>
          <a:bodyPr/>
          <a:lstStyle/>
          <a:p>
            <a:fld id="{3F3D57A1-3405-4ACC-A92A-63B3421EFC2B}" type="datetimeFigureOut">
              <a:rPr lang="en-IN" smtClean="0"/>
              <a:t>02-04-2025</a:t>
            </a:fld>
            <a:endParaRPr lang="en-IN"/>
          </a:p>
        </p:txBody>
      </p:sp>
      <p:sp>
        <p:nvSpPr>
          <p:cNvPr id="4" name="Footer Placeholder 3">
            <a:extLst>
              <a:ext uri="{FF2B5EF4-FFF2-40B4-BE49-F238E27FC236}">
                <a16:creationId xmlns:a16="http://schemas.microsoft.com/office/drawing/2014/main" id="{9F180C93-50EE-3884-005B-27EB6149C5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6207BD-2BA5-49EC-4343-6A416C7563A9}"/>
              </a:ext>
            </a:extLst>
          </p:cNvPr>
          <p:cNvSpPr>
            <a:spLocks noGrp="1"/>
          </p:cNvSpPr>
          <p:nvPr>
            <p:ph type="sldNum" sz="quarter" idx="12"/>
          </p:nvPr>
        </p:nvSpPr>
        <p:spPr/>
        <p:txBody>
          <a:bodyPr/>
          <a:lstStyle/>
          <a:p>
            <a:fld id="{02CE4407-0DA7-4C80-A5FD-46824F505C5A}" type="slidenum">
              <a:rPr lang="en-IN" smtClean="0"/>
              <a:t>‹#›</a:t>
            </a:fld>
            <a:endParaRPr lang="en-IN"/>
          </a:p>
        </p:txBody>
      </p:sp>
    </p:spTree>
    <p:extLst>
      <p:ext uri="{BB962C8B-B14F-4D97-AF65-F5344CB8AC3E}">
        <p14:creationId xmlns:p14="http://schemas.microsoft.com/office/powerpoint/2010/main" val="411013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EA8126-AB6C-4447-FB95-06C7C0B74BAE}"/>
              </a:ext>
            </a:extLst>
          </p:cNvPr>
          <p:cNvSpPr>
            <a:spLocks noGrp="1"/>
          </p:cNvSpPr>
          <p:nvPr>
            <p:ph type="dt" sz="half" idx="10"/>
          </p:nvPr>
        </p:nvSpPr>
        <p:spPr/>
        <p:txBody>
          <a:bodyPr/>
          <a:lstStyle/>
          <a:p>
            <a:fld id="{3F3D57A1-3405-4ACC-A92A-63B3421EFC2B}" type="datetimeFigureOut">
              <a:rPr lang="en-IN" smtClean="0"/>
              <a:t>02-04-2025</a:t>
            </a:fld>
            <a:endParaRPr lang="en-IN"/>
          </a:p>
        </p:txBody>
      </p:sp>
      <p:sp>
        <p:nvSpPr>
          <p:cNvPr id="3" name="Footer Placeholder 2">
            <a:extLst>
              <a:ext uri="{FF2B5EF4-FFF2-40B4-BE49-F238E27FC236}">
                <a16:creationId xmlns:a16="http://schemas.microsoft.com/office/drawing/2014/main" id="{452EFBB6-55C8-3C2E-BBD3-1D47344F16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4AF99C-DEEB-EE9A-7750-E428AF504190}"/>
              </a:ext>
            </a:extLst>
          </p:cNvPr>
          <p:cNvSpPr>
            <a:spLocks noGrp="1"/>
          </p:cNvSpPr>
          <p:nvPr>
            <p:ph type="sldNum" sz="quarter" idx="12"/>
          </p:nvPr>
        </p:nvSpPr>
        <p:spPr/>
        <p:txBody>
          <a:bodyPr/>
          <a:lstStyle/>
          <a:p>
            <a:fld id="{02CE4407-0DA7-4C80-A5FD-46824F505C5A}" type="slidenum">
              <a:rPr lang="en-IN" smtClean="0"/>
              <a:t>‹#›</a:t>
            </a:fld>
            <a:endParaRPr lang="en-IN"/>
          </a:p>
        </p:txBody>
      </p:sp>
    </p:spTree>
    <p:extLst>
      <p:ext uri="{BB962C8B-B14F-4D97-AF65-F5344CB8AC3E}">
        <p14:creationId xmlns:p14="http://schemas.microsoft.com/office/powerpoint/2010/main" val="74259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38F3-3F9F-6947-C80B-830F886AE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81897A-61EE-3741-D3BA-7AD2BBC87D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1D7048-6957-8D4F-294E-20E7EB531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650CD-CBA2-77D1-CFE7-36D5FA4F1B49}"/>
              </a:ext>
            </a:extLst>
          </p:cNvPr>
          <p:cNvSpPr>
            <a:spLocks noGrp="1"/>
          </p:cNvSpPr>
          <p:nvPr>
            <p:ph type="dt" sz="half" idx="10"/>
          </p:nvPr>
        </p:nvSpPr>
        <p:spPr/>
        <p:txBody>
          <a:bodyPr/>
          <a:lstStyle/>
          <a:p>
            <a:fld id="{3F3D57A1-3405-4ACC-A92A-63B3421EFC2B}" type="datetimeFigureOut">
              <a:rPr lang="en-IN" smtClean="0"/>
              <a:t>02-04-2025</a:t>
            </a:fld>
            <a:endParaRPr lang="en-IN"/>
          </a:p>
        </p:txBody>
      </p:sp>
      <p:sp>
        <p:nvSpPr>
          <p:cNvPr id="6" name="Footer Placeholder 5">
            <a:extLst>
              <a:ext uri="{FF2B5EF4-FFF2-40B4-BE49-F238E27FC236}">
                <a16:creationId xmlns:a16="http://schemas.microsoft.com/office/drawing/2014/main" id="{F5851D60-ABC3-0165-33EB-65E4C300E8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EA1A4B-78FB-B840-EE95-971BEF26E233}"/>
              </a:ext>
            </a:extLst>
          </p:cNvPr>
          <p:cNvSpPr>
            <a:spLocks noGrp="1"/>
          </p:cNvSpPr>
          <p:nvPr>
            <p:ph type="sldNum" sz="quarter" idx="12"/>
          </p:nvPr>
        </p:nvSpPr>
        <p:spPr/>
        <p:txBody>
          <a:bodyPr/>
          <a:lstStyle/>
          <a:p>
            <a:fld id="{02CE4407-0DA7-4C80-A5FD-46824F505C5A}" type="slidenum">
              <a:rPr lang="en-IN" smtClean="0"/>
              <a:t>‹#›</a:t>
            </a:fld>
            <a:endParaRPr lang="en-IN"/>
          </a:p>
        </p:txBody>
      </p:sp>
    </p:spTree>
    <p:extLst>
      <p:ext uri="{BB962C8B-B14F-4D97-AF65-F5344CB8AC3E}">
        <p14:creationId xmlns:p14="http://schemas.microsoft.com/office/powerpoint/2010/main" val="11058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D0E2-2710-F90F-562A-380C91170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0557D9-FBA4-122A-B654-BBC871F215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830074-C976-7A6A-5755-DBEF4554F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D06FA-FDA5-4847-602F-66E8305601EB}"/>
              </a:ext>
            </a:extLst>
          </p:cNvPr>
          <p:cNvSpPr>
            <a:spLocks noGrp="1"/>
          </p:cNvSpPr>
          <p:nvPr>
            <p:ph type="dt" sz="half" idx="10"/>
          </p:nvPr>
        </p:nvSpPr>
        <p:spPr/>
        <p:txBody>
          <a:bodyPr/>
          <a:lstStyle/>
          <a:p>
            <a:fld id="{3F3D57A1-3405-4ACC-A92A-63B3421EFC2B}" type="datetimeFigureOut">
              <a:rPr lang="en-IN" smtClean="0"/>
              <a:t>02-04-2025</a:t>
            </a:fld>
            <a:endParaRPr lang="en-IN"/>
          </a:p>
        </p:txBody>
      </p:sp>
      <p:sp>
        <p:nvSpPr>
          <p:cNvPr id="6" name="Footer Placeholder 5">
            <a:extLst>
              <a:ext uri="{FF2B5EF4-FFF2-40B4-BE49-F238E27FC236}">
                <a16:creationId xmlns:a16="http://schemas.microsoft.com/office/drawing/2014/main" id="{6F13C97C-3654-25C0-89B7-3B92BBD298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414859-8068-DE76-C099-326197598F8C}"/>
              </a:ext>
            </a:extLst>
          </p:cNvPr>
          <p:cNvSpPr>
            <a:spLocks noGrp="1"/>
          </p:cNvSpPr>
          <p:nvPr>
            <p:ph type="sldNum" sz="quarter" idx="12"/>
          </p:nvPr>
        </p:nvSpPr>
        <p:spPr/>
        <p:txBody>
          <a:bodyPr/>
          <a:lstStyle/>
          <a:p>
            <a:fld id="{02CE4407-0DA7-4C80-A5FD-46824F505C5A}" type="slidenum">
              <a:rPr lang="en-IN" smtClean="0"/>
              <a:t>‹#›</a:t>
            </a:fld>
            <a:endParaRPr lang="en-IN"/>
          </a:p>
        </p:txBody>
      </p:sp>
    </p:spTree>
    <p:extLst>
      <p:ext uri="{BB962C8B-B14F-4D97-AF65-F5344CB8AC3E}">
        <p14:creationId xmlns:p14="http://schemas.microsoft.com/office/powerpoint/2010/main" val="1046703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436EB2-5D14-7CB0-33F7-A61BEB20D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B3D295-D122-9D9D-C9E4-DF8B0D4A65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0B3FD5-2D3B-92B8-FFDC-7FEBABBE90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D57A1-3405-4ACC-A92A-63B3421EFC2B}" type="datetimeFigureOut">
              <a:rPr lang="en-IN" smtClean="0"/>
              <a:t>02-04-2025</a:t>
            </a:fld>
            <a:endParaRPr lang="en-IN"/>
          </a:p>
        </p:txBody>
      </p:sp>
      <p:sp>
        <p:nvSpPr>
          <p:cNvPr id="5" name="Footer Placeholder 4">
            <a:extLst>
              <a:ext uri="{FF2B5EF4-FFF2-40B4-BE49-F238E27FC236}">
                <a16:creationId xmlns:a16="http://schemas.microsoft.com/office/drawing/2014/main" id="{170B6326-8055-8FB0-FE2B-C3CE269FEB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0F8B49-63BD-3FBC-5514-4F2D4FC6C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E4407-0DA7-4C80-A5FD-46824F505C5A}" type="slidenum">
              <a:rPr lang="en-IN" smtClean="0"/>
              <a:t>‹#›</a:t>
            </a:fld>
            <a:endParaRPr lang="en-IN"/>
          </a:p>
        </p:txBody>
      </p:sp>
    </p:spTree>
    <p:extLst>
      <p:ext uri="{BB962C8B-B14F-4D97-AF65-F5344CB8AC3E}">
        <p14:creationId xmlns:p14="http://schemas.microsoft.com/office/powerpoint/2010/main" val="167235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04955-212E-3B1F-C4C2-38592074F13E}"/>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DD199425-BF01-03C3-98C6-375499F75577}"/>
              </a:ext>
            </a:extLst>
          </p:cNvPr>
          <p:cNvSpPr>
            <a:spLocks noGrp="1"/>
          </p:cNvSpPr>
          <p:nvPr>
            <p:ph type="ctrTitle"/>
          </p:nvPr>
        </p:nvSpPr>
        <p:spPr/>
        <p:txBody>
          <a:bodyPr/>
          <a:lstStyle/>
          <a:p>
            <a:r>
              <a:rPr lang="en-IN" dirty="0"/>
              <a:t> </a:t>
            </a:r>
          </a:p>
        </p:txBody>
      </p:sp>
      <p:sp>
        <p:nvSpPr>
          <p:cNvPr id="13" name="Google Shape;88;p1">
            <a:extLst>
              <a:ext uri="{FF2B5EF4-FFF2-40B4-BE49-F238E27FC236}">
                <a16:creationId xmlns:a16="http://schemas.microsoft.com/office/drawing/2014/main" id="{8EC99F71-CBB3-E459-73C2-F6FD5AD54342}"/>
              </a:ext>
            </a:extLst>
          </p:cNvPr>
          <p:cNvSpPr/>
          <p:nvPr/>
        </p:nvSpPr>
        <p:spPr>
          <a:xfrm>
            <a:off x="1647752" y="399175"/>
            <a:ext cx="8615100" cy="2684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    Department of Computer Science and Engineering</a:t>
            </a:r>
            <a:br>
              <a:rPr lang="en-US" sz="2000" b="1" i="0" u="none" strike="noStrike" cap="none" dirty="0">
                <a:solidFill>
                  <a:schemeClr val="dk1"/>
                </a:solidFill>
                <a:latin typeface="Times New Roman"/>
                <a:ea typeface="Times New Roman"/>
                <a:cs typeface="Times New Roman"/>
                <a:sym typeface="Times New Roman"/>
              </a:rPr>
            </a:br>
            <a:r>
              <a:rPr lang="en-US" sz="2000" b="1"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VIGNAN’S LARA INSTITUTE OF TECHNOLOGY AND SCIENCE</a:t>
            </a:r>
            <a:br>
              <a:rPr lang="en-US" sz="2000" b="1" i="0" u="none" strike="noStrike" cap="none" dirty="0">
                <a:solidFill>
                  <a:schemeClr val="dk1"/>
                </a:solidFill>
                <a:latin typeface="Times New Roman"/>
                <a:ea typeface="Times New Roman"/>
                <a:cs typeface="Times New Roman"/>
                <a:sym typeface="Times New Roman"/>
              </a:rPr>
            </a:br>
            <a:endParaRPr lang="en-US"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br>
              <a:rPr lang="en-US" sz="2000" b="1" i="0" u="none" strike="noStrike" cap="none" dirty="0">
                <a:solidFill>
                  <a:schemeClr val="dk1"/>
                </a:solidFill>
                <a:latin typeface="Times New Roman"/>
                <a:ea typeface="Times New Roman"/>
                <a:cs typeface="Times New Roman"/>
                <a:sym typeface="Times New Roman"/>
              </a:rPr>
            </a:br>
            <a:r>
              <a:rPr lang="en-US" sz="2000" b="0" i="0" u="none" strike="noStrike" cap="none" dirty="0">
                <a:solidFill>
                  <a:schemeClr val="dk1"/>
                </a:solidFill>
                <a:latin typeface="Times New Roman"/>
                <a:ea typeface="Times New Roman"/>
                <a:cs typeface="Times New Roman"/>
                <a:sym typeface="Times New Roman"/>
              </a:rPr>
              <a:t>Project Review </a:t>
            </a:r>
            <a:br>
              <a:rPr lang="en-US" sz="2000" b="1" i="0" u="none" strike="noStrike" cap="none" dirty="0">
                <a:solidFill>
                  <a:schemeClr val="dk1"/>
                </a:solidFill>
                <a:latin typeface="Times New Roman"/>
                <a:ea typeface="Times New Roman"/>
                <a:cs typeface="Times New Roman"/>
                <a:sym typeface="Times New Roman"/>
              </a:rPr>
            </a:br>
            <a:r>
              <a:rPr lang="en-US" sz="2000" b="0" i="0" u="none" strike="noStrike" cap="none" dirty="0">
                <a:solidFill>
                  <a:schemeClr val="dk1"/>
                </a:solidFill>
                <a:latin typeface="Times New Roman"/>
                <a:ea typeface="Times New Roman"/>
                <a:cs typeface="Times New Roman"/>
                <a:sym typeface="Times New Roman"/>
              </a:rPr>
              <a:t>on</a:t>
            </a:r>
            <a:endParaRPr lang="en-IN" sz="20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Arial"/>
              <a:buNone/>
            </a:pPr>
            <a:r>
              <a:rPr lang="en-US" sz="2400" b="1" dirty="0">
                <a:latin typeface="Times New Roman" panose="02020603050405020304" pitchFamily="18" charset="0"/>
                <a:cs typeface="Times New Roman" panose="02020603050405020304" pitchFamily="18" charset="0"/>
              </a:rPr>
              <a:t>AI</a:t>
            </a:r>
            <a:r>
              <a:rPr lang="en-US" sz="2400" b="1" dirty="0"/>
              <a:t> </a:t>
            </a:r>
            <a:r>
              <a:rPr lang="en-US" sz="2400" b="1" dirty="0">
                <a:latin typeface="Times New Roman" panose="02020603050405020304" pitchFamily="18" charset="0"/>
                <a:cs typeface="Times New Roman" panose="02020603050405020304" pitchFamily="18" charset="0"/>
              </a:rPr>
              <a:t>Powered</a:t>
            </a:r>
            <a:r>
              <a:rPr lang="en-US" sz="2400" b="1" dirty="0"/>
              <a:t> </a:t>
            </a:r>
            <a:r>
              <a:rPr lang="en-US" sz="2400" b="1" dirty="0">
                <a:latin typeface="Times New Roman" panose="02020603050405020304" pitchFamily="18" charset="0"/>
                <a:cs typeface="Times New Roman" panose="02020603050405020304" pitchFamily="18" charset="0"/>
              </a:rPr>
              <a:t>Gaze Tracking Using Facial Recognition Techniques</a:t>
            </a:r>
            <a:endPar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IN" sz="2400" b="0" i="0" u="none" strike="noStrike" cap="none" dirty="0">
                <a:solidFill>
                  <a:schemeClr val="dk1"/>
                </a:solidFill>
                <a:latin typeface="Times New Roman"/>
                <a:ea typeface="Times New Roman"/>
                <a:cs typeface="Times New Roman"/>
                <a:sym typeface="Times New Roman"/>
              </a:rPr>
              <a:t> </a:t>
            </a:r>
            <a:endParaRPr sz="2400" b="0" i="0" u="none" strike="noStrike" cap="none" dirty="0">
              <a:solidFill>
                <a:schemeClr val="dk1"/>
              </a:solidFill>
              <a:latin typeface="Times New Roman"/>
              <a:ea typeface="Times New Roman"/>
              <a:cs typeface="Times New Roman"/>
              <a:sym typeface="Times New Roman"/>
            </a:endParaRPr>
          </a:p>
        </p:txBody>
      </p:sp>
      <p:pic>
        <p:nvPicPr>
          <p:cNvPr id="14" name="Google Shape;89;p1" descr="logo.png">
            <a:extLst>
              <a:ext uri="{FF2B5EF4-FFF2-40B4-BE49-F238E27FC236}">
                <a16:creationId xmlns:a16="http://schemas.microsoft.com/office/drawing/2014/main" id="{57FE5E2A-3B43-F163-4194-C07FBA4A900E}"/>
              </a:ext>
            </a:extLst>
          </p:cNvPr>
          <p:cNvPicPr preferRelativeResize="0"/>
          <p:nvPr/>
        </p:nvPicPr>
        <p:blipFill rotWithShape="1">
          <a:blip r:embed="rId2">
            <a:alphaModFix/>
          </a:blip>
          <a:srcRect/>
          <a:stretch/>
        </p:blipFill>
        <p:spPr>
          <a:xfrm>
            <a:off x="418721" y="285728"/>
            <a:ext cx="1105279" cy="1002298"/>
          </a:xfrm>
          <a:prstGeom prst="rect">
            <a:avLst/>
          </a:prstGeom>
          <a:noFill/>
          <a:ln>
            <a:noFill/>
          </a:ln>
        </p:spPr>
      </p:pic>
      <p:sp>
        <p:nvSpPr>
          <p:cNvPr id="15" name="Google Shape;90;p1">
            <a:extLst>
              <a:ext uri="{FF2B5EF4-FFF2-40B4-BE49-F238E27FC236}">
                <a16:creationId xmlns:a16="http://schemas.microsoft.com/office/drawing/2014/main" id="{E3414BC4-3CDB-257A-F75C-B160AC3F58A7}"/>
              </a:ext>
            </a:extLst>
          </p:cNvPr>
          <p:cNvSpPr/>
          <p:nvPr/>
        </p:nvSpPr>
        <p:spPr>
          <a:xfrm>
            <a:off x="163650" y="4523154"/>
            <a:ext cx="3999300" cy="141229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Under the </a:t>
            </a:r>
            <a:r>
              <a:rPr lang="en-US" sz="2000" b="0" i="0" u="none" strike="noStrike" cap="none" dirty="0">
                <a:solidFill>
                  <a:schemeClr val="dk1"/>
                </a:solidFill>
                <a:latin typeface="Times New Roman"/>
                <a:ea typeface="Times New Roman"/>
                <a:cs typeface="Times New Roman"/>
                <a:sym typeface="Times New Roman"/>
              </a:rPr>
              <a:t>Esteemed Guidance of</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400" dirty="0">
                <a:solidFill>
                  <a:schemeClr val="dk1"/>
                </a:solidFill>
                <a:latin typeface="Times New Roman"/>
                <a:ea typeface="Times New Roman"/>
                <a:cs typeface="Times New Roman"/>
                <a:sym typeface="Times New Roman"/>
              </a:rPr>
              <a:t>Dr. A. Senthil Kumar</a:t>
            </a:r>
            <a:endParaRPr lang="en-US"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Professor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CSE Department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0C0C0C"/>
              </a:solidFill>
              <a:latin typeface="Times New Roman"/>
              <a:ea typeface="Times New Roman"/>
              <a:cs typeface="Times New Roman"/>
              <a:sym typeface="Times New Roman"/>
            </a:endParaRPr>
          </a:p>
        </p:txBody>
      </p:sp>
      <p:sp>
        <p:nvSpPr>
          <p:cNvPr id="16" name="Google Shape;91;p1">
            <a:extLst>
              <a:ext uri="{FF2B5EF4-FFF2-40B4-BE49-F238E27FC236}">
                <a16:creationId xmlns:a16="http://schemas.microsoft.com/office/drawing/2014/main" id="{91DDF88B-4F29-8223-4587-5613D4CA7CB3}"/>
              </a:ext>
            </a:extLst>
          </p:cNvPr>
          <p:cNvSpPr/>
          <p:nvPr/>
        </p:nvSpPr>
        <p:spPr>
          <a:xfrm>
            <a:off x="7620000" y="4068378"/>
            <a:ext cx="4343400" cy="1938992"/>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1" i="0" u="none" strike="noStrike" cap="none" dirty="0">
                <a:solidFill>
                  <a:srgbClr val="0C0C0C"/>
                </a:solidFill>
                <a:latin typeface="Times New Roman"/>
                <a:ea typeface="Times New Roman"/>
                <a:cs typeface="Times New Roman"/>
                <a:sym typeface="Times New Roman"/>
              </a:rPr>
              <a:t>Presented By </a:t>
            </a:r>
            <a:endParaRPr lang="en-IN" sz="14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IN" sz="2000" b="0" i="0" u="none" strike="noStrike" cap="none" dirty="0">
                <a:solidFill>
                  <a:srgbClr val="0C0C0C"/>
                </a:solidFill>
                <a:latin typeface="Times New Roman"/>
                <a:ea typeface="Times New Roman"/>
                <a:cs typeface="Times New Roman"/>
                <a:sym typeface="Times New Roman"/>
              </a:rPr>
              <a:t>Batch No: </a:t>
            </a:r>
            <a:r>
              <a:rPr lang="en-IN" sz="2000" dirty="0">
                <a:solidFill>
                  <a:srgbClr val="0C0C0C"/>
                </a:solidFill>
                <a:latin typeface="Times New Roman"/>
                <a:ea typeface="Times New Roman"/>
                <a:cs typeface="Times New Roman"/>
                <a:sym typeface="Times New Roman"/>
              </a:rPr>
              <a:t>B12</a:t>
            </a:r>
            <a:endParaRPr lang="en-IN" sz="14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dirty="0">
                <a:solidFill>
                  <a:srgbClr val="0C0C0C"/>
                </a:solidFill>
                <a:latin typeface="Times New Roman"/>
                <a:ea typeface="Times New Roman"/>
                <a:cs typeface="Times New Roman"/>
                <a:sym typeface="Times New Roman"/>
              </a:rPr>
              <a:t> </a:t>
            </a:r>
            <a:r>
              <a:rPr lang="en-IN" sz="2000" b="0" i="0" u="none" strike="noStrike" cap="none" dirty="0">
                <a:solidFill>
                  <a:srgbClr val="0C0C0C"/>
                </a:solidFill>
                <a:latin typeface="Times New Roman"/>
                <a:ea typeface="Times New Roman"/>
                <a:cs typeface="Times New Roman"/>
                <a:sym typeface="Times New Roman"/>
              </a:rPr>
              <a:t>N</a:t>
            </a:r>
            <a:r>
              <a:rPr lang="en-IN" sz="2000" dirty="0">
                <a:solidFill>
                  <a:srgbClr val="0C0C0C"/>
                </a:solidFill>
                <a:latin typeface="Times New Roman"/>
                <a:ea typeface="Times New Roman"/>
                <a:cs typeface="Times New Roman"/>
                <a:sym typeface="Times New Roman"/>
              </a:rPr>
              <a:t>. Jaswanth</a:t>
            </a:r>
            <a:r>
              <a:rPr lang="en-IN" sz="2000" b="0" i="0" u="none" strike="noStrike" cap="none" dirty="0">
                <a:solidFill>
                  <a:srgbClr val="0C0C0C"/>
                </a:solidFill>
                <a:latin typeface="Times New Roman"/>
                <a:ea typeface="Times New Roman"/>
                <a:cs typeface="Times New Roman"/>
                <a:sym typeface="Times New Roman"/>
              </a:rPr>
              <a:t>                 </a:t>
            </a:r>
            <a:r>
              <a:rPr lang="en-IN" sz="2000" dirty="0">
                <a:solidFill>
                  <a:srgbClr val="0C0C0C"/>
                </a:solidFill>
                <a:latin typeface="Times New Roman"/>
                <a:ea typeface="Times New Roman"/>
                <a:cs typeface="Times New Roman"/>
                <a:sym typeface="Times New Roman"/>
              </a:rPr>
              <a:t>21</a:t>
            </a:r>
            <a:r>
              <a:rPr lang="en-IN" sz="2000" b="0" i="0" u="none" strike="noStrike" cap="none" dirty="0">
                <a:solidFill>
                  <a:srgbClr val="0C0C0C"/>
                </a:solidFill>
                <a:latin typeface="Times New Roman"/>
                <a:ea typeface="Times New Roman"/>
                <a:cs typeface="Times New Roman"/>
                <a:sym typeface="Times New Roman"/>
              </a:rPr>
              <a:t>FE1A05C5     </a:t>
            </a:r>
            <a:endParaRPr lang="en-IN" sz="14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dirty="0">
                <a:solidFill>
                  <a:srgbClr val="0C0C0C"/>
                </a:solidFill>
                <a:latin typeface="Times New Roman"/>
                <a:ea typeface="Times New Roman"/>
                <a:cs typeface="Times New Roman"/>
                <a:sym typeface="Times New Roman"/>
              </a:rPr>
              <a:t> M. </a:t>
            </a:r>
            <a:r>
              <a:rPr lang="en-US" sz="2000" dirty="0">
                <a:solidFill>
                  <a:srgbClr val="0C0C0C"/>
                </a:solidFill>
                <a:latin typeface="Times New Roman"/>
                <a:ea typeface="Times New Roman"/>
                <a:cs typeface="Times New Roman"/>
                <a:sym typeface="Times New Roman"/>
              </a:rPr>
              <a:t>P</a:t>
            </a:r>
            <a:r>
              <a:rPr lang="en-US" sz="2000" b="0" i="0" u="none" strike="noStrike" cap="none" dirty="0">
                <a:solidFill>
                  <a:srgbClr val="0C0C0C"/>
                </a:solidFill>
                <a:latin typeface="Times New Roman"/>
                <a:ea typeface="Times New Roman"/>
                <a:cs typeface="Times New Roman"/>
                <a:sym typeface="Times New Roman"/>
              </a:rPr>
              <a:t>raveen </a:t>
            </a:r>
            <a:r>
              <a:rPr lang="en-US" sz="2000" dirty="0">
                <a:solidFill>
                  <a:srgbClr val="0C0C0C"/>
                </a:solidFill>
                <a:latin typeface="Times New Roman"/>
                <a:ea typeface="Times New Roman"/>
                <a:cs typeface="Times New Roman"/>
                <a:sym typeface="Times New Roman"/>
              </a:rPr>
              <a:t>Ku</a:t>
            </a:r>
            <a:r>
              <a:rPr lang="en-US" sz="2000" b="0" i="0" u="none" strike="noStrike" cap="none" dirty="0">
                <a:solidFill>
                  <a:srgbClr val="0C0C0C"/>
                </a:solidFill>
                <a:latin typeface="Times New Roman"/>
                <a:ea typeface="Times New Roman"/>
                <a:cs typeface="Times New Roman"/>
                <a:sym typeface="Times New Roman"/>
              </a:rPr>
              <a:t>mar      21FE1A05B6</a:t>
            </a:r>
            <a:endParaRPr lang="en-IN" sz="14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IN" sz="2000" dirty="0">
                <a:solidFill>
                  <a:srgbClr val="0C0C0C"/>
                </a:solidFill>
                <a:latin typeface="Times New Roman"/>
                <a:ea typeface="Times New Roman"/>
                <a:cs typeface="Times New Roman"/>
                <a:sym typeface="Times New Roman"/>
              </a:rPr>
              <a:t>M. Lakshman    </a:t>
            </a:r>
            <a:r>
              <a:rPr lang="en-IN" sz="2000" b="0" i="0" u="none" strike="noStrike" cap="none" dirty="0">
                <a:solidFill>
                  <a:srgbClr val="0C0C0C"/>
                </a:solidFill>
                <a:latin typeface="Times New Roman"/>
                <a:ea typeface="Times New Roman"/>
                <a:cs typeface="Times New Roman"/>
                <a:sym typeface="Times New Roman"/>
              </a:rPr>
              <a:t>           21FE1A0598</a:t>
            </a:r>
            <a:endParaRPr lang="en-IN" sz="14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dirty="0">
                <a:solidFill>
                  <a:srgbClr val="0C0C0C"/>
                </a:solidFill>
                <a:latin typeface="Times New Roman"/>
                <a:ea typeface="Times New Roman"/>
                <a:cs typeface="Times New Roman"/>
                <a:sym typeface="Times New Roman"/>
              </a:rPr>
              <a:t>  P</a:t>
            </a:r>
            <a:r>
              <a:rPr lang="en-US" sz="2000" dirty="0">
                <a:solidFill>
                  <a:srgbClr val="0C0C0C"/>
                </a:solidFill>
                <a:latin typeface="Times New Roman"/>
                <a:ea typeface="Times New Roman"/>
                <a:cs typeface="Times New Roman"/>
                <a:sym typeface="Times New Roman"/>
              </a:rPr>
              <a:t>. Abhiraam</a:t>
            </a:r>
            <a:r>
              <a:rPr lang="en-US" sz="2000" b="0" i="0" u="none" strike="noStrike" cap="none" dirty="0">
                <a:solidFill>
                  <a:srgbClr val="0C0C0C"/>
                </a:solidFill>
                <a:latin typeface="Times New Roman"/>
                <a:ea typeface="Times New Roman"/>
                <a:cs typeface="Times New Roman"/>
                <a:sym typeface="Times New Roman"/>
              </a:rPr>
              <a:t>                 22FE5A0511</a:t>
            </a:r>
            <a:endParaRPr sz="2000" b="0" i="0" u="none" strike="noStrike" cap="none" dirty="0">
              <a:solidFill>
                <a:schemeClr val="dk1"/>
              </a:solidFill>
              <a:latin typeface="Times New Roman"/>
              <a:ea typeface="Times New Roman"/>
              <a:cs typeface="Times New Roman"/>
              <a:sym typeface="Times New Roman"/>
            </a:endParaRPr>
          </a:p>
        </p:txBody>
      </p:sp>
      <p:sp>
        <p:nvSpPr>
          <p:cNvPr id="17" name="Google Shape;92;p1">
            <a:extLst>
              <a:ext uri="{FF2B5EF4-FFF2-40B4-BE49-F238E27FC236}">
                <a16:creationId xmlns:a16="http://schemas.microsoft.com/office/drawing/2014/main" id="{BEC11621-C123-7346-39F6-715C661CB7E1}"/>
              </a:ext>
            </a:extLst>
          </p:cNvPr>
          <p:cNvSpPr txBox="1">
            <a:spLocks noGrp="1"/>
          </p:cNvSpPr>
          <p:nvPr>
            <p:ph type="sldNum" idx="12"/>
          </p:nvPr>
        </p:nvSpPr>
        <p:spPr>
          <a:xfrm>
            <a:off x="9791700" y="6383222"/>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dirty="0">
                <a:latin typeface="Times New Roman"/>
                <a:ea typeface="Times New Roman"/>
                <a:cs typeface="Times New Roman"/>
                <a:sym typeface="Times New Roman"/>
              </a:rPr>
              <a:t> 1</a:t>
            </a:r>
            <a:endParaRPr dirty="0">
              <a:latin typeface="Times New Roman"/>
              <a:ea typeface="Times New Roman"/>
              <a:cs typeface="Times New Roman"/>
              <a:sym typeface="Times New Roman"/>
            </a:endParaRPr>
          </a:p>
        </p:txBody>
      </p:sp>
      <p:sp>
        <p:nvSpPr>
          <p:cNvPr id="18" name="Google Shape;93;p1">
            <a:extLst>
              <a:ext uri="{FF2B5EF4-FFF2-40B4-BE49-F238E27FC236}">
                <a16:creationId xmlns:a16="http://schemas.microsoft.com/office/drawing/2014/main" id="{433093BF-59A0-8901-D683-894E15823BE1}"/>
              </a:ext>
            </a:extLst>
          </p:cNvPr>
          <p:cNvSpPr txBox="1">
            <a:spLocks noGrp="1"/>
          </p:cNvSpPr>
          <p:nvPr>
            <p:ph type="ftr" idx="11"/>
          </p:nvPr>
        </p:nvSpPr>
        <p:spPr>
          <a:xfrm>
            <a:off x="4333200" y="6389722"/>
            <a:ext cx="35256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a:ea typeface="Times New Roman"/>
                <a:cs typeface="Times New Roman"/>
                <a:sym typeface="Times New Roman"/>
              </a:rPr>
              <a:t>Department of Computer Science &amp; Engineering</a:t>
            </a:r>
            <a:endParaRPr dirty="0">
              <a:latin typeface="Times New Roman"/>
              <a:ea typeface="Times New Roman"/>
              <a:cs typeface="Times New Roman"/>
              <a:sym typeface="Times New Roman"/>
            </a:endParaRPr>
          </a:p>
        </p:txBody>
      </p:sp>
      <p:sp>
        <p:nvSpPr>
          <p:cNvPr id="19" name="Google Shape;94;p1">
            <a:extLst>
              <a:ext uri="{FF2B5EF4-FFF2-40B4-BE49-F238E27FC236}">
                <a16:creationId xmlns:a16="http://schemas.microsoft.com/office/drawing/2014/main" id="{E711AF37-8575-C8C3-A430-FA6735FA5C0E}"/>
              </a:ext>
            </a:extLst>
          </p:cNvPr>
          <p:cNvSpPr txBox="1"/>
          <p:nvPr/>
        </p:nvSpPr>
        <p:spPr>
          <a:xfrm>
            <a:off x="418721" y="6270992"/>
            <a:ext cx="1704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02/04/2025</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2942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4729E-F80B-1C4C-1BCD-09E8D5D6F8A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AE88002-3CD6-A6DC-C240-892A30F73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 y="0"/>
            <a:ext cx="1638552" cy="1600884"/>
          </a:xfrm>
          <a:prstGeom prst="rect">
            <a:avLst/>
          </a:prstGeom>
        </p:spPr>
      </p:pic>
      <p:sp>
        <p:nvSpPr>
          <p:cNvPr id="6" name="Rectangle 5">
            <a:extLst>
              <a:ext uri="{FF2B5EF4-FFF2-40B4-BE49-F238E27FC236}">
                <a16:creationId xmlns:a16="http://schemas.microsoft.com/office/drawing/2014/main" id="{662335AF-A956-E0BB-0C21-276FE17E52BF}"/>
              </a:ext>
            </a:extLst>
          </p:cNvPr>
          <p:cNvSpPr/>
          <p:nvPr/>
        </p:nvSpPr>
        <p:spPr>
          <a:xfrm>
            <a:off x="1720645" y="-6467"/>
            <a:ext cx="10466166" cy="11765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PROPOSED SYSTEM</a:t>
            </a:r>
            <a:endParaRPr lang="en-IN" sz="4000" b="1" dirty="0"/>
          </a:p>
        </p:txBody>
      </p:sp>
      <p:sp>
        <p:nvSpPr>
          <p:cNvPr id="7" name="Rectangle 6">
            <a:extLst>
              <a:ext uri="{FF2B5EF4-FFF2-40B4-BE49-F238E27FC236}">
                <a16:creationId xmlns:a16="http://schemas.microsoft.com/office/drawing/2014/main" id="{04136004-5DDA-CB8F-B74B-4CE2AA97975B}"/>
              </a:ext>
            </a:extLst>
          </p:cNvPr>
          <p:cNvSpPr/>
          <p:nvPr/>
        </p:nvSpPr>
        <p:spPr>
          <a:xfrm>
            <a:off x="-5189" y="6390212"/>
            <a:ext cx="12192000" cy="474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10</a:t>
            </a:r>
          </a:p>
        </p:txBody>
      </p:sp>
      <p:sp>
        <p:nvSpPr>
          <p:cNvPr id="8" name="TextBox 7">
            <a:extLst>
              <a:ext uri="{FF2B5EF4-FFF2-40B4-BE49-F238E27FC236}">
                <a16:creationId xmlns:a16="http://schemas.microsoft.com/office/drawing/2014/main" id="{E95DF1D3-EE74-F285-22B2-B76E4F0A4BF1}"/>
              </a:ext>
            </a:extLst>
          </p:cNvPr>
          <p:cNvSpPr txBox="1"/>
          <p:nvPr/>
        </p:nvSpPr>
        <p:spPr>
          <a:xfrm>
            <a:off x="141513" y="1997870"/>
            <a:ext cx="11952163" cy="3797835"/>
          </a:xfrm>
          <a:prstGeom prst="rect">
            <a:avLst/>
          </a:prstGeom>
          <a:noFill/>
        </p:spPr>
        <p:txBody>
          <a:bodyPr wrap="square">
            <a:spAutoFit/>
          </a:bodyPr>
          <a:lstStyle/>
          <a:p>
            <a:pPr marL="285750" indent="-285750" algn="just">
              <a:lnSpc>
                <a:spcPct val="110000"/>
              </a:lnSpc>
              <a:buFont typeface="Arial" panose="020B0604020202020204" pitchFamily="34" charset="0"/>
              <a:buChar char="•"/>
            </a:pPr>
            <a:r>
              <a:rPr lang="en-US" sz="2000" dirty="0"/>
              <a:t>Our system enhances human-computer interaction by leveraging AI-powered gaze tracking. Developed using Python, OpenCV, and pyautogui, it provides an alternative input method for users with mobility challenges. This technology ensures a more accessible and seamless computing experience.</a:t>
            </a:r>
          </a:p>
          <a:p>
            <a:pPr algn="just">
              <a:lnSpc>
                <a:spcPct val="110000"/>
              </a:lnSpc>
            </a:pPr>
            <a:endParaRPr lang="en-US" sz="2000" dirty="0"/>
          </a:p>
          <a:p>
            <a:pPr marL="285750" indent="-285750" algn="just">
              <a:lnSpc>
                <a:spcPct val="110000"/>
              </a:lnSpc>
              <a:buFont typeface="Arial" panose="020B0604020202020204" pitchFamily="34" charset="0"/>
              <a:buChar char="•"/>
            </a:pPr>
            <a:r>
              <a:rPr lang="en-US" sz="2000" dirty="0"/>
              <a:t>The system accurately tracks facial landmarks such as the eyes, nose, and mouth under different conditions. By analyzing aspect ratios, it interprets facial gestures like winking and mouth opening with high precision. These gestures are then used to dynamically control the mouse cursor for intuitive navigation.</a:t>
            </a:r>
            <a:endParaRPr lang="en-US" sz="2000" dirty="0">
              <a:latin typeface="Times New Roman" pitchFamily="18" charset="0"/>
              <a:cs typeface="Times New Roman" pitchFamily="18" charset="0"/>
            </a:endParaRPr>
          </a:p>
          <a:p>
            <a:pPr marL="285750" indent="-285750">
              <a:lnSpc>
                <a:spcPct val="110000"/>
              </a:lnSpc>
              <a:buFont typeface="Arial" panose="020B0604020202020204" pitchFamily="34" charset="0"/>
              <a:buChar char="•"/>
            </a:pPr>
            <a:endParaRPr lang="en-US" sz="2000" dirty="0">
              <a:latin typeface="Times New Roman" pitchFamily="18" charset="0"/>
              <a:cs typeface="Times New Roman" pitchFamily="18" charset="0"/>
            </a:endParaRPr>
          </a:p>
          <a:p>
            <a:pPr marL="285750" indent="-285750" algn="just">
              <a:lnSpc>
                <a:spcPct val="110000"/>
              </a:lnSpc>
              <a:buFont typeface="Arial" panose="020B0604020202020204" pitchFamily="34" charset="0"/>
              <a:buChar char="•"/>
            </a:pPr>
            <a:r>
              <a:rPr lang="en-US" sz="2000" dirty="0"/>
              <a:t>The system features an intuitive interface that provides real-time feedback and system status updates. With customizable accessibility settings and cross-platform compatibility, it ensures smooth performance across devices. Continuous user testing helps refine its functionality for better accuracy and efficiency.</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25741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F76AE-49DD-E9CC-F36A-3F0D90B08DE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3AF6903-BAC6-52C1-D617-6C0857449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926"/>
            <a:ext cx="1262743" cy="1233714"/>
          </a:xfrm>
          <a:prstGeom prst="rect">
            <a:avLst/>
          </a:prstGeom>
        </p:spPr>
      </p:pic>
      <p:sp>
        <p:nvSpPr>
          <p:cNvPr id="6" name="Rectangle 5">
            <a:extLst>
              <a:ext uri="{FF2B5EF4-FFF2-40B4-BE49-F238E27FC236}">
                <a16:creationId xmlns:a16="http://schemas.microsoft.com/office/drawing/2014/main" id="{06E83913-FDDE-059B-3B34-50118768C51B}"/>
              </a:ext>
            </a:extLst>
          </p:cNvPr>
          <p:cNvSpPr/>
          <p:nvPr/>
        </p:nvSpPr>
        <p:spPr>
          <a:xfrm>
            <a:off x="1643741" y="-9830"/>
            <a:ext cx="10548259" cy="7391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ARCHITECTURES</a:t>
            </a:r>
            <a:endParaRPr lang="en-IN" sz="4000" dirty="0"/>
          </a:p>
        </p:txBody>
      </p:sp>
      <p:sp>
        <p:nvSpPr>
          <p:cNvPr id="7" name="Rectangle 6">
            <a:extLst>
              <a:ext uri="{FF2B5EF4-FFF2-40B4-BE49-F238E27FC236}">
                <a16:creationId xmlns:a16="http://schemas.microsoft.com/office/drawing/2014/main" id="{11B27731-B302-7249-EFE9-64F67CEA11A0}"/>
              </a:ext>
            </a:extLst>
          </p:cNvPr>
          <p:cNvSpPr/>
          <p:nvPr/>
        </p:nvSpPr>
        <p:spPr>
          <a:xfrm>
            <a:off x="0" y="6433115"/>
            <a:ext cx="12192000" cy="424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11</a:t>
            </a:r>
          </a:p>
        </p:txBody>
      </p:sp>
      <p:sp>
        <p:nvSpPr>
          <p:cNvPr id="33" name="Rectangle: Rounded Corners 32">
            <a:extLst>
              <a:ext uri="{FF2B5EF4-FFF2-40B4-BE49-F238E27FC236}">
                <a16:creationId xmlns:a16="http://schemas.microsoft.com/office/drawing/2014/main" id="{6536DABD-AC05-FFFF-CAA7-47CFB8D67D12}"/>
              </a:ext>
            </a:extLst>
          </p:cNvPr>
          <p:cNvSpPr/>
          <p:nvPr/>
        </p:nvSpPr>
        <p:spPr>
          <a:xfrm>
            <a:off x="3358243" y="1437240"/>
            <a:ext cx="4245427" cy="43542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Face Capturing</a:t>
            </a:r>
          </a:p>
        </p:txBody>
      </p:sp>
      <p:sp>
        <p:nvSpPr>
          <p:cNvPr id="34" name="Rectangle: Rounded Corners 33">
            <a:extLst>
              <a:ext uri="{FF2B5EF4-FFF2-40B4-BE49-F238E27FC236}">
                <a16:creationId xmlns:a16="http://schemas.microsoft.com/office/drawing/2014/main" id="{2C081EA0-1C24-55BE-03A1-900D035A1CD4}"/>
              </a:ext>
            </a:extLst>
          </p:cNvPr>
          <p:cNvSpPr/>
          <p:nvPr/>
        </p:nvSpPr>
        <p:spPr>
          <a:xfrm>
            <a:off x="3369126" y="2586479"/>
            <a:ext cx="4245427" cy="43542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Face Landmark Detection</a:t>
            </a:r>
          </a:p>
        </p:txBody>
      </p:sp>
      <p:sp>
        <p:nvSpPr>
          <p:cNvPr id="36" name="Rectangle: Rounded Corners 35">
            <a:extLst>
              <a:ext uri="{FF2B5EF4-FFF2-40B4-BE49-F238E27FC236}">
                <a16:creationId xmlns:a16="http://schemas.microsoft.com/office/drawing/2014/main" id="{FE7B58AD-5B86-95A9-DB19-53D7DE0FF490}"/>
              </a:ext>
            </a:extLst>
          </p:cNvPr>
          <p:cNvSpPr/>
          <p:nvPr/>
        </p:nvSpPr>
        <p:spPr>
          <a:xfrm>
            <a:off x="88283" y="4172929"/>
            <a:ext cx="2525486" cy="58782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Detect Face Movement</a:t>
            </a:r>
          </a:p>
        </p:txBody>
      </p:sp>
      <p:sp>
        <p:nvSpPr>
          <p:cNvPr id="37" name="Rectangle: Rounded Corners 36">
            <a:extLst>
              <a:ext uri="{FF2B5EF4-FFF2-40B4-BE49-F238E27FC236}">
                <a16:creationId xmlns:a16="http://schemas.microsoft.com/office/drawing/2014/main" id="{028E8E5A-BFF9-B4F1-0C2E-2BE3F3008774}"/>
              </a:ext>
            </a:extLst>
          </p:cNvPr>
          <p:cNvSpPr/>
          <p:nvPr/>
        </p:nvSpPr>
        <p:spPr>
          <a:xfrm>
            <a:off x="2986767" y="4179995"/>
            <a:ext cx="2394857" cy="60959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Detect Right Wink</a:t>
            </a:r>
          </a:p>
        </p:txBody>
      </p:sp>
      <p:sp>
        <p:nvSpPr>
          <p:cNvPr id="38" name="Rectangle: Rounded Corners 37">
            <a:extLst>
              <a:ext uri="{FF2B5EF4-FFF2-40B4-BE49-F238E27FC236}">
                <a16:creationId xmlns:a16="http://schemas.microsoft.com/office/drawing/2014/main" id="{8101B40F-AC3C-A45C-E059-0F4435BEE346}"/>
              </a:ext>
            </a:extLst>
          </p:cNvPr>
          <p:cNvSpPr/>
          <p:nvPr/>
        </p:nvSpPr>
        <p:spPr>
          <a:xfrm>
            <a:off x="5754622" y="4228607"/>
            <a:ext cx="2220689" cy="60959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Detect Left Wink</a:t>
            </a:r>
          </a:p>
        </p:txBody>
      </p:sp>
      <p:sp>
        <p:nvSpPr>
          <p:cNvPr id="39" name="Rectangle: Rounded Corners 38">
            <a:extLst>
              <a:ext uri="{FF2B5EF4-FFF2-40B4-BE49-F238E27FC236}">
                <a16:creationId xmlns:a16="http://schemas.microsoft.com/office/drawing/2014/main" id="{B92B4D69-6DF7-03EC-6EB9-F5D3F2DB60EF}"/>
              </a:ext>
            </a:extLst>
          </p:cNvPr>
          <p:cNvSpPr/>
          <p:nvPr/>
        </p:nvSpPr>
        <p:spPr>
          <a:xfrm>
            <a:off x="8111539" y="4221147"/>
            <a:ext cx="2460172" cy="60959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Escape Key Pressed</a:t>
            </a:r>
          </a:p>
        </p:txBody>
      </p:sp>
      <p:cxnSp>
        <p:nvCxnSpPr>
          <p:cNvPr id="40" name="Connector: Curved 39">
            <a:extLst>
              <a:ext uri="{FF2B5EF4-FFF2-40B4-BE49-F238E27FC236}">
                <a16:creationId xmlns:a16="http://schemas.microsoft.com/office/drawing/2014/main" id="{CDBD0F9A-0D1C-90DD-CAAB-6260B0F8688E}"/>
              </a:ext>
            </a:extLst>
          </p:cNvPr>
          <p:cNvCxnSpPr>
            <a:cxnSpLocks/>
            <a:stCxn id="34" idx="1"/>
            <a:endCxn id="36" idx="0"/>
          </p:cNvCxnSpPr>
          <p:nvPr/>
        </p:nvCxnSpPr>
        <p:spPr>
          <a:xfrm rot="10800000" flipV="1">
            <a:off x="1351026" y="2804193"/>
            <a:ext cx="2018100" cy="136873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8E21AD07-C03C-11CC-83A1-B5542E9FFDDE}"/>
              </a:ext>
            </a:extLst>
          </p:cNvPr>
          <p:cNvSpPr/>
          <p:nvPr/>
        </p:nvSpPr>
        <p:spPr>
          <a:xfrm>
            <a:off x="122460" y="5768728"/>
            <a:ext cx="2264228" cy="46808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Mouse Movement</a:t>
            </a:r>
          </a:p>
        </p:txBody>
      </p:sp>
      <p:sp>
        <p:nvSpPr>
          <p:cNvPr id="45" name="Rectangle: Rounded Corners 44">
            <a:extLst>
              <a:ext uri="{FF2B5EF4-FFF2-40B4-BE49-F238E27FC236}">
                <a16:creationId xmlns:a16="http://schemas.microsoft.com/office/drawing/2014/main" id="{981642C9-46C8-3C1C-6ECA-8D0FAFD6FDBD}"/>
              </a:ext>
            </a:extLst>
          </p:cNvPr>
          <p:cNvSpPr/>
          <p:nvPr/>
        </p:nvSpPr>
        <p:spPr>
          <a:xfrm>
            <a:off x="3043916" y="5752582"/>
            <a:ext cx="2280558" cy="46808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Mouse Right Click</a:t>
            </a:r>
          </a:p>
        </p:txBody>
      </p:sp>
      <p:sp>
        <p:nvSpPr>
          <p:cNvPr id="46" name="Rectangle: Rounded Corners 45">
            <a:extLst>
              <a:ext uri="{FF2B5EF4-FFF2-40B4-BE49-F238E27FC236}">
                <a16:creationId xmlns:a16="http://schemas.microsoft.com/office/drawing/2014/main" id="{2216ABD1-AC43-CBF4-6BB4-62F44893D8F9}"/>
              </a:ext>
            </a:extLst>
          </p:cNvPr>
          <p:cNvSpPr/>
          <p:nvPr/>
        </p:nvSpPr>
        <p:spPr>
          <a:xfrm>
            <a:off x="5997856" y="5671312"/>
            <a:ext cx="2002971" cy="46808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Mouse Left Click</a:t>
            </a:r>
          </a:p>
        </p:txBody>
      </p:sp>
      <p:cxnSp>
        <p:nvCxnSpPr>
          <p:cNvPr id="49" name="Connector: Curved 48">
            <a:extLst>
              <a:ext uri="{FF2B5EF4-FFF2-40B4-BE49-F238E27FC236}">
                <a16:creationId xmlns:a16="http://schemas.microsoft.com/office/drawing/2014/main" id="{FD0B04CE-4EFD-CE61-D680-A209026F164F}"/>
              </a:ext>
            </a:extLst>
          </p:cNvPr>
          <p:cNvCxnSpPr>
            <a:stCxn id="37" idx="2"/>
            <a:endCxn id="45" idx="0"/>
          </p:cNvCxnSpPr>
          <p:nvPr/>
        </p:nvCxnSpPr>
        <p:spPr>
          <a:xfrm rot="5400000">
            <a:off x="3702700" y="5271086"/>
            <a:ext cx="962992" cy="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0573256-2178-2663-A985-5AA9C08864F0}"/>
              </a:ext>
            </a:extLst>
          </p:cNvPr>
          <p:cNvSpPr txBox="1"/>
          <p:nvPr/>
        </p:nvSpPr>
        <p:spPr>
          <a:xfrm>
            <a:off x="3358243" y="2025170"/>
            <a:ext cx="2819400" cy="369332"/>
          </a:xfrm>
          <a:prstGeom prst="rect">
            <a:avLst/>
          </a:prstGeom>
          <a:noFill/>
        </p:spPr>
        <p:txBody>
          <a:bodyPr wrap="square" rtlCol="0">
            <a:spAutoFit/>
          </a:bodyPr>
          <a:lstStyle/>
          <a:p>
            <a:r>
              <a:rPr lang="en-IN" dirty="0"/>
              <a:t>    Successful capture</a:t>
            </a:r>
          </a:p>
        </p:txBody>
      </p:sp>
      <p:sp>
        <p:nvSpPr>
          <p:cNvPr id="54" name="TextBox 53">
            <a:extLst>
              <a:ext uri="{FF2B5EF4-FFF2-40B4-BE49-F238E27FC236}">
                <a16:creationId xmlns:a16="http://schemas.microsoft.com/office/drawing/2014/main" id="{97955CA3-9521-6708-1E80-7B84E203E792}"/>
              </a:ext>
            </a:extLst>
          </p:cNvPr>
          <p:cNvSpPr txBox="1"/>
          <p:nvPr/>
        </p:nvSpPr>
        <p:spPr>
          <a:xfrm>
            <a:off x="1254574" y="5085519"/>
            <a:ext cx="2209801" cy="369332"/>
          </a:xfrm>
          <a:prstGeom prst="rect">
            <a:avLst/>
          </a:prstGeom>
          <a:noFill/>
        </p:spPr>
        <p:txBody>
          <a:bodyPr wrap="square" rtlCol="0">
            <a:spAutoFit/>
          </a:bodyPr>
          <a:lstStyle/>
          <a:p>
            <a:r>
              <a:rPr lang="en-IN" dirty="0"/>
              <a:t>Map movement</a:t>
            </a:r>
          </a:p>
        </p:txBody>
      </p:sp>
      <p:sp>
        <p:nvSpPr>
          <p:cNvPr id="55" name="TextBox 54">
            <a:extLst>
              <a:ext uri="{FF2B5EF4-FFF2-40B4-BE49-F238E27FC236}">
                <a16:creationId xmlns:a16="http://schemas.microsoft.com/office/drawing/2014/main" id="{C85170E0-4D2A-F52B-B093-8E207DBF34A4}"/>
              </a:ext>
            </a:extLst>
          </p:cNvPr>
          <p:cNvSpPr txBox="1"/>
          <p:nvPr/>
        </p:nvSpPr>
        <p:spPr>
          <a:xfrm>
            <a:off x="4249968" y="5008263"/>
            <a:ext cx="2220689" cy="369332"/>
          </a:xfrm>
          <a:prstGeom prst="rect">
            <a:avLst/>
          </a:prstGeom>
          <a:noFill/>
        </p:spPr>
        <p:txBody>
          <a:bodyPr wrap="square" rtlCol="0">
            <a:spAutoFit/>
          </a:bodyPr>
          <a:lstStyle/>
          <a:p>
            <a:r>
              <a:rPr lang="en-IN" dirty="0"/>
              <a:t>Map wink to click </a:t>
            </a:r>
          </a:p>
        </p:txBody>
      </p:sp>
      <p:sp>
        <p:nvSpPr>
          <p:cNvPr id="56" name="TextBox 55">
            <a:extLst>
              <a:ext uri="{FF2B5EF4-FFF2-40B4-BE49-F238E27FC236}">
                <a16:creationId xmlns:a16="http://schemas.microsoft.com/office/drawing/2014/main" id="{4D38A6B4-B562-9733-8942-860910494FA9}"/>
              </a:ext>
            </a:extLst>
          </p:cNvPr>
          <p:cNvSpPr txBox="1"/>
          <p:nvPr/>
        </p:nvSpPr>
        <p:spPr>
          <a:xfrm>
            <a:off x="8284028" y="5132258"/>
            <a:ext cx="2220689" cy="369332"/>
          </a:xfrm>
          <a:prstGeom prst="rect">
            <a:avLst/>
          </a:prstGeom>
          <a:noFill/>
        </p:spPr>
        <p:txBody>
          <a:bodyPr wrap="square" rtlCol="0">
            <a:spAutoFit/>
          </a:bodyPr>
          <a:lstStyle/>
          <a:p>
            <a:r>
              <a:rPr lang="en-IN" dirty="0"/>
              <a:t>Map wink to click</a:t>
            </a:r>
          </a:p>
        </p:txBody>
      </p:sp>
      <p:sp>
        <p:nvSpPr>
          <p:cNvPr id="57" name="Circle: Hollow 56">
            <a:extLst>
              <a:ext uri="{FF2B5EF4-FFF2-40B4-BE49-F238E27FC236}">
                <a16:creationId xmlns:a16="http://schemas.microsoft.com/office/drawing/2014/main" id="{7DE61DD1-F7E4-9986-CB14-AAE5EFE5B752}"/>
              </a:ext>
            </a:extLst>
          </p:cNvPr>
          <p:cNvSpPr/>
          <p:nvPr/>
        </p:nvSpPr>
        <p:spPr>
          <a:xfrm>
            <a:off x="9307318" y="5937640"/>
            <a:ext cx="304800" cy="283028"/>
          </a:xfrm>
          <a:prstGeom prst="donu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59" name="TextBox 58">
            <a:extLst>
              <a:ext uri="{FF2B5EF4-FFF2-40B4-BE49-F238E27FC236}">
                <a16:creationId xmlns:a16="http://schemas.microsoft.com/office/drawing/2014/main" id="{22F41113-FAE7-5518-EBEE-369832D791D1}"/>
              </a:ext>
            </a:extLst>
          </p:cNvPr>
          <p:cNvSpPr txBox="1"/>
          <p:nvPr/>
        </p:nvSpPr>
        <p:spPr>
          <a:xfrm>
            <a:off x="9639333" y="5937640"/>
            <a:ext cx="1643739" cy="369332"/>
          </a:xfrm>
          <a:prstGeom prst="rect">
            <a:avLst/>
          </a:prstGeom>
          <a:noFill/>
        </p:spPr>
        <p:txBody>
          <a:bodyPr wrap="square" rtlCol="0">
            <a:spAutoFit/>
          </a:bodyPr>
          <a:lstStyle/>
          <a:p>
            <a:r>
              <a:rPr lang="en-IN" dirty="0"/>
              <a:t>End operation</a:t>
            </a:r>
          </a:p>
        </p:txBody>
      </p:sp>
      <p:cxnSp>
        <p:nvCxnSpPr>
          <p:cNvPr id="78" name="Straight Arrow Connector 77">
            <a:extLst>
              <a:ext uri="{FF2B5EF4-FFF2-40B4-BE49-F238E27FC236}">
                <a16:creationId xmlns:a16="http://schemas.microsoft.com/office/drawing/2014/main" id="{67C35BCB-8C34-9FC5-E30E-C771C05E6C8F}"/>
              </a:ext>
            </a:extLst>
          </p:cNvPr>
          <p:cNvCxnSpPr>
            <a:stCxn id="33" idx="2"/>
            <a:endCxn id="34" idx="0"/>
          </p:cNvCxnSpPr>
          <p:nvPr/>
        </p:nvCxnSpPr>
        <p:spPr>
          <a:xfrm>
            <a:off x="5480957" y="1872669"/>
            <a:ext cx="10883" cy="713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Curved 81">
            <a:extLst>
              <a:ext uri="{FF2B5EF4-FFF2-40B4-BE49-F238E27FC236}">
                <a16:creationId xmlns:a16="http://schemas.microsoft.com/office/drawing/2014/main" id="{F4F958FE-905E-82F9-4668-CCC2E123510C}"/>
              </a:ext>
            </a:extLst>
          </p:cNvPr>
          <p:cNvCxnSpPr>
            <a:stCxn id="36" idx="2"/>
            <a:endCxn id="44" idx="0"/>
          </p:cNvCxnSpPr>
          <p:nvPr/>
        </p:nvCxnSpPr>
        <p:spPr>
          <a:xfrm rot="5400000">
            <a:off x="798815" y="5216517"/>
            <a:ext cx="1007970" cy="9645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D47FD45E-35D3-8314-CEE9-D8D219A2C27F}"/>
              </a:ext>
            </a:extLst>
          </p:cNvPr>
          <p:cNvCxnSpPr>
            <a:cxnSpLocks/>
          </p:cNvCxnSpPr>
          <p:nvPr/>
        </p:nvCxnSpPr>
        <p:spPr>
          <a:xfrm rot="16200000" flipH="1">
            <a:off x="3991711" y="3055419"/>
            <a:ext cx="1280315" cy="111034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Curved 85">
            <a:extLst>
              <a:ext uri="{FF2B5EF4-FFF2-40B4-BE49-F238E27FC236}">
                <a16:creationId xmlns:a16="http://schemas.microsoft.com/office/drawing/2014/main" id="{C9327251-3880-7755-7CF5-BAD77CE764C6}"/>
              </a:ext>
            </a:extLst>
          </p:cNvPr>
          <p:cNvCxnSpPr>
            <a:cxnSpLocks/>
          </p:cNvCxnSpPr>
          <p:nvPr/>
        </p:nvCxnSpPr>
        <p:spPr>
          <a:xfrm rot="5400000" flipH="1" flipV="1">
            <a:off x="1233459" y="3460110"/>
            <a:ext cx="2711939" cy="1875096"/>
          </a:xfrm>
          <a:prstGeom prst="curvedConnector3">
            <a:avLst>
              <a:gd name="adj1" fmla="val 412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Curved 93">
            <a:extLst>
              <a:ext uri="{FF2B5EF4-FFF2-40B4-BE49-F238E27FC236}">
                <a16:creationId xmlns:a16="http://schemas.microsoft.com/office/drawing/2014/main" id="{1A5FB117-5341-D4C2-2191-CC61D72BFE4C}"/>
              </a:ext>
            </a:extLst>
          </p:cNvPr>
          <p:cNvCxnSpPr>
            <a:cxnSpLocks/>
          </p:cNvCxnSpPr>
          <p:nvPr/>
        </p:nvCxnSpPr>
        <p:spPr>
          <a:xfrm rot="5400000" flipH="1" flipV="1">
            <a:off x="3591105" y="3972266"/>
            <a:ext cx="2710894" cy="849738"/>
          </a:xfrm>
          <a:prstGeom prst="curvedConnector3">
            <a:avLst>
              <a:gd name="adj1" fmla="val 253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15ECF7AF-E960-4403-E6A9-3F1DFD475E25}"/>
              </a:ext>
            </a:extLst>
          </p:cNvPr>
          <p:cNvCxnSpPr>
            <a:cxnSpLocks/>
          </p:cNvCxnSpPr>
          <p:nvPr/>
        </p:nvCxnSpPr>
        <p:spPr>
          <a:xfrm rot="5400000" flipH="1" flipV="1">
            <a:off x="6115408" y="4325435"/>
            <a:ext cx="2608323" cy="19843"/>
          </a:xfrm>
          <a:prstGeom prst="curvedConnector3">
            <a:avLst>
              <a:gd name="adj1" fmla="val 394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a:extLst>
              <a:ext uri="{FF2B5EF4-FFF2-40B4-BE49-F238E27FC236}">
                <a16:creationId xmlns:a16="http://schemas.microsoft.com/office/drawing/2014/main" id="{3DC912F2-82A8-372F-5647-6D2ACA74ECD9}"/>
              </a:ext>
            </a:extLst>
          </p:cNvPr>
          <p:cNvCxnSpPr>
            <a:cxnSpLocks/>
            <a:endCxn id="38" idx="0"/>
          </p:cNvCxnSpPr>
          <p:nvPr/>
        </p:nvCxnSpPr>
        <p:spPr>
          <a:xfrm rot="16200000" flipH="1">
            <a:off x="5739361" y="3103001"/>
            <a:ext cx="1215666" cy="103554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ctor: Curved 103">
            <a:extLst>
              <a:ext uri="{FF2B5EF4-FFF2-40B4-BE49-F238E27FC236}">
                <a16:creationId xmlns:a16="http://schemas.microsoft.com/office/drawing/2014/main" id="{416F5FCB-57D9-94AF-DFE0-1F0D08495763}"/>
              </a:ext>
            </a:extLst>
          </p:cNvPr>
          <p:cNvCxnSpPr>
            <a:stCxn id="38" idx="2"/>
            <a:endCxn id="46" idx="0"/>
          </p:cNvCxnSpPr>
          <p:nvPr/>
        </p:nvCxnSpPr>
        <p:spPr>
          <a:xfrm rot="16200000" flipH="1">
            <a:off x="6515599" y="5187569"/>
            <a:ext cx="833110" cy="134375"/>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053766A-0D16-A863-AE4B-14E1F210498F}"/>
              </a:ext>
            </a:extLst>
          </p:cNvPr>
          <p:cNvCxnSpPr>
            <a:stCxn id="39" idx="2"/>
            <a:endCxn id="57" idx="0"/>
          </p:cNvCxnSpPr>
          <p:nvPr/>
        </p:nvCxnSpPr>
        <p:spPr>
          <a:xfrm>
            <a:off x="9341625" y="4830742"/>
            <a:ext cx="118093" cy="1106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Circle: Hollow 111">
            <a:extLst>
              <a:ext uri="{FF2B5EF4-FFF2-40B4-BE49-F238E27FC236}">
                <a16:creationId xmlns:a16="http://schemas.microsoft.com/office/drawing/2014/main" id="{33CC54D3-679B-61BD-D937-8E773E87E051}"/>
              </a:ext>
            </a:extLst>
          </p:cNvPr>
          <p:cNvSpPr/>
          <p:nvPr/>
        </p:nvSpPr>
        <p:spPr>
          <a:xfrm>
            <a:off x="5470071" y="838765"/>
            <a:ext cx="332014" cy="358722"/>
          </a:xfrm>
          <a:prstGeom prst="donu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cxnSp>
        <p:nvCxnSpPr>
          <p:cNvPr id="116" name="Straight Arrow Connector 115">
            <a:extLst>
              <a:ext uri="{FF2B5EF4-FFF2-40B4-BE49-F238E27FC236}">
                <a16:creationId xmlns:a16="http://schemas.microsoft.com/office/drawing/2014/main" id="{788BCBF1-A906-77BD-3A20-4411C6BABE44}"/>
              </a:ext>
            </a:extLst>
          </p:cNvPr>
          <p:cNvCxnSpPr>
            <a:cxnSpLocks/>
          </p:cNvCxnSpPr>
          <p:nvPr/>
        </p:nvCxnSpPr>
        <p:spPr>
          <a:xfrm>
            <a:off x="5636078" y="1186464"/>
            <a:ext cx="24492" cy="26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nector: Curved 118">
            <a:extLst>
              <a:ext uri="{FF2B5EF4-FFF2-40B4-BE49-F238E27FC236}">
                <a16:creationId xmlns:a16="http://schemas.microsoft.com/office/drawing/2014/main" id="{CBD4A986-25C2-4115-28D5-900D5172AC4F}"/>
              </a:ext>
            </a:extLst>
          </p:cNvPr>
          <p:cNvCxnSpPr>
            <a:stCxn id="34" idx="3"/>
            <a:endCxn id="39" idx="0"/>
          </p:cNvCxnSpPr>
          <p:nvPr/>
        </p:nvCxnSpPr>
        <p:spPr>
          <a:xfrm>
            <a:off x="7614553" y="2804194"/>
            <a:ext cx="1727072" cy="1416953"/>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7B3EFB9-A86D-5705-29A7-15C13498DD8A}"/>
              </a:ext>
            </a:extLst>
          </p:cNvPr>
          <p:cNvSpPr/>
          <p:nvPr/>
        </p:nvSpPr>
        <p:spPr>
          <a:xfrm>
            <a:off x="8689535" y="2603694"/>
            <a:ext cx="3170445" cy="36674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Speech Recognition Activation</a:t>
            </a:r>
          </a:p>
        </p:txBody>
      </p:sp>
      <p:cxnSp>
        <p:nvCxnSpPr>
          <p:cNvPr id="48" name="Connector: Elbow 47">
            <a:extLst>
              <a:ext uri="{FF2B5EF4-FFF2-40B4-BE49-F238E27FC236}">
                <a16:creationId xmlns:a16="http://schemas.microsoft.com/office/drawing/2014/main" id="{369DEA6A-84AF-C806-5981-6DA4EB70C60B}"/>
              </a:ext>
            </a:extLst>
          </p:cNvPr>
          <p:cNvCxnSpPr>
            <a:cxnSpLocks/>
            <a:endCxn id="41" idx="1"/>
          </p:cNvCxnSpPr>
          <p:nvPr/>
        </p:nvCxnSpPr>
        <p:spPr>
          <a:xfrm>
            <a:off x="7614553" y="1762298"/>
            <a:ext cx="1074982" cy="10247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Rounded Corners 57">
            <a:extLst>
              <a:ext uri="{FF2B5EF4-FFF2-40B4-BE49-F238E27FC236}">
                <a16:creationId xmlns:a16="http://schemas.microsoft.com/office/drawing/2014/main" id="{3172391F-B09C-F6B2-0224-D0A7853D41A9}"/>
              </a:ext>
            </a:extLst>
          </p:cNvPr>
          <p:cNvSpPr/>
          <p:nvPr/>
        </p:nvSpPr>
        <p:spPr>
          <a:xfrm>
            <a:off x="10707940" y="4250750"/>
            <a:ext cx="1297248" cy="53736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Speech command</a:t>
            </a:r>
          </a:p>
        </p:txBody>
      </p:sp>
      <p:cxnSp>
        <p:nvCxnSpPr>
          <p:cNvPr id="63" name="Straight Arrow Connector 62">
            <a:extLst>
              <a:ext uri="{FF2B5EF4-FFF2-40B4-BE49-F238E27FC236}">
                <a16:creationId xmlns:a16="http://schemas.microsoft.com/office/drawing/2014/main" id="{1D04D12C-3529-F832-7DA5-FCAAE5EF9E5E}"/>
              </a:ext>
            </a:extLst>
          </p:cNvPr>
          <p:cNvCxnSpPr>
            <a:cxnSpLocks/>
            <a:endCxn id="58" idx="0"/>
          </p:cNvCxnSpPr>
          <p:nvPr/>
        </p:nvCxnSpPr>
        <p:spPr>
          <a:xfrm>
            <a:off x="11356564" y="2970434"/>
            <a:ext cx="0" cy="1280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8C58B58E-B7E9-4154-A044-DFCD9C4F7F35}"/>
              </a:ext>
            </a:extLst>
          </p:cNvPr>
          <p:cNvCxnSpPr/>
          <p:nvPr/>
        </p:nvCxnSpPr>
        <p:spPr>
          <a:xfrm flipV="1">
            <a:off x="10982633" y="2983337"/>
            <a:ext cx="0" cy="1237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2B7F1D17-E0EA-C003-6158-812E2604B19C}"/>
              </a:ext>
            </a:extLst>
          </p:cNvPr>
          <p:cNvSpPr txBox="1"/>
          <p:nvPr/>
        </p:nvSpPr>
        <p:spPr>
          <a:xfrm>
            <a:off x="9341625" y="3313471"/>
            <a:ext cx="2333291" cy="646331"/>
          </a:xfrm>
          <a:prstGeom prst="rect">
            <a:avLst/>
          </a:prstGeom>
          <a:noFill/>
        </p:spPr>
        <p:txBody>
          <a:bodyPr wrap="square" rtlCol="0">
            <a:spAutoFit/>
          </a:bodyPr>
          <a:lstStyle/>
          <a:p>
            <a:r>
              <a:rPr lang="en-IN" dirty="0"/>
              <a:t>Speech command processing</a:t>
            </a:r>
          </a:p>
        </p:txBody>
      </p:sp>
      <p:sp>
        <p:nvSpPr>
          <p:cNvPr id="68" name="Rectangle: Rounded Corners 67">
            <a:extLst>
              <a:ext uri="{FF2B5EF4-FFF2-40B4-BE49-F238E27FC236}">
                <a16:creationId xmlns:a16="http://schemas.microsoft.com/office/drawing/2014/main" id="{9DBFC1FF-1FC8-6101-43A2-0CD113B0A2AE}"/>
              </a:ext>
            </a:extLst>
          </p:cNvPr>
          <p:cNvSpPr/>
          <p:nvPr/>
        </p:nvSpPr>
        <p:spPr>
          <a:xfrm>
            <a:off x="10323871" y="5085519"/>
            <a:ext cx="1410932" cy="42471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Action</a:t>
            </a:r>
          </a:p>
        </p:txBody>
      </p:sp>
      <p:cxnSp>
        <p:nvCxnSpPr>
          <p:cNvPr id="70" name="Connector: Curved 69">
            <a:extLst>
              <a:ext uri="{FF2B5EF4-FFF2-40B4-BE49-F238E27FC236}">
                <a16:creationId xmlns:a16="http://schemas.microsoft.com/office/drawing/2014/main" id="{48112F50-A9C0-9834-58B3-6C8BCBF4B50F}"/>
              </a:ext>
            </a:extLst>
          </p:cNvPr>
          <p:cNvCxnSpPr>
            <a:stCxn id="41" idx="3"/>
            <a:endCxn id="68" idx="3"/>
          </p:cNvCxnSpPr>
          <p:nvPr/>
        </p:nvCxnSpPr>
        <p:spPr>
          <a:xfrm flipH="1">
            <a:off x="11734803" y="2787064"/>
            <a:ext cx="125177" cy="2510810"/>
          </a:xfrm>
          <a:prstGeom prst="curvedConnector3">
            <a:avLst>
              <a:gd name="adj1" fmla="val -18262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671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7817D-C216-E356-DF03-5118F9555F2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F7C53CE-163A-B860-4887-A4F1FE698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 y="0"/>
            <a:ext cx="1638552" cy="1600884"/>
          </a:xfrm>
          <a:prstGeom prst="rect">
            <a:avLst/>
          </a:prstGeom>
        </p:spPr>
      </p:pic>
      <p:sp>
        <p:nvSpPr>
          <p:cNvPr id="6" name="Rectangle 5">
            <a:extLst>
              <a:ext uri="{FF2B5EF4-FFF2-40B4-BE49-F238E27FC236}">
                <a16:creationId xmlns:a16="http://schemas.microsoft.com/office/drawing/2014/main" id="{BF2A6F66-8A01-A2EF-05C4-FFAF4DC6F81A}"/>
              </a:ext>
            </a:extLst>
          </p:cNvPr>
          <p:cNvSpPr/>
          <p:nvPr/>
        </p:nvSpPr>
        <p:spPr>
          <a:xfrm>
            <a:off x="1643741" y="0"/>
            <a:ext cx="10543070" cy="109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4000" b="1" dirty="0"/>
              <a:t>                    WORKING INSTRUCTIONS</a:t>
            </a:r>
            <a:endParaRPr lang="en-IN" sz="4000" b="1" dirty="0"/>
          </a:p>
        </p:txBody>
      </p:sp>
      <p:sp>
        <p:nvSpPr>
          <p:cNvPr id="7" name="Rectangle 6">
            <a:extLst>
              <a:ext uri="{FF2B5EF4-FFF2-40B4-BE49-F238E27FC236}">
                <a16:creationId xmlns:a16="http://schemas.microsoft.com/office/drawing/2014/main" id="{9DDC80CF-8EB2-2686-1D64-BF79909B2560}"/>
              </a:ext>
            </a:extLst>
          </p:cNvPr>
          <p:cNvSpPr/>
          <p:nvPr/>
        </p:nvSpPr>
        <p:spPr>
          <a:xfrm>
            <a:off x="0" y="6465772"/>
            <a:ext cx="12192000" cy="392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12</a:t>
            </a:r>
          </a:p>
        </p:txBody>
      </p:sp>
      <p:pic>
        <p:nvPicPr>
          <p:cNvPr id="8" name="Picture 7">
            <a:extLst>
              <a:ext uri="{FF2B5EF4-FFF2-40B4-BE49-F238E27FC236}">
                <a16:creationId xmlns:a16="http://schemas.microsoft.com/office/drawing/2014/main" id="{1AD31516-1101-B619-C6DF-D3C2C255D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926" y="1764166"/>
            <a:ext cx="4569550" cy="1512775"/>
          </a:xfrm>
          <a:prstGeom prst="rect">
            <a:avLst/>
          </a:prstGeom>
        </p:spPr>
      </p:pic>
      <p:pic>
        <p:nvPicPr>
          <p:cNvPr id="11" name="Picture 10">
            <a:extLst>
              <a:ext uri="{FF2B5EF4-FFF2-40B4-BE49-F238E27FC236}">
                <a16:creationId xmlns:a16="http://schemas.microsoft.com/office/drawing/2014/main" id="{0149F914-2021-4F58-05E5-80EC029F9D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465" y="2144209"/>
            <a:ext cx="4569550" cy="1429247"/>
          </a:xfrm>
          <a:prstGeom prst="rect">
            <a:avLst/>
          </a:prstGeom>
        </p:spPr>
      </p:pic>
      <p:pic>
        <p:nvPicPr>
          <p:cNvPr id="13" name="Picture 12">
            <a:extLst>
              <a:ext uri="{FF2B5EF4-FFF2-40B4-BE49-F238E27FC236}">
                <a16:creationId xmlns:a16="http://schemas.microsoft.com/office/drawing/2014/main" id="{8815D2C3-6045-6F34-8C84-237340CB62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4827" y="4129375"/>
            <a:ext cx="4498649" cy="1197429"/>
          </a:xfrm>
          <a:prstGeom prst="rect">
            <a:avLst/>
          </a:prstGeom>
        </p:spPr>
      </p:pic>
      <p:pic>
        <p:nvPicPr>
          <p:cNvPr id="10" name="Picture 9">
            <a:extLst>
              <a:ext uri="{FF2B5EF4-FFF2-40B4-BE49-F238E27FC236}">
                <a16:creationId xmlns:a16="http://schemas.microsoft.com/office/drawing/2014/main" id="{2E3AF4D8-9B94-5CEA-898D-82DBAADFA9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465" y="3951011"/>
            <a:ext cx="4268645" cy="1350546"/>
          </a:xfrm>
          <a:prstGeom prst="rect">
            <a:avLst/>
          </a:prstGeom>
        </p:spPr>
      </p:pic>
      <p:sp>
        <p:nvSpPr>
          <p:cNvPr id="14" name="TextBox 13">
            <a:extLst>
              <a:ext uri="{FF2B5EF4-FFF2-40B4-BE49-F238E27FC236}">
                <a16:creationId xmlns:a16="http://schemas.microsoft.com/office/drawing/2014/main" id="{42BCD622-7F46-0592-4FB3-6E99786263AF}"/>
              </a:ext>
            </a:extLst>
          </p:cNvPr>
          <p:cNvSpPr txBox="1"/>
          <p:nvPr/>
        </p:nvSpPr>
        <p:spPr>
          <a:xfrm>
            <a:off x="1799303" y="5594555"/>
            <a:ext cx="3224981" cy="523220"/>
          </a:xfrm>
          <a:prstGeom prst="rect">
            <a:avLst/>
          </a:prstGeom>
          <a:noFill/>
        </p:spPr>
        <p:txBody>
          <a:bodyPr wrap="square" rtlCol="0">
            <a:spAutoFit/>
          </a:bodyPr>
          <a:lstStyle/>
          <a:p>
            <a:r>
              <a:rPr lang="en-IN" sz="2800" dirty="0"/>
              <a:t>Speech Command</a:t>
            </a:r>
          </a:p>
        </p:txBody>
      </p:sp>
    </p:spTree>
    <p:extLst>
      <p:ext uri="{BB962C8B-B14F-4D97-AF65-F5344CB8AC3E}">
        <p14:creationId xmlns:p14="http://schemas.microsoft.com/office/powerpoint/2010/main" val="262482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3A187-E638-5141-9909-8F738BE9ED0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3AB7C92-B9DA-3CBA-B8C8-451AE4ACD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 y="-683"/>
            <a:ext cx="1638552" cy="1600884"/>
          </a:xfrm>
          <a:prstGeom prst="rect">
            <a:avLst/>
          </a:prstGeom>
        </p:spPr>
      </p:pic>
      <p:sp>
        <p:nvSpPr>
          <p:cNvPr id="6" name="Rectangle 5">
            <a:extLst>
              <a:ext uri="{FF2B5EF4-FFF2-40B4-BE49-F238E27FC236}">
                <a16:creationId xmlns:a16="http://schemas.microsoft.com/office/drawing/2014/main" id="{A4846B13-81F5-60AD-DE3F-8755A4F3566F}"/>
              </a:ext>
            </a:extLst>
          </p:cNvPr>
          <p:cNvSpPr/>
          <p:nvPr/>
        </p:nvSpPr>
        <p:spPr>
          <a:xfrm>
            <a:off x="1643741" y="-683"/>
            <a:ext cx="10543070" cy="11903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SYSTEM REQUIREMENTS</a:t>
            </a:r>
            <a:endParaRPr lang="en-IN" sz="4000" b="1" dirty="0"/>
          </a:p>
        </p:txBody>
      </p:sp>
      <p:sp>
        <p:nvSpPr>
          <p:cNvPr id="7" name="Rectangle 6">
            <a:extLst>
              <a:ext uri="{FF2B5EF4-FFF2-40B4-BE49-F238E27FC236}">
                <a16:creationId xmlns:a16="http://schemas.microsoft.com/office/drawing/2014/main" id="{20D8D622-DC9C-EE04-F739-0ABB16B8C059}"/>
              </a:ext>
            </a:extLst>
          </p:cNvPr>
          <p:cNvSpPr/>
          <p:nvPr/>
        </p:nvSpPr>
        <p:spPr>
          <a:xfrm>
            <a:off x="-5189" y="6419411"/>
            <a:ext cx="12192000" cy="4793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13</a:t>
            </a:r>
          </a:p>
        </p:txBody>
      </p:sp>
      <p:sp>
        <p:nvSpPr>
          <p:cNvPr id="8" name="TextBox 7">
            <a:extLst>
              <a:ext uri="{FF2B5EF4-FFF2-40B4-BE49-F238E27FC236}">
                <a16:creationId xmlns:a16="http://schemas.microsoft.com/office/drawing/2014/main" id="{59BC853F-E5D0-E186-E2C3-E6868AC3FFB1}"/>
              </a:ext>
            </a:extLst>
          </p:cNvPr>
          <p:cNvSpPr txBox="1"/>
          <p:nvPr/>
        </p:nvSpPr>
        <p:spPr>
          <a:xfrm>
            <a:off x="141514" y="2077898"/>
            <a:ext cx="11908972" cy="3453318"/>
          </a:xfrm>
          <a:prstGeom prst="rect">
            <a:avLst/>
          </a:prstGeom>
          <a:noFill/>
        </p:spPr>
        <p:txBody>
          <a:bodyPr wrap="square">
            <a:spAutoFit/>
          </a:bodyPr>
          <a:lstStyle/>
          <a:p>
            <a:pPr marL="285750" indent="-285750">
              <a:lnSpc>
                <a:spcPct val="110000"/>
              </a:lnSpc>
              <a:buFont typeface="Arial" panose="020B0604020202020204" pitchFamily="34" charset="0"/>
              <a:buChar char="•"/>
            </a:pPr>
            <a:r>
              <a:rPr lang="en-US" sz="2000" b="1" dirty="0">
                <a:latin typeface="Times New Roman" pitchFamily="18" charset="0"/>
                <a:cs typeface="Times New Roman" pitchFamily="18" charset="0"/>
              </a:rPr>
              <a:t>HARDWARE REQUIREMENTS:</a:t>
            </a:r>
            <a:endParaRPr lang="en-US" sz="2000" dirty="0">
              <a:latin typeface="Times New Roman" pitchFamily="18" charset="0"/>
              <a:cs typeface="Times New Roman" pitchFamily="18" charset="0"/>
            </a:endParaRPr>
          </a:p>
          <a:p>
            <a:pPr marL="285750" indent="-285750">
              <a:lnSpc>
                <a:spcPct val="110000"/>
              </a:lnSpc>
              <a:buFont typeface="Arial" panose="020B0604020202020204" pitchFamily="34" charset="0"/>
              <a:buChar char="•"/>
            </a:pPr>
            <a:r>
              <a:rPr lang="en-GB" sz="2000" dirty="0">
                <a:latin typeface="Times New Roman" pitchFamily="18" charset="0"/>
                <a:cs typeface="Times New Roman" pitchFamily="18" charset="0"/>
              </a:rPr>
              <a:t>System	           : Pentium Dual Core.</a:t>
            </a:r>
            <a:endParaRPr lang="en-US" sz="2000" dirty="0">
              <a:latin typeface="Times New Roman" pitchFamily="18" charset="0"/>
              <a:cs typeface="Times New Roman" pitchFamily="18" charset="0"/>
            </a:endParaRPr>
          </a:p>
          <a:p>
            <a:pPr marL="285750" indent="-285750">
              <a:lnSpc>
                <a:spcPct val="110000"/>
              </a:lnSpc>
              <a:buFont typeface="Arial" panose="020B0604020202020204" pitchFamily="34" charset="0"/>
              <a:buChar char="•"/>
            </a:pPr>
            <a:r>
              <a:rPr lang="en-GB" sz="2000" dirty="0">
                <a:latin typeface="Times New Roman" pitchFamily="18" charset="0"/>
                <a:cs typeface="Times New Roman" pitchFamily="18" charset="0"/>
              </a:rPr>
              <a:t>Hard Disk                     : 120 GB.</a:t>
            </a:r>
            <a:endParaRPr lang="en-US" sz="2000" dirty="0">
              <a:latin typeface="Times New Roman" pitchFamily="18" charset="0"/>
              <a:cs typeface="Times New Roman" pitchFamily="18" charset="0"/>
            </a:endParaRPr>
          </a:p>
          <a:p>
            <a:pPr marL="285750" indent="-285750">
              <a:lnSpc>
                <a:spcPct val="110000"/>
              </a:lnSpc>
              <a:buFont typeface="Arial" panose="020B0604020202020204" pitchFamily="34" charset="0"/>
              <a:buChar char="•"/>
            </a:pPr>
            <a:r>
              <a:rPr lang="en-GB" sz="2000" dirty="0">
                <a:latin typeface="Times New Roman" pitchFamily="18" charset="0"/>
                <a:cs typeface="Times New Roman" pitchFamily="18" charset="0"/>
              </a:rPr>
              <a:t>Ram		           : 2GB.</a:t>
            </a:r>
          </a:p>
          <a:p>
            <a:pPr marL="285750" indent="-285750">
              <a:lnSpc>
                <a:spcPct val="110000"/>
              </a:lnSpc>
              <a:buFont typeface="Arial" panose="020B0604020202020204" pitchFamily="34" charset="0"/>
              <a:buChar char="•"/>
            </a:pPr>
            <a:endParaRPr lang="en-US" sz="2000" dirty="0">
              <a:latin typeface="Times New Roman" pitchFamily="18" charset="0"/>
              <a:cs typeface="Times New Roman" pitchFamily="18" charset="0"/>
            </a:endParaRPr>
          </a:p>
          <a:p>
            <a:pPr marL="285750" indent="-285750">
              <a:lnSpc>
                <a:spcPct val="110000"/>
              </a:lnSpc>
              <a:buFont typeface="Arial" panose="020B0604020202020204" pitchFamily="34" charset="0"/>
              <a:buChar char="•"/>
            </a:pPr>
            <a:r>
              <a:rPr lang="en-US" sz="2000" b="1" dirty="0">
                <a:latin typeface="Times New Roman" pitchFamily="18" charset="0"/>
                <a:cs typeface="Times New Roman" pitchFamily="18" charset="0"/>
              </a:rPr>
              <a:t>SOFTWARE REQUIREMENTS:</a:t>
            </a:r>
            <a:endParaRPr lang="en-US" sz="2000" dirty="0">
              <a:latin typeface="Times New Roman" pitchFamily="18" charset="0"/>
              <a:cs typeface="Times New Roman" pitchFamily="18" charset="0"/>
            </a:endParaRPr>
          </a:p>
          <a:p>
            <a:pPr marL="285750" indent="-285750">
              <a:lnSpc>
                <a:spcPct val="110000"/>
              </a:lnSpc>
              <a:buFont typeface="Arial" panose="020B0604020202020204" pitchFamily="34" charset="0"/>
              <a:buChar char="•"/>
            </a:pPr>
            <a:r>
              <a:rPr lang="en-US" sz="2000" dirty="0">
                <a:latin typeface="Times New Roman" pitchFamily="18" charset="0"/>
                <a:cs typeface="Times New Roman" pitchFamily="18" charset="0"/>
              </a:rPr>
              <a:t>Operating system         : - Windows 7 or Above.</a:t>
            </a:r>
          </a:p>
          <a:p>
            <a:pPr marL="285750" indent="-285750">
              <a:lnSpc>
                <a:spcPct val="110000"/>
              </a:lnSpc>
              <a:buFont typeface="Arial" panose="020B0604020202020204" pitchFamily="34" charset="0"/>
              <a:buChar char="•"/>
            </a:pPr>
            <a:r>
              <a:rPr lang="en-US" sz="2000" dirty="0">
                <a:latin typeface="Times New Roman" pitchFamily="18" charset="0"/>
                <a:cs typeface="Times New Roman" pitchFamily="18" charset="0"/>
              </a:rPr>
              <a:t>Coding Language        :python</a:t>
            </a:r>
            <a:endParaRPr lang="en-GB" sz="2000" dirty="0">
              <a:latin typeface="Times New Roman" pitchFamily="18" charset="0"/>
              <a:cs typeface="Times New Roman" pitchFamily="18" charset="0"/>
            </a:endParaRPr>
          </a:p>
          <a:p>
            <a:pPr marL="285750" indent="-285750">
              <a:lnSpc>
                <a:spcPct val="110000"/>
              </a:lnSpc>
              <a:buFont typeface="Arial" panose="020B0604020202020204" pitchFamily="34" charset="0"/>
              <a:buChar char="•"/>
            </a:pPr>
            <a:r>
              <a:rPr lang="en-US" sz="2000" dirty="0">
                <a:latin typeface="Times New Roman" pitchFamily="18" charset="0"/>
                <a:cs typeface="Times New Roman" pitchFamily="18" charset="0"/>
              </a:rPr>
              <a:t>Tool                             :  Anaconda</a:t>
            </a:r>
          </a:p>
          <a:p>
            <a:pPr marL="285750" indent="-285750">
              <a:lnSpc>
                <a:spcPct val="110000"/>
              </a:lnSpc>
              <a:buFont typeface="Arial" panose="020B0604020202020204" pitchFamily="34" charset="0"/>
              <a:buChar char="•"/>
            </a:pPr>
            <a:r>
              <a:rPr lang="en-US" sz="2000" dirty="0">
                <a:latin typeface="Times New Roman" pitchFamily="18" charset="0"/>
                <a:cs typeface="Times New Roman" pitchFamily="18" charset="0"/>
              </a:rPr>
              <a:t>Library                        : OpenCV</a:t>
            </a:r>
          </a:p>
        </p:txBody>
      </p:sp>
    </p:spTree>
    <p:extLst>
      <p:ext uri="{BB962C8B-B14F-4D97-AF65-F5344CB8AC3E}">
        <p14:creationId xmlns:p14="http://schemas.microsoft.com/office/powerpoint/2010/main" val="4008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05A47-CA01-AC3B-D5E8-62AEA345C18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D4BDBD6-1A8A-9E6E-2FF8-5328014BC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 y="1"/>
            <a:ext cx="1545567" cy="1077684"/>
          </a:xfrm>
          <a:prstGeom prst="rect">
            <a:avLst/>
          </a:prstGeom>
        </p:spPr>
      </p:pic>
      <p:sp>
        <p:nvSpPr>
          <p:cNvPr id="6" name="Rectangle 5">
            <a:extLst>
              <a:ext uri="{FF2B5EF4-FFF2-40B4-BE49-F238E27FC236}">
                <a16:creationId xmlns:a16="http://schemas.microsoft.com/office/drawing/2014/main" id="{65128E0A-4557-671C-752B-8363E5F9A496}"/>
              </a:ext>
            </a:extLst>
          </p:cNvPr>
          <p:cNvSpPr/>
          <p:nvPr/>
        </p:nvSpPr>
        <p:spPr>
          <a:xfrm>
            <a:off x="1652594" y="50377"/>
            <a:ext cx="10519671" cy="8313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t>USECASE DIAGRAM</a:t>
            </a:r>
          </a:p>
        </p:txBody>
      </p:sp>
      <p:sp>
        <p:nvSpPr>
          <p:cNvPr id="11" name="Oval 10">
            <a:extLst>
              <a:ext uri="{FF2B5EF4-FFF2-40B4-BE49-F238E27FC236}">
                <a16:creationId xmlns:a16="http://schemas.microsoft.com/office/drawing/2014/main" id="{58421C30-B114-3B4B-FB2F-CDA161D67D90}"/>
              </a:ext>
            </a:extLst>
          </p:cNvPr>
          <p:cNvSpPr/>
          <p:nvPr/>
        </p:nvSpPr>
        <p:spPr>
          <a:xfrm>
            <a:off x="1164771" y="4855027"/>
            <a:ext cx="609600" cy="370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BB84710A-3D01-2F55-A4F5-C58079C20291}"/>
              </a:ext>
            </a:extLst>
          </p:cNvPr>
          <p:cNvCxnSpPr>
            <a:stCxn id="11" idx="4"/>
          </p:cNvCxnSpPr>
          <p:nvPr/>
        </p:nvCxnSpPr>
        <p:spPr>
          <a:xfrm flipH="1">
            <a:off x="1458685" y="5225141"/>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234331A-1C54-1BE3-55EE-48D969028D83}"/>
              </a:ext>
            </a:extLst>
          </p:cNvPr>
          <p:cNvCxnSpPr>
            <a:cxnSpLocks/>
          </p:cNvCxnSpPr>
          <p:nvPr/>
        </p:nvCxnSpPr>
        <p:spPr>
          <a:xfrm flipH="1">
            <a:off x="1164771" y="5704113"/>
            <a:ext cx="293914" cy="195944"/>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A2C24CD-9150-864F-BA36-3F05F2702675}"/>
              </a:ext>
            </a:extLst>
          </p:cNvPr>
          <p:cNvCxnSpPr>
            <a:cxnSpLocks/>
          </p:cNvCxnSpPr>
          <p:nvPr/>
        </p:nvCxnSpPr>
        <p:spPr>
          <a:xfrm>
            <a:off x="1447799" y="5682342"/>
            <a:ext cx="326572" cy="283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51895DD-47E7-F741-34A0-8A9479E88848}"/>
              </a:ext>
            </a:extLst>
          </p:cNvPr>
          <p:cNvCxnSpPr/>
          <p:nvPr/>
        </p:nvCxnSpPr>
        <p:spPr>
          <a:xfrm>
            <a:off x="881743" y="5464627"/>
            <a:ext cx="1045028" cy="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791CF0C3-4DC7-613C-7883-94CF8D3BEE38}"/>
              </a:ext>
            </a:extLst>
          </p:cNvPr>
          <p:cNvSpPr/>
          <p:nvPr/>
        </p:nvSpPr>
        <p:spPr>
          <a:xfrm>
            <a:off x="7845882" y="966832"/>
            <a:ext cx="3181350" cy="14082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tx1"/>
                </a:solidFill>
              </a:ln>
            </a:endParaRPr>
          </a:p>
        </p:txBody>
      </p:sp>
      <p:sp>
        <p:nvSpPr>
          <p:cNvPr id="17" name="Rectangle 16">
            <a:extLst>
              <a:ext uri="{FF2B5EF4-FFF2-40B4-BE49-F238E27FC236}">
                <a16:creationId xmlns:a16="http://schemas.microsoft.com/office/drawing/2014/main" id="{3E86F6D9-B096-C6C6-7F7F-54D51E4A0D09}"/>
              </a:ext>
            </a:extLst>
          </p:cNvPr>
          <p:cNvSpPr/>
          <p:nvPr/>
        </p:nvSpPr>
        <p:spPr>
          <a:xfrm>
            <a:off x="7845879" y="2395123"/>
            <a:ext cx="3188822" cy="12836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317DE9F6-FC00-5608-0120-798F6B4095CD}"/>
              </a:ext>
            </a:extLst>
          </p:cNvPr>
          <p:cNvSpPr/>
          <p:nvPr/>
        </p:nvSpPr>
        <p:spPr>
          <a:xfrm>
            <a:off x="7938411" y="3710295"/>
            <a:ext cx="3188822" cy="15933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B6BB6541-6B53-39AB-C626-48464C2ED57E}"/>
              </a:ext>
            </a:extLst>
          </p:cNvPr>
          <p:cNvSpPr/>
          <p:nvPr/>
        </p:nvSpPr>
        <p:spPr>
          <a:xfrm>
            <a:off x="7576462" y="5196626"/>
            <a:ext cx="4027712" cy="15089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Oval 19">
            <a:extLst>
              <a:ext uri="{FF2B5EF4-FFF2-40B4-BE49-F238E27FC236}">
                <a16:creationId xmlns:a16="http://schemas.microsoft.com/office/drawing/2014/main" id="{E89E4ABC-CEC0-C177-6E30-3CCCDA959CD7}"/>
              </a:ext>
            </a:extLst>
          </p:cNvPr>
          <p:cNvSpPr/>
          <p:nvPr/>
        </p:nvSpPr>
        <p:spPr>
          <a:xfrm>
            <a:off x="8152718" y="1448410"/>
            <a:ext cx="2743200" cy="2796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Calculate direction</a:t>
            </a:r>
          </a:p>
        </p:txBody>
      </p:sp>
      <p:sp>
        <p:nvSpPr>
          <p:cNvPr id="21" name="Oval 20">
            <a:extLst>
              <a:ext uri="{FF2B5EF4-FFF2-40B4-BE49-F238E27FC236}">
                <a16:creationId xmlns:a16="http://schemas.microsoft.com/office/drawing/2014/main" id="{39097C30-755B-5AA2-B231-D660E3830E07}"/>
              </a:ext>
            </a:extLst>
          </p:cNvPr>
          <p:cNvSpPr/>
          <p:nvPr/>
        </p:nvSpPr>
        <p:spPr>
          <a:xfrm>
            <a:off x="8152719" y="1818630"/>
            <a:ext cx="2743200" cy="2325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Detect MAR</a:t>
            </a:r>
          </a:p>
        </p:txBody>
      </p:sp>
      <p:sp>
        <p:nvSpPr>
          <p:cNvPr id="22" name="Oval 21">
            <a:extLst>
              <a:ext uri="{FF2B5EF4-FFF2-40B4-BE49-F238E27FC236}">
                <a16:creationId xmlns:a16="http://schemas.microsoft.com/office/drawing/2014/main" id="{41D6B1F0-87EA-3C77-C874-FFAC4DBAAF8B}"/>
              </a:ext>
            </a:extLst>
          </p:cNvPr>
          <p:cNvSpPr/>
          <p:nvPr/>
        </p:nvSpPr>
        <p:spPr>
          <a:xfrm>
            <a:off x="8150682" y="2077182"/>
            <a:ext cx="2745236" cy="24617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Detect EAR</a:t>
            </a:r>
          </a:p>
        </p:txBody>
      </p:sp>
      <p:sp>
        <p:nvSpPr>
          <p:cNvPr id="23" name="TextBox 22">
            <a:extLst>
              <a:ext uri="{FF2B5EF4-FFF2-40B4-BE49-F238E27FC236}">
                <a16:creationId xmlns:a16="http://schemas.microsoft.com/office/drawing/2014/main" id="{E2A9F6A8-62E2-D626-E8C2-4F1DF25A8232}"/>
              </a:ext>
            </a:extLst>
          </p:cNvPr>
          <p:cNvSpPr txBox="1"/>
          <p:nvPr/>
        </p:nvSpPr>
        <p:spPr>
          <a:xfrm>
            <a:off x="8778643" y="884333"/>
            <a:ext cx="1760763" cy="369332"/>
          </a:xfrm>
          <a:prstGeom prst="rect">
            <a:avLst/>
          </a:prstGeom>
          <a:noFill/>
        </p:spPr>
        <p:txBody>
          <a:bodyPr wrap="square" rtlCol="0">
            <a:spAutoFit/>
          </a:bodyPr>
          <a:lstStyle/>
          <a:p>
            <a:r>
              <a:rPr lang="en-IN" b="1" dirty="0"/>
              <a:t>Facial Mouse</a:t>
            </a:r>
          </a:p>
        </p:txBody>
      </p:sp>
      <p:sp>
        <p:nvSpPr>
          <p:cNvPr id="24" name="TextBox 23">
            <a:extLst>
              <a:ext uri="{FF2B5EF4-FFF2-40B4-BE49-F238E27FC236}">
                <a16:creationId xmlns:a16="http://schemas.microsoft.com/office/drawing/2014/main" id="{15780A37-CBA6-4F4D-058B-B7957B05A74D}"/>
              </a:ext>
            </a:extLst>
          </p:cNvPr>
          <p:cNvSpPr txBox="1"/>
          <p:nvPr/>
        </p:nvSpPr>
        <p:spPr>
          <a:xfrm>
            <a:off x="8808574" y="2318296"/>
            <a:ext cx="1338942" cy="369332"/>
          </a:xfrm>
          <a:prstGeom prst="rect">
            <a:avLst/>
          </a:prstGeom>
          <a:noFill/>
        </p:spPr>
        <p:txBody>
          <a:bodyPr wrap="square" rtlCol="0">
            <a:spAutoFit/>
          </a:bodyPr>
          <a:lstStyle/>
          <a:p>
            <a:r>
              <a:rPr lang="en-IN" b="1" dirty="0"/>
              <a:t>pyautogui</a:t>
            </a:r>
          </a:p>
        </p:txBody>
      </p:sp>
      <p:sp>
        <p:nvSpPr>
          <p:cNvPr id="25" name="TextBox 24">
            <a:extLst>
              <a:ext uri="{FF2B5EF4-FFF2-40B4-BE49-F238E27FC236}">
                <a16:creationId xmlns:a16="http://schemas.microsoft.com/office/drawing/2014/main" id="{BCC24528-B7B9-ED0B-1170-AE3D8D17B34F}"/>
              </a:ext>
            </a:extLst>
          </p:cNvPr>
          <p:cNvSpPr txBox="1"/>
          <p:nvPr/>
        </p:nvSpPr>
        <p:spPr>
          <a:xfrm>
            <a:off x="8643256" y="3657216"/>
            <a:ext cx="1896149" cy="369332"/>
          </a:xfrm>
          <a:prstGeom prst="rect">
            <a:avLst/>
          </a:prstGeom>
          <a:noFill/>
        </p:spPr>
        <p:txBody>
          <a:bodyPr wrap="square" rtlCol="0">
            <a:spAutoFit/>
          </a:bodyPr>
          <a:lstStyle/>
          <a:p>
            <a:r>
              <a:rPr lang="en-IN" dirty="0"/>
              <a:t>     </a:t>
            </a:r>
            <a:r>
              <a:rPr lang="en-IN" b="1" dirty="0"/>
              <a:t>Cv2(open cv) </a:t>
            </a:r>
          </a:p>
        </p:txBody>
      </p:sp>
      <p:sp>
        <p:nvSpPr>
          <p:cNvPr id="26" name="TextBox 25">
            <a:extLst>
              <a:ext uri="{FF2B5EF4-FFF2-40B4-BE49-F238E27FC236}">
                <a16:creationId xmlns:a16="http://schemas.microsoft.com/office/drawing/2014/main" id="{1337BB8A-724B-84CF-16B6-BA63F1808A5F}"/>
              </a:ext>
            </a:extLst>
          </p:cNvPr>
          <p:cNvSpPr txBox="1"/>
          <p:nvPr/>
        </p:nvSpPr>
        <p:spPr>
          <a:xfrm>
            <a:off x="8601744" y="5169539"/>
            <a:ext cx="1545772" cy="369332"/>
          </a:xfrm>
          <a:prstGeom prst="rect">
            <a:avLst/>
          </a:prstGeom>
          <a:noFill/>
        </p:spPr>
        <p:txBody>
          <a:bodyPr wrap="square" rtlCol="0">
            <a:spAutoFit/>
          </a:bodyPr>
          <a:lstStyle/>
          <a:p>
            <a:r>
              <a:rPr lang="en-IN" b="1" dirty="0"/>
              <a:t>          User</a:t>
            </a:r>
          </a:p>
        </p:txBody>
      </p:sp>
      <p:sp>
        <p:nvSpPr>
          <p:cNvPr id="27" name="Oval 26">
            <a:extLst>
              <a:ext uri="{FF2B5EF4-FFF2-40B4-BE49-F238E27FC236}">
                <a16:creationId xmlns:a16="http://schemas.microsoft.com/office/drawing/2014/main" id="{C6611A42-55D4-5A81-6927-F489AA2078F0}"/>
              </a:ext>
            </a:extLst>
          </p:cNvPr>
          <p:cNvSpPr/>
          <p:nvPr/>
        </p:nvSpPr>
        <p:spPr>
          <a:xfrm>
            <a:off x="8192853" y="1152635"/>
            <a:ext cx="2621420" cy="24229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Run Program</a:t>
            </a:r>
          </a:p>
        </p:txBody>
      </p:sp>
      <p:sp>
        <p:nvSpPr>
          <p:cNvPr id="28" name="Oval 27">
            <a:extLst>
              <a:ext uri="{FF2B5EF4-FFF2-40B4-BE49-F238E27FC236}">
                <a16:creationId xmlns:a16="http://schemas.microsoft.com/office/drawing/2014/main" id="{6A66579F-B4F0-C21C-92D8-9727F5D0CE40}"/>
              </a:ext>
            </a:extLst>
          </p:cNvPr>
          <p:cNvSpPr/>
          <p:nvPr/>
        </p:nvSpPr>
        <p:spPr>
          <a:xfrm>
            <a:off x="8173142" y="2644288"/>
            <a:ext cx="2554732" cy="2421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Perform Click</a:t>
            </a:r>
          </a:p>
        </p:txBody>
      </p:sp>
      <p:sp>
        <p:nvSpPr>
          <p:cNvPr id="29" name="Oval 28">
            <a:extLst>
              <a:ext uri="{FF2B5EF4-FFF2-40B4-BE49-F238E27FC236}">
                <a16:creationId xmlns:a16="http://schemas.microsoft.com/office/drawing/2014/main" id="{3AAACEAA-85B4-8C29-9B0D-26C2F99B1602}"/>
              </a:ext>
            </a:extLst>
          </p:cNvPr>
          <p:cNvSpPr/>
          <p:nvPr/>
        </p:nvSpPr>
        <p:spPr>
          <a:xfrm>
            <a:off x="8173142" y="3178619"/>
            <a:ext cx="2641131" cy="3292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Speech-to-text</a:t>
            </a:r>
          </a:p>
        </p:txBody>
      </p:sp>
      <p:sp>
        <p:nvSpPr>
          <p:cNvPr id="30" name="Oval 29">
            <a:extLst>
              <a:ext uri="{FF2B5EF4-FFF2-40B4-BE49-F238E27FC236}">
                <a16:creationId xmlns:a16="http://schemas.microsoft.com/office/drawing/2014/main" id="{76A874AF-111E-DB0C-B5DC-78EDBDB6A567}"/>
              </a:ext>
            </a:extLst>
          </p:cNvPr>
          <p:cNvSpPr/>
          <p:nvPr/>
        </p:nvSpPr>
        <p:spPr>
          <a:xfrm>
            <a:off x="8192853" y="2895297"/>
            <a:ext cx="2535021" cy="25182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Move Mouse</a:t>
            </a:r>
          </a:p>
        </p:txBody>
      </p:sp>
      <p:sp>
        <p:nvSpPr>
          <p:cNvPr id="31" name="Oval 30">
            <a:extLst>
              <a:ext uri="{FF2B5EF4-FFF2-40B4-BE49-F238E27FC236}">
                <a16:creationId xmlns:a16="http://schemas.microsoft.com/office/drawing/2014/main" id="{66F811C4-EBBF-A6DD-5BF2-A7F3D81C0799}"/>
              </a:ext>
            </a:extLst>
          </p:cNvPr>
          <p:cNvSpPr/>
          <p:nvPr/>
        </p:nvSpPr>
        <p:spPr>
          <a:xfrm>
            <a:off x="8019892" y="3994756"/>
            <a:ext cx="2947629" cy="2268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Display Feedback</a:t>
            </a:r>
          </a:p>
        </p:txBody>
      </p:sp>
      <p:sp>
        <p:nvSpPr>
          <p:cNvPr id="32" name="Oval 31">
            <a:extLst>
              <a:ext uri="{FF2B5EF4-FFF2-40B4-BE49-F238E27FC236}">
                <a16:creationId xmlns:a16="http://schemas.microsoft.com/office/drawing/2014/main" id="{8872F219-2675-16AD-0734-831D615B9BE9}"/>
              </a:ext>
            </a:extLst>
          </p:cNvPr>
          <p:cNvSpPr/>
          <p:nvPr/>
        </p:nvSpPr>
        <p:spPr>
          <a:xfrm>
            <a:off x="7976693" y="4939186"/>
            <a:ext cx="2947630" cy="2529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Display Text</a:t>
            </a:r>
          </a:p>
        </p:txBody>
      </p:sp>
      <p:sp>
        <p:nvSpPr>
          <p:cNvPr id="33" name="Oval 32">
            <a:extLst>
              <a:ext uri="{FF2B5EF4-FFF2-40B4-BE49-F238E27FC236}">
                <a16:creationId xmlns:a16="http://schemas.microsoft.com/office/drawing/2014/main" id="{B9451EBF-0529-37D1-A165-DC9BB453F6A3}"/>
              </a:ext>
            </a:extLst>
          </p:cNvPr>
          <p:cNvSpPr/>
          <p:nvPr/>
        </p:nvSpPr>
        <p:spPr>
          <a:xfrm>
            <a:off x="7986548" y="4734697"/>
            <a:ext cx="2970090" cy="20448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Convert Color</a:t>
            </a:r>
          </a:p>
        </p:txBody>
      </p:sp>
      <p:sp>
        <p:nvSpPr>
          <p:cNvPr id="34" name="Oval 33">
            <a:extLst>
              <a:ext uri="{FF2B5EF4-FFF2-40B4-BE49-F238E27FC236}">
                <a16:creationId xmlns:a16="http://schemas.microsoft.com/office/drawing/2014/main" id="{787D2A0F-BCF8-9B42-3FC4-1CBA455E70B1}"/>
              </a:ext>
            </a:extLst>
          </p:cNvPr>
          <p:cNvSpPr/>
          <p:nvPr/>
        </p:nvSpPr>
        <p:spPr>
          <a:xfrm>
            <a:off x="8019891" y="4506111"/>
            <a:ext cx="2947629" cy="20448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Resize Video</a:t>
            </a:r>
          </a:p>
        </p:txBody>
      </p:sp>
      <p:sp>
        <p:nvSpPr>
          <p:cNvPr id="35" name="Oval 34">
            <a:extLst>
              <a:ext uri="{FF2B5EF4-FFF2-40B4-BE49-F238E27FC236}">
                <a16:creationId xmlns:a16="http://schemas.microsoft.com/office/drawing/2014/main" id="{63CFC63A-567C-6117-79FF-96EC01E35DA2}"/>
              </a:ext>
            </a:extLst>
          </p:cNvPr>
          <p:cNvSpPr/>
          <p:nvPr/>
        </p:nvSpPr>
        <p:spPr>
          <a:xfrm>
            <a:off x="7986548" y="4253147"/>
            <a:ext cx="2947629" cy="24225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Capture Video</a:t>
            </a:r>
          </a:p>
        </p:txBody>
      </p:sp>
      <p:sp>
        <p:nvSpPr>
          <p:cNvPr id="36" name="Oval 35">
            <a:extLst>
              <a:ext uri="{FF2B5EF4-FFF2-40B4-BE49-F238E27FC236}">
                <a16:creationId xmlns:a16="http://schemas.microsoft.com/office/drawing/2014/main" id="{45DF9782-9EFC-7080-4E09-6DEDDB511A50}"/>
              </a:ext>
            </a:extLst>
          </p:cNvPr>
          <p:cNvSpPr/>
          <p:nvPr/>
        </p:nvSpPr>
        <p:spPr>
          <a:xfrm>
            <a:off x="7576463" y="5509710"/>
            <a:ext cx="3875308" cy="4459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Activate Program</a:t>
            </a:r>
          </a:p>
        </p:txBody>
      </p:sp>
      <p:sp>
        <p:nvSpPr>
          <p:cNvPr id="37" name="Oval 36">
            <a:extLst>
              <a:ext uri="{FF2B5EF4-FFF2-40B4-BE49-F238E27FC236}">
                <a16:creationId xmlns:a16="http://schemas.microsoft.com/office/drawing/2014/main" id="{6BA9F725-8B29-797C-E6AA-CCFD970F8622}"/>
              </a:ext>
            </a:extLst>
          </p:cNvPr>
          <p:cNvSpPr/>
          <p:nvPr/>
        </p:nvSpPr>
        <p:spPr>
          <a:xfrm>
            <a:off x="7869693" y="5919605"/>
            <a:ext cx="3582077" cy="35905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Interact with Interface</a:t>
            </a:r>
          </a:p>
        </p:txBody>
      </p:sp>
      <p:sp>
        <p:nvSpPr>
          <p:cNvPr id="38" name="Oval 37">
            <a:extLst>
              <a:ext uri="{FF2B5EF4-FFF2-40B4-BE49-F238E27FC236}">
                <a16:creationId xmlns:a16="http://schemas.microsoft.com/office/drawing/2014/main" id="{38C2E07B-8F1C-0B06-DE02-F9B14791A39F}"/>
              </a:ext>
            </a:extLst>
          </p:cNvPr>
          <p:cNvSpPr/>
          <p:nvPr/>
        </p:nvSpPr>
        <p:spPr>
          <a:xfrm>
            <a:off x="7576462" y="6218700"/>
            <a:ext cx="4027712" cy="39188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Control Mouse &amp; keyboard</a:t>
            </a:r>
          </a:p>
        </p:txBody>
      </p:sp>
      <p:sp>
        <p:nvSpPr>
          <p:cNvPr id="39" name="TextBox 38">
            <a:extLst>
              <a:ext uri="{FF2B5EF4-FFF2-40B4-BE49-F238E27FC236}">
                <a16:creationId xmlns:a16="http://schemas.microsoft.com/office/drawing/2014/main" id="{A3E952E0-4846-2FBA-5F6D-9350C8E2F0D2}"/>
              </a:ext>
            </a:extLst>
          </p:cNvPr>
          <p:cNvSpPr txBox="1"/>
          <p:nvPr/>
        </p:nvSpPr>
        <p:spPr>
          <a:xfrm>
            <a:off x="881743" y="5998420"/>
            <a:ext cx="1458684" cy="369332"/>
          </a:xfrm>
          <a:prstGeom prst="rect">
            <a:avLst/>
          </a:prstGeom>
          <a:noFill/>
        </p:spPr>
        <p:txBody>
          <a:bodyPr wrap="square" rtlCol="0">
            <a:spAutoFit/>
          </a:bodyPr>
          <a:lstStyle/>
          <a:p>
            <a:r>
              <a:rPr lang="en-IN" dirty="0"/>
              <a:t>     User</a:t>
            </a:r>
          </a:p>
        </p:txBody>
      </p:sp>
      <p:sp>
        <p:nvSpPr>
          <p:cNvPr id="40" name="TextBox 39">
            <a:extLst>
              <a:ext uri="{FF2B5EF4-FFF2-40B4-BE49-F238E27FC236}">
                <a16:creationId xmlns:a16="http://schemas.microsoft.com/office/drawing/2014/main" id="{E23C16B0-95E0-1DB3-4D6E-EE3A9D748FF6}"/>
              </a:ext>
            </a:extLst>
          </p:cNvPr>
          <p:cNvSpPr txBox="1"/>
          <p:nvPr/>
        </p:nvSpPr>
        <p:spPr>
          <a:xfrm>
            <a:off x="1224479" y="4010406"/>
            <a:ext cx="1458684" cy="369332"/>
          </a:xfrm>
          <a:prstGeom prst="rect">
            <a:avLst/>
          </a:prstGeom>
          <a:noFill/>
        </p:spPr>
        <p:txBody>
          <a:bodyPr wrap="square" rtlCol="0">
            <a:spAutoFit/>
          </a:bodyPr>
          <a:lstStyle/>
          <a:p>
            <a:r>
              <a:rPr lang="en-IN" dirty="0"/>
              <a:t>Facial Mouse</a:t>
            </a:r>
          </a:p>
        </p:txBody>
      </p:sp>
      <p:sp>
        <p:nvSpPr>
          <p:cNvPr id="69" name="Oval 68">
            <a:extLst>
              <a:ext uri="{FF2B5EF4-FFF2-40B4-BE49-F238E27FC236}">
                <a16:creationId xmlns:a16="http://schemas.microsoft.com/office/drawing/2014/main" id="{FDF93223-258A-D0BC-7152-4AD2D809E2A1}"/>
              </a:ext>
            </a:extLst>
          </p:cNvPr>
          <p:cNvSpPr/>
          <p:nvPr/>
        </p:nvSpPr>
        <p:spPr>
          <a:xfrm>
            <a:off x="1480458" y="2710240"/>
            <a:ext cx="609600" cy="370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0" name="Straight Connector 69">
            <a:extLst>
              <a:ext uri="{FF2B5EF4-FFF2-40B4-BE49-F238E27FC236}">
                <a16:creationId xmlns:a16="http://schemas.microsoft.com/office/drawing/2014/main" id="{70779295-8A5B-064B-46FC-7A565F17B125}"/>
              </a:ext>
            </a:extLst>
          </p:cNvPr>
          <p:cNvCxnSpPr>
            <a:stCxn id="69" idx="4"/>
          </p:cNvCxnSpPr>
          <p:nvPr/>
        </p:nvCxnSpPr>
        <p:spPr>
          <a:xfrm flipH="1">
            <a:off x="1774372" y="3080354"/>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EA9B34A5-7D14-EB97-0108-4B325B2371E6}"/>
              </a:ext>
            </a:extLst>
          </p:cNvPr>
          <p:cNvCxnSpPr/>
          <p:nvPr/>
        </p:nvCxnSpPr>
        <p:spPr>
          <a:xfrm>
            <a:off x="1262744" y="3243630"/>
            <a:ext cx="1045028" cy="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F92D4EB4-E816-B283-1E90-CAB5A7E2B5EB}"/>
              </a:ext>
            </a:extLst>
          </p:cNvPr>
          <p:cNvCxnSpPr>
            <a:cxnSpLocks/>
          </p:cNvCxnSpPr>
          <p:nvPr/>
        </p:nvCxnSpPr>
        <p:spPr>
          <a:xfrm>
            <a:off x="1785258" y="3559326"/>
            <a:ext cx="283027" cy="150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DFAC2C2-C4B3-B8F2-93D6-EDA1BF39A3A5}"/>
              </a:ext>
            </a:extLst>
          </p:cNvPr>
          <p:cNvCxnSpPr/>
          <p:nvPr/>
        </p:nvCxnSpPr>
        <p:spPr>
          <a:xfrm flipH="1">
            <a:off x="1469571" y="3559326"/>
            <a:ext cx="304800" cy="150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AE5839C1-7FB2-872B-3A13-F524C61768F1}"/>
              </a:ext>
            </a:extLst>
          </p:cNvPr>
          <p:cNvCxnSpPr>
            <a:stCxn id="69" idx="7"/>
            <a:endCxn id="27" idx="2"/>
          </p:cNvCxnSpPr>
          <p:nvPr/>
        </p:nvCxnSpPr>
        <p:spPr>
          <a:xfrm rot="5400000" flipH="1" flipV="1">
            <a:off x="4351489" y="-1076921"/>
            <a:ext cx="1490659" cy="619206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Curved 82">
            <a:extLst>
              <a:ext uri="{FF2B5EF4-FFF2-40B4-BE49-F238E27FC236}">
                <a16:creationId xmlns:a16="http://schemas.microsoft.com/office/drawing/2014/main" id="{C0E9AB7E-0242-3DBA-DD59-410B134166AC}"/>
              </a:ext>
            </a:extLst>
          </p:cNvPr>
          <p:cNvCxnSpPr>
            <a:stCxn id="69" idx="7"/>
            <a:endCxn id="20" idx="2"/>
          </p:cNvCxnSpPr>
          <p:nvPr/>
        </p:nvCxnSpPr>
        <p:spPr>
          <a:xfrm rot="5400000" flipH="1" flipV="1">
            <a:off x="4488651" y="-899625"/>
            <a:ext cx="1176201" cy="615193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or: Curved 84">
            <a:extLst>
              <a:ext uri="{FF2B5EF4-FFF2-40B4-BE49-F238E27FC236}">
                <a16:creationId xmlns:a16="http://schemas.microsoft.com/office/drawing/2014/main" id="{D5248907-5D63-A8CD-C980-34FDB4C94C00}"/>
              </a:ext>
            </a:extLst>
          </p:cNvPr>
          <p:cNvCxnSpPr>
            <a:stCxn id="69" idx="7"/>
          </p:cNvCxnSpPr>
          <p:nvPr/>
        </p:nvCxnSpPr>
        <p:spPr>
          <a:xfrm rot="5400000" flipH="1" flipV="1">
            <a:off x="4662341" y="-723899"/>
            <a:ext cx="826785" cy="61498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Curved 86">
            <a:extLst>
              <a:ext uri="{FF2B5EF4-FFF2-40B4-BE49-F238E27FC236}">
                <a16:creationId xmlns:a16="http://schemas.microsoft.com/office/drawing/2014/main" id="{AB19F3C1-4A54-1BC3-90E1-A1BC2A959DC6}"/>
              </a:ext>
            </a:extLst>
          </p:cNvPr>
          <p:cNvCxnSpPr>
            <a:cxnSpLocks/>
          </p:cNvCxnSpPr>
          <p:nvPr/>
        </p:nvCxnSpPr>
        <p:spPr>
          <a:xfrm rot="5400000" flipH="1" flipV="1">
            <a:off x="4828087" y="-581388"/>
            <a:ext cx="564174" cy="61498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Curved 90">
            <a:extLst>
              <a:ext uri="{FF2B5EF4-FFF2-40B4-BE49-F238E27FC236}">
                <a16:creationId xmlns:a16="http://schemas.microsoft.com/office/drawing/2014/main" id="{84990578-7EB9-DCB4-9A82-F45953B502A4}"/>
              </a:ext>
            </a:extLst>
          </p:cNvPr>
          <p:cNvCxnSpPr>
            <a:stCxn id="69" idx="6"/>
            <a:endCxn id="28" idx="2"/>
          </p:cNvCxnSpPr>
          <p:nvPr/>
        </p:nvCxnSpPr>
        <p:spPr>
          <a:xfrm flipV="1">
            <a:off x="2090058" y="2775648"/>
            <a:ext cx="6083084" cy="119649"/>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Curved 92">
            <a:extLst>
              <a:ext uri="{FF2B5EF4-FFF2-40B4-BE49-F238E27FC236}">
                <a16:creationId xmlns:a16="http://schemas.microsoft.com/office/drawing/2014/main" id="{FC374C80-BC68-B36A-15B3-822F8179D30E}"/>
              </a:ext>
            </a:extLst>
          </p:cNvPr>
          <p:cNvCxnSpPr>
            <a:stCxn id="69" idx="6"/>
            <a:endCxn id="30" idx="2"/>
          </p:cNvCxnSpPr>
          <p:nvPr/>
        </p:nvCxnSpPr>
        <p:spPr>
          <a:xfrm>
            <a:off x="2090058" y="2895297"/>
            <a:ext cx="6102795" cy="12591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or: Curved 94">
            <a:extLst>
              <a:ext uri="{FF2B5EF4-FFF2-40B4-BE49-F238E27FC236}">
                <a16:creationId xmlns:a16="http://schemas.microsoft.com/office/drawing/2014/main" id="{754B42EE-2485-6D69-3AD0-AD24EAE7EB46}"/>
              </a:ext>
            </a:extLst>
          </p:cNvPr>
          <p:cNvCxnSpPr>
            <a:stCxn id="69" idx="6"/>
            <a:endCxn id="29" idx="2"/>
          </p:cNvCxnSpPr>
          <p:nvPr/>
        </p:nvCxnSpPr>
        <p:spPr>
          <a:xfrm>
            <a:off x="2090058" y="2895297"/>
            <a:ext cx="6083084" cy="447955"/>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or: Curved 96">
            <a:extLst>
              <a:ext uri="{FF2B5EF4-FFF2-40B4-BE49-F238E27FC236}">
                <a16:creationId xmlns:a16="http://schemas.microsoft.com/office/drawing/2014/main" id="{003BFB15-918B-86E3-19AD-BDAF52339810}"/>
              </a:ext>
            </a:extLst>
          </p:cNvPr>
          <p:cNvCxnSpPr>
            <a:endCxn id="31" idx="2"/>
          </p:cNvCxnSpPr>
          <p:nvPr/>
        </p:nvCxnSpPr>
        <p:spPr>
          <a:xfrm>
            <a:off x="2090058" y="3710295"/>
            <a:ext cx="5929834" cy="39790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or: Curved 98">
            <a:extLst>
              <a:ext uri="{FF2B5EF4-FFF2-40B4-BE49-F238E27FC236}">
                <a16:creationId xmlns:a16="http://schemas.microsoft.com/office/drawing/2014/main" id="{5E4F588D-670F-CD29-F4A7-EDBBA699F093}"/>
              </a:ext>
            </a:extLst>
          </p:cNvPr>
          <p:cNvCxnSpPr>
            <a:endCxn id="35" idx="2"/>
          </p:cNvCxnSpPr>
          <p:nvPr/>
        </p:nvCxnSpPr>
        <p:spPr>
          <a:xfrm>
            <a:off x="2068285" y="3710295"/>
            <a:ext cx="5918263" cy="66397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a:extLst>
              <a:ext uri="{FF2B5EF4-FFF2-40B4-BE49-F238E27FC236}">
                <a16:creationId xmlns:a16="http://schemas.microsoft.com/office/drawing/2014/main" id="{A2EFE860-23C2-0192-43D6-66E35EEE6844}"/>
              </a:ext>
            </a:extLst>
          </p:cNvPr>
          <p:cNvCxnSpPr>
            <a:endCxn id="34" idx="2"/>
          </p:cNvCxnSpPr>
          <p:nvPr/>
        </p:nvCxnSpPr>
        <p:spPr>
          <a:xfrm>
            <a:off x="2000784" y="3710295"/>
            <a:ext cx="6019107" cy="89806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nector: Curved 104">
            <a:extLst>
              <a:ext uri="{FF2B5EF4-FFF2-40B4-BE49-F238E27FC236}">
                <a16:creationId xmlns:a16="http://schemas.microsoft.com/office/drawing/2014/main" id="{189190CA-9E7A-29F8-5B4B-B19F3074377F}"/>
              </a:ext>
            </a:extLst>
          </p:cNvPr>
          <p:cNvCxnSpPr>
            <a:endCxn id="33" idx="2"/>
          </p:cNvCxnSpPr>
          <p:nvPr/>
        </p:nvCxnSpPr>
        <p:spPr>
          <a:xfrm>
            <a:off x="2090058" y="3710295"/>
            <a:ext cx="5896490" cy="112664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Curved 106">
            <a:extLst>
              <a:ext uri="{FF2B5EF4-FFF2-40B4-BE49-F238E27FC236}">
                <a16:creationId xmlns:a16="http://schemas.microsoft.com/office/drawing/2014/main" id="{D7ABA3EF-0F98-1FBE-52F1-54275E93C240}"/>
              </a:ext>
            </a:extLst>
          </p:cNvPr>
          <p:cNvCxnSpPr/>
          <p:nvPr/>
        </p:nvCxnSpPr>
        <p:spPr>
          <a:xfrm>
            <a:off x="2090058" y="3657216"/>
            <a:ext cx="5848353" cy="1408469"/>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Curved 108">
            <a:extLst>
              <a:ext uri="{FF2B5EF4-FFF2-40B4-BE49-F238E27FC236}">
                <a16:creationId xmlns:a16="http://schemas.microsoft.com/office/drawing/2014/main" id="{47BDC9B1-2567-4942-0E09-5DC2337272B2}"/>
              </a:ext>
            </a:extLst>
          </p:cNvPr>
          <p:cNvCxnSpPr>
            <a:endCxn id="36" idx="2"/>
          </p:cNvCxnSpPr>
          <p:nvPr/>
        </p:nvCxnSpPr>
        <p:spPr>
          <a:xfrm>
            <a:off x="1926771" y="5464627"/>
            <a:ext cx="5649692" cy="26804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Curved 112">
            <a:extLst>
              <a:ext uri="{FF2B5EF4-FFF2-40B4-BE49-F238E27FC236}">
                <a16:creationId xmlns:a16="http://schemas.microsoft.com/office/drawing/2014/main" id="{D33B083E-8489-34B6-0745-816DA75F3F14}"/>
              </a:ext>
            </a:extLst>
          </p:cNvPr>
          <p:cNvCxnSpPr/>
          <p:nvPr/>
        </p:nvCxnSpPr>
        <p:spPr>
          <a:xfrm>
            <a:off x="1926771" y="5464627"/>
            <a:ext cx="5942922" cy="642259"/>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nector: Curved 114">
            <a:extLst>
              <a:ext uri="{FF2B5EF4-FFF2-40B4-BE49-F238E27FC236}">
                <a16:creationId xmlns:a16="http://schemas.microsoft.com/office/drawing/2014/main" id="{D5677925-6B7A-3FEB-E0BE-C228E6F538A1}"/>
              </a:ext>
            </a:extLst>
          </p:cNvPr>
          <p:cNvCxnSpPr>
            <a:endCxn id="38" idx="2"/>
          </p:cNvCxnSpPr>
          <p:nvPr/>
        </p:nvCxnSpPr>
        <p:spPr>
          <a:xfrm>
            <a:off x="2000784" y="5464627"/>
            <a:ext cx="5575678" cy="95001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789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D4A08-ADCE-713F-A0B1-2E946A0667E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177A294-1970-83E7-5DBF-6EFDC8E78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60" y="0"/>
            <a:ext cx="1333754" cy="1303093"/>
          </a:xfrm>
          <a:prstGeom prst="rect">
            <a:avLst/>
          </a:prstGeom>
        </p:spPr>
      </p:pic>
      <p:sp>
        <p:nvSpPr>
          <p:cNvPr id="6" name="Rectangle 5">
            <a:extLst>
              <a:ext uri="{FF2B5EF4-FFF2-40B4-BE49-F238E27FC236}">
                <a16:creationId xmlns:a16="http://schemas.microsoft.com/office/drawing/2014/main" id="{185D8885-43DD-062E-2487-585888A81292}"/>
              </a:ext>
            </a:extLst>
          </p:cNvPr>
          <p:cNvSpPr/>
          <p:nvPr/>
        </p:nvSpPr>
        <p:spPr>
          <a:xfrm>
            <a:off x="1904999" y="32658"/>
            <a:ext cx="10287001" cy="7511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000" b="1" dirty="0"/>
              <a:t>                         USECASE DIAGRAM</a:t>
            </a:r>
          </a:p>
        </p:txBody>
      </p:sp>
      <p:sp>
        <p:nvSpPr>
          <p:cNvPr id="3" name="Oval 2">
            <a:extLst>
              <a:ext uri="{FF2B5EF4-FFF2-40B4-BE49-F238E27FC236}">
                <a16:creationId xmlns:a16="http://schemas.microsoft.com/office/drawing/2014/main" id="{6C54D718-3C4C-B07B-F74F-FC5695FEDB34}"/>
              </a:ext>
            </a:extLst>
          </p:cNvPr>
          <p:cNvSpPr/>
          <p:nvPr/>
        </p:nvSpPr>
        <p:spPr>
          <a:xfrm>
            <a:off x="1510265" y="2933530"/>
            <a:ext cx="615954" cy="370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4E62E98E-481B-006B-F5B9-33C007D90AA3}"/>
              </a:ext>
            </a:extLst>
          </p:cNvPr>
          <p:cNvCxnSpPr>
            <a:stCxn id="3" idx="4"/>
          </p:cNvCxnSpPr>
          <p:nvPr/>
        </p:nvCxnSpPr>
        <p:spPr>
          <a:xfrm flipH="1">
            <a:off x="1804179" y="3303644"/>
            <a:ext cx="14063" cy="47897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0F8D88C-C64F-1C96-689E-E153081B69AA}"/>
              </a:ext>
            </a:extLst>
          </p:cNvPr>
          <p:cNvCxnSpPr>
            <a:cxnSpLocks/>
          </p:cNvCxnSpPr>
          <p:nvPr/>
        </p:nvCxnSpPr>
        <p:spPr>
          <a:xfrm flipH="1">
            <a:off x="1510265" y="3826159"/>
            <a:ext cx="293914" cy="195944"/>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96B99E2-7037-E0EF-AEC9-1EEE19D45562}"/>
              </a:ext>
            </a:extLst>
          </p:cNvPr>
          <p:cNvCxnSpPr>
            <a:cxnSpLocks/>
          </p:cNvCxnSpPr>
          <p:nvPr/>
        </p:nvCxnSpPr>
        <p:spPr>
          <a:xfrm>
            <a:off x="1815065" y="3804388"/>
            <a:ext cx="304800" cy="239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DD85D6-D4F7-18B5-9AF1-8F405279D4B9}"/>
              </a:ext>
            </a:extLst>
          </p:cNvPr>
          <p:cNvCxnSpPr>
            <a:cxnSpLocks/>
          </p:cNvCxnSpPr>
          <p:nvPr/>
        </p:nvCxnSpPr>
        <p:spPr>
          <a:xfrm>
            <a:off x="1292551" y="3543130"/>
            <a:ext cx="1055920" cy="0"/>
          </a:xfrm>
          <a:prstGeom prst="line">
            <a:avLst/>
          </a:prstGeom>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F22A3C2E-C9C7-9938-957C-D12940C3C962}"/>
              </a:ext>
            </a:extLst>
          </p:cNvPr>
          <p:cNvSpPr/>
          <p:nvPr/>
        </p:nvSpPr>
        <p:spPr>
          <a:xfrm>
            <a:off x="7218460" y="859973"/>
            <a:ext cx="2386821" cy="74022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Set Threshold </a:t>
            </a:r>
          </a:p>
          <a:p>
            <a:pPr algn="ctr"/>
            <a:r>
              <a:rPr lang="en-IN" dirty="0"/>
              <a:t>Values</a:t>
            </a:r>
          </a:p>
        </p:txBody>
      </p:sp>
      <p:sp>
        <p:nvSpPr>
          <p:cNvPr id="13" name="Oval 12">
            <a:extLst>
              <a:ext uri="{FF2B5EF4-FFF2-40B4-BE49-F238E27FC236}">
                <a16:creationId xmlns:a16="http://schemas.microsoft.com/office/drawing/2014/main" id="{77E3131C-8998-2936-121E-0B3A0F083895}"/>
              </a:ext>
            </a:extLst>
          </p:cNvPr>
          <p:cNvSpPr/>
          <p:nvPr/>
        </p:nvSpPr>
        <p:spPr>
          <a:xfrm>
            <a:off x="7187170" y="2514263"/>
            <a:ext cx="2386821" cy="74022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Dilb Hog Face</a:t>
            </a:r>
          </a:p>
          <a:p>
            <a:pPr algn="ctr"/>
            <a:r>
              <a:rPr lang="en-IN" dirty="0"/>
              <a:t>Detector</a:t>
            </a:r>
          </a:p>
        </p:txBody>
      </p:sp>
      <p:sp>
        <p:nvSpPr>
          <p:cNvPr id="14" name="Oval 13">
            <a:extLst>
              <a:ext uri="{FF2B5EF4-FFF2-40B4-BE49-F238E27FC236}">
                <a16:creationId xmlns:a16="http://schemas.microsoft.com/office/drawing/2014/main" id="{81B0A6DC-667D-82CA-969F-0E7E6E834089}"/>
              </a:ext>
            </a:extLst>
          </p:cNvPr>
          <p:cNvSpPr/>
          <p:nvPr/>
        </p:nvSpPr>
        <p:spPr>
          <a:xfrm>
            <a:off x="7165392" y="3330860"/>
            <a:ext cx="2386821" cy="74022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Grab Indexes</a:t>
            </a:r>
          </a:p>
          <a:p>
            <a:pPr algn="ctr"/>
            <a:r>
              <a:rPr lang="en-IN" dirty="0"/>
              <a:t>Of Face</a:t>
            </a:r>
          </a:p>
        </p:txBody>
      </p:sp>
      <p:sp>
        <p:nvSpPr>
          <p:cNvPr id="15" name="Oval 14">
            <a:extLst>
              <a:ext uri="{FF2B5EF4-FFF2-40B4-BE49-F238E27FC236}">
                <a16:creationId xmlns:a16="http://schemas.microsoft.com/office/drawing/2014/main" id="{874070F6-DCE0-0F99-0214-A1263E24F6AB}"/>
              </a:ext>
            </a:extLst>
          </p:cNvPr>
          <p:cNvSpPr/>
          <p:nvPr/>
        </p:nvSpPr>
        <p:spPr>
          <a:xfrm>
            <a:off x="7165392" y="4147289"/>
            <a:ext cx="2386821" cy="74022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Video Capture</a:t>
            </a:r>
          </a:p>
        </p:txBody>
      </p:sp>
      <p:sp>
        <p:nvSpPr>
          <p:cNvPr id="16" name="Oval 15">
            <a:extLst>
              <a:ext uri="{FF2B5EF4-FFF2-40B4-BE49-F238E27FC236}">
                <a16:creationId xmlns:a16="http://schemas.microsoft.com/office/drawing/2014/main" id="{A5057FC4-7600-813F-F635-6340EEB19DE9}"/>
              </a:ext>
            </a:extLst>
          </p:cNvPr>
          <p:cNvSpPr/>
          <p:nvPr/>
        </p:nvSpPr>
        <p:spPr>
          <a:xfrm>
            <a:off x="7165392" y="5034469"/>
            <a:ext cx="2386821" cy="74022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Convert To</a:t>
            </a:r>
          </a:p>
          <a:p>
            <a:pPr algn="ctr"/>
            <a:r>
              <a:rPr lang="en-IN" dirty="0"/>
              <a:t>Gray-Scale</a:t>
            </a:r>
          </a:p>
        </p:txBody>
      </p:sp>
      <p:sp>
        <p:nvSpPr>
          <p:cNvPr id="17" name="Oval 16">
            <a:extLst>
              <a:ext uri="{FF2B5EF4-FFF2-40B4-BE49-F238E27FC236}">
                <a16:creationId xmlns:a16="http://schemas.microsoft.com/office/drawing/2014/main" id="{321ECF15-B155-C071-D128-FCE3F3D8352D}"/>
              </a:ext>
            </a:extLst>
          </p:cNvPr>
          <p:cNvSpPr/>
          <p:nvPr/>
        </p:nvSpPr>
        <p:spPr>
          <a:xfrm>
            <a:off x="7179005" y="1687118"/>
            <a:ext cx="2386821" cy="74022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Initialize frame</a:t>
            </a:r>
          </a:p>
          <a:p>
            <a:pPr algn="ctr"/>
            <a:r>
              <a:rPr lang="en-IN" dirty="0"/>
              <a:t>Counters</a:t>
            </a:r>
          </a:p>
        </p:txBody>
      </p:sp>
      <p:sp>
        <p:nvSpPr>
          <p:cNvPr id="18" name="Oval 17">
            <a:extLst>
              <a:ext uri="{FF2B5EF4-FFF2-40B4-BE49-F238E27FC236}">
                <a16:creationId xmlns:a16="http://schemas.microsoft.com/office/drawing/2014/main" id="{C4C71734-D07B-BD7D-299D-55653DCD61F7}"/>
              </a:ext>
            </a:extLst>
          </p:cNvPr>
          <p:cNvSpPr/>
          <p:nvPr/>
        </p:nvSpPr>
        <p:spPr>
          <a:xfrm>
            <a:off x="7165392" y="5921658"/>
            <a:ext cx="2386821" cy="74022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Detect Facial</a:t>
            </a:r>
          </a:p>
          <a:p>
            <a:pPr algn="ctr"/>
            <a:r>
              <a:rPr lang="en-IN" dirty="0"/>
              <a:t>Land Marks</a:t>
            </a:r>
          </a:p>
        </p:txBody>
      </p:sp>
      <p:cxnSp>
        <p:nvCxnSpPr>
          <p:cNvPr id="19" name="Straight Arrow Connector 18">
            <a:extLst>
              <a:ext uri="{FF2B5EF4-FFF2-40B4-BE49-F238E27FC236}">
                <a16:creationId xmlns:a16="http://schemas.microsoft.com/office/drawing/2014/main" id="{07E2136E-66A1-405E-7D94-E084BD0C9FAE}"/>
              </a:ext>
            </a:extLst>
          </p:cNvPr>
          <p:cNvCxnSpPr>
            <a:cxnSpLocks/>
            <a:endCxn id="12" idx="2"/>
          </p:cNvCxnSpPr>
          <p:nvPr/>
        </p:nvCxnSpPr>
        <p:spPr>
          <a:xfrm flipV="1">
            <a:off x="2565628" y="1230087"/>
            <a:ext cx="4652832" cy="2312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CF65928-BAD3-DA55-EEB4-2E3172DC8D14}"/>
              </a:ext>
            </a:extLst>
          </p:cNvPr>
          <p:cNvCxnSpPr>
            <a:cxnSpLocks/>
            <a:endCxn id="17" idx="2"/>
          </p:cNvCxnSpPr>
          <p:nvPr/>
        </p:nvCxnSpPr>
        <p:spPr>
          <a:xfrm flipV="1">
            <a:off x="2589564" y="2057232"/>
            <a:ext cx="4589441" cy="14640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CA778AC-9BAF-1E38-6A33-34A8DE2F0BB7}"/>
              </a:ext>
            </a:extLst>
          </p:cNvPr>
          <p:cNvCxnSpPr>
            <a:cxnSpLocks/>
            <a:endCxn id="13" idx="2"/>
          </p:cNvCxnSpPr>
          <p:nvPr/>
        </p:nvCxnSpPr>
        <p:spPr>
          <a:xfrm flipV="1">
            <a:off x="2538971" y="2884377"/>
            <a:ext cx="4648199" cy="6470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D272C7-EE33-7E7D-24A3-EA505D1A746F}"/>
              </a:ext>
            </a:extLst>
          </p:cNvPr>
          <p:cNvCxnSpPr>
            <a:cxnSpLocks/>
            <a:endCxn id="14" idx="2"/>
          </p:cNvCxnSpPr>
          <p:nvPr/>
        </p:nvCxnSpPr>
        <p:spPr>
          <a:xfrm>
            <a:off x="2337579" y="3510473"/>
            <a:ext cx="4827813" cy="190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155FDF4-A19C-1A48-23FA-5B57A7D37D65}"/>
              </a:ext>
            </a:extLst>
          </p:cNvPr>
          <p:cNvCxnSpPr>
            <a:cxnSpLocks/>
            <a:endCxn id="15" idx="2"/>
          </p:cNvCxnSpPr>
          <p:nvPr/>
        </p:nvCxnSpPr>
        <p:spPr>
          <a:xfrm>
            <a:off x="2544407" y="3510473"/>
            <a:ext cx="4620985" cy="1006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E7B40C9-5EE2-1A52-8CC6-DD06279FE964}"/>
              </a:ext>
            </a:extLst>
          </p:cNvPr>
          <p:cNvCxnSpPr>
            <a:cxnSpLocks/>
            <a:endCxn id="16" idx="2"/>
          </p:cNvCxnSpPr>
          <p:nvPr/>
        </p:nvCxnSpPr>
        <p:spPr>
          <a:xfrm>
            <a:off x="2438272" y="3510473"/>
            <a:ext cx="4727120" cy="1894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AD5A521-6BB1-33BA-CB1A-B619A15311F8}"/>
              </a:ext>
            </a:extLst>
          </p:cNvPr>
          <p:cNvCxnSpPr>
            <a:cxnSpLocks/>
          </p:cNvCxnSpPr>
          <p:nvPr/>
        </p:nvCxnSpPr>
        <p:spPr>
          <a:xfrm>
            <a:off x="2460050" y="3532076"/>
            <a:ext cx="4780188" cy="2781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31BFB23-EA62-AC16-5352-A120B8D94949}"/>
              </a:ext>
            </a:extLst>
          </p:cNvPr>
          <p:cNvSpPr txBox="1"/>
          <p:nvPr/>
        </p:nvSpPr>
        <p:spPr>
          <a:xfrm>
            <a:off x="770036" y="4277917"/>
            <a:ext cx="2386821" cy="369332"/>
          </a:xfrm>
          <a:prstGeom prst="rect">
            <a:avLst/>
          </a:prstGeom>
          <a:noFill/>
        </p:spPr>
        <p:txBody>
          <a:bodyPr wrap="square" rtlCol="0">
            <a:spAutoFit/>
          </a:bodyPr>
          <a:lstStyle/>
          <a:p>
            <a:r>
              <a:rPr lang="en-IN" dirty="0"/>
              <a:t>      PREPROCESSING</a:t>
            </a:r>
          </a:p>
        </p:txBody>
      </p:sp>
    </p:spTree>
    <p:extLst>
      <p:ext uri="{BB962C8B-B14F-4D97-AF65-F5344CB8AC3E}">
        <p14:creationId xmlns:p14="http://schemas.microsoft.com/office/powerpoint/2010/main" val="2354001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BB7CD-5C19-802C-6BA5-D2850B9F665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A01579E-3395-7860-F14D-A05F79AD0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1" y="15987"/>
            <a:ext cx="1638552" cy="1600884"/>
          </a:xfrm>
          <a:prstGeom prst="rect">
            <a:avLst/>
          </a:prstGeom>
        </p:spPr>
      </p:pic>
      <p:sp>
        <p:nvSpPr>
          <p:cNvPr id="6" name="Rectangle 5">
            <a:extLst>
              <a:ext uri="{FF2B5EF4-FFF2-40B4-BE49-F238E27FC236}">
                <a16:creationId xmlns:a16="http://schemas.microsoft.com/office/drawing/2014/main" id="{D767828C-7168-9785-CC1B-CE70C418BA7B}"/>
              </a:ext>
            </a:extLst>
          </p:cNvPr>
          <p:cNvSpPr/>
          <p:nvPr/>
        </p:nvSpPr>
        <p:spPr>
          <a:xfrm>
            <a:off x="1665513" y="168141"/>
            <a:ext cx="10287001" cy="1197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t>CLASS DIAGRAM</a:t>
            </a:r>
          </a:p>
        </p:txBody>
      </p:sp>
      <p:sp>
        <p:nvSpPr>
          <p:cNvPr id="7" name="Rectangle 6">
            <a:extLst>
              <a:ext uri="{FF2B5EF4-FFF2-40B4-BE49-F238E27FC236}">
                <a16:creationId xmlns:a16="http://schemas.microsoft.com/office/drawing/2014/main" id="{1380C27E-35D1-FE3E-37B3-75A0E84D6CCB}"/>
              </a:ext>
            </a:extLst>
          </p:cNvPr>
          <p:cNvSpPr/>
          <p:nvPr/>
        </p:nvSpPr>
        <p:spPr>
          <a:xfrm>
            <a:off x="0" y="6313969"/>
            <a:ext cx="12192000" cy="5440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16</a:t>
            </a:r>
          </a:p>
        </p:txBody>
      </p:sp>
      <p:sp>
        <p:nvSpPr>
          <p:cNvPr id="2" name="Rectangle 1">
            <a:extLst>
              <a:ext uri="{FF2B5EF4-FFF2-40B4-BE49-F238E27FC236}">
                <a16:creationId xmlns:a16="http://schemas.microsoft.com/office/drawing/2014/main" id="{10C0062A-079C-105C-6B38-C4DA0FEF8808}"/>
              </a:ext>
            </a:extLst>
          </p:cNvPr>
          <p:cNvSpPr/>
          <p:nvPr/>
        </p:nvSpPr>
        <p:spPr>
          <a:xfrm>
            <a:off x="1057469" y="2205173"/>
            <a:ext cx="2668555" cy="336620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 name="Rectangle 2">
            <a:extLst>
              <a:ext uri="{FF2B5EF4-FFF2-40B4-BE49-F238E27FC236}">
                <a16:creationId xmlns:a16="http://schemas.microsoft.com/office/drawing/2014/main" id="{97BEF86F-FDC4-6EDB-BC93-B6CAE82CDD75}"/>
              </a:ext>
            </a:extLst>
          </p:cNvPr>
          <p:cNvSpPr/>
          <p:nvPr/>
        </p:nvSpPr>
        <p:spPr>
          <a:xfrm>
            <a:off x="4780382" y="2205173"/>
            <a:ext cx="2463282" cy="336620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cxnSp>
        <p:nvCxnSpPr>
          <p:cNvPr id="4" name="Straight Connector 3">
            <a:extLst>
              <a:ext uri="{FF2B5EF4-FFF2-40B4-BE49-F238E27FC236}">
                <a16:creationId xmlns:a16="http://schemas.microsoft.com/office/drawing/2014/main" id="{42EACBBE-727F-3B66-3ED1-D2FBA2BE8EF5}"/>
              </a:ext>
            </a:extLst>
          </p:cNvPr>
          <p:cNvCxnSpPr>
            <a:cxnSpLocks/>
          </p:cNvCxnSpPr>
          <p:nvPr/>
        </p:nvCxnSpPr>
        <p:spPr>
          <a:xfrm>
            <a:off x="1057469" y="2625049"/>
            <a:ext cx="266855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094645E-2994-8A82-379D-851A059A3CC9}"/>
              </a:ext>
            </a:extLst>
          </p:cNvPr>
          <p:cNvCxnSpPr>
            <a:cxnSpLocks/>
          </p:cNvCxnSpPr>
          <p:nvPr/>
        </p:nvCxnSpPr>
        <p:spPr>
          <a:xfrm>
            <a:off x="4794379" y="2574505"/>
            <a:ext cx="2463282" cy="0"/>
          </a:xfrm>
          <a:prstGeom prst="line">
            <a:avLst/>
          </a:prstGeom>
        </p:spPr>
        <p:style>
          <a:lnRef idx="1">
            <a:schemeClr val="dk1"/>
          </a:lnRef>
          <a:fillRef idx="0">
            <a:schemeClr val="dk1"/>
          </a:fillRef>
          <a:effectRef idx="0">
            <a:schemeClr val="dk1"/>
          </a:effectRef>
          <a:fontRef idx="minor">
            <a:schemeClr val="tx1"/>
          </a:fontRef>
        </p:style>
      </p:cxnSp>
      <p:sp>
        <p:nvSpPr>
          <p:cNvPr id="11" name="TextBox 14">
            <a:extLst>
              <a:ext uri="{FF2B5EF4-FFF2-40B4-BE49-F238E27FC236}">
                <a16:creationId xmlns:a16="http://schemas.microsoft.com/office/drawing/2014/main" id="{CF7D7DB6-EEEE-B6FD-FC18-A1FA1ED3114A}"/>
              </a:ext>
            </a:extLst>
          </p:cNvPr>
          <p:cNvSpPr txBox="1"/>
          <p:nvPr/>
        </p:nvSpPr>
        <p:spPr>
          <a:xfrm>
            <a:off x="1398035" y="2205173"/>
            <a:ext cx="174949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dirty="0"/>
              <a:t>OPENCV</a:t>
            </a:r>
            <a:endParaRPr lang="en-IN" dirty="0"/>
          </a:p>
        </p:txBody>
      </p:sp>
      <p:sp>
        <p:nvSpPr>
          <p:cNvPr id="12" name="TextBox 15">
            <a:extLst>
              <a:ext uri="{FF2B5EF4-FFF2-40B4-BE49-F238E27FC236}">
                <a16:creationId xmlns:a16="http://schemas.microsoft.com/office/drawing/2014/main" id="{82DDE894-3357-3BD1-B375-B85499FEBD1E}"/>
              </a:ext>
            </a:extLst>
          </p:cNvPr>
          <p:cNvSpPr txBox="1"/>
          <p:nvPr/>
        </p:nvSpPr>
        <p:spPr>
          <a:xfrm>
            <a:off x="5172269" y="2205173"/>
            <a:ext cx="15862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dirty="0"/>
              <a:t>USER</a:t>
            </a:r>
            <a:endParaRPr lang="en-IN" dirty="0"/>
          </a:p>
        </p:txBody>
      </p:sp>
      <p:sp>
        <p:nvSpPr>
          <p:cNvPr id="14" name="TextBox 17">
            <a:extLst>
              <a:ext uri="{FF2B5EF4-FFF2-40B4-BE49-F238E27FC236}">
                <a16:creationId xmlns:a16="http://schemas.microsoft.com/office/drawing/2014/main" id="{DFC0006C-35EE-AE49-609F-FF48B4073B27}"/>
              </a:ext>
            </a:extLst>
          </p:cNvPr>
          <p:cNvSpPr txBox="1"/>
          <p:nvPr/>
        </p:nvSpPr>
        <p:spPr>
          <a:xfrm>
            <a:off x="4760944" y="2516539"/>
            <a:ext cx="2668555"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+Collect taste()</a:t>
            </a:r>
          </a:p>
          <a:p>
            <a:endParaRPr lang="en-GB" dirty="0"/>
          </a:p>
          <a:p>
            <a:r>
              <a:rPr lang="en-GB" dirty="0"/>
              <a:t>+Load Land Mark Data()</a:t>
            </a:r>
          </a:p>
          <a:p>
            <a:endParaRPr lang="en-GB" dirty="0"/>
          </a:p>
          <a:p>
            <a:r>
              <a:rPr lang="en-GB" dirty="0"/>
              <a:t>+Select Model()</a:t>
            </a:r>
          </a:p>
          <a:p>
            <a:endParaRPr lang="en-GB" dirty="0"/>
          </a:p>
          <a:p>
            <a:r>
              <a:rPr lang="en-GB" dirty="0"/>
              <a:t>+Eye Movement()</a:t>
            </a:r>
          </a:p>
          <a:p>
            <a:r>
              <a:rPr lang="en-GB" dirty="0"/>
              <a:t>+Perform Operations()</a:t>
            </a:r>
            <a:endParaRPr lang="en-IN" dirty="0"/>
          </a:p>
        </p:txBody>
      </p:sp>
      <p:sp>
        <p:nvSpPr>
          <p:cNvPr id="15" name="TextBox 19">
            <a:extLst>
              <a:ext uri="{FF2B5EF4-FFF2-40B4-BE49-F238E27FC236}">
                <a16:creationId xmlns:a16="http://schemas.microsoft.com/office/drawing/2014/main" id="{11C4273F-398D-4B1C-23B1-58011855DFC7}"/>
              </a:ext>
            </a:extLst>
          </p:cNvPr>
          <p:cNvSpPr txBox="1"/>
          <p:nvPr/>
        </p:nvSpPr>
        <p:spPr>
          <a:xfrm>
            <a:off x="1057469" y="2625049"/>
            <a:ext cx="266855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+Compute Eye Ratio()</a:t>
            </a:r>
          </a:p>
          <a:p>
            <a:endParaRPr lang="en-GB" dirty="0"/>
          </a:p>
          <a:p>
            <a:r>
              <a:rPr lang="en-GB" dirty="0"/>
              <a:t>+Mouth Aspect Ratio()</a:t>
            </a:r>
          </a:p>
          <a:p>
            <a:endParaRPr lang="en-GB" dirty="0"/>
          </a:p>
          <a:p>
            <a:r>
              <a:rPr lang="en-GB" dirty="0"/>
              <a:t>+Calculate Eye Blink()</a:t>
            </a:r>
          </a:p>
          <a:p>
            <a:endParaRPr lang="en-GB" dirty="0"/>
          </a:p>
          <a:p>
            <a:r>
              <a:rPr lang="en-GB" dirty="0"/>
              <a:t>+Perform Operation()</a:t>
            </a:r>
            <a:endParaRPr lang="en-IN" dirty="0"/>
          </a:p>
        </p:txBody>
      </p:sp>
      <p:cxnSp>
        <p:nvCxnSpPr>
          <p:cNvPr id="16" name="Straight Arrow Connector 15">
            <a:extLst>
              <a:ext uri="{FF2B5EF4-FFF2-40B4-BE49-F238E27FC236}">
                <a16:creationId xmlns:a16="http://schemas.microsoft.com/office/drawing/2014/main" id="{D26ACF9E-FDCE-687C-0FD5-6970FA65543C}"/>
              </a:ext>
            </a:extLst>
          </p:cNvPr>
          <p:cNvCxnSpPr>
            <a:stCxn id="15" idx="3"/>
            <a:endCxn id="14" idx="1"/>
          </p:cNvCxnSpPr>
          <p:nvPr/>
        </p:nvCxnSpPr>
        <p:spPr>
          <a:xfrm>
            <a:off x="3726024" y="3640712"/>
            <a:ext cx="1034920" cy="29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265CE0-DD07-A3C6-6E23-23B6AEBC2450}"/>
              </a:ext>
            </a:extLst>
          </p:cNvPr>
          <p:cNvCxnSpPr>
            <a:cxnSpLocks/>
          </p:cNvCxnSpPr>
          <p:nvPr/>
        </p:nvCxnSpPr>
        <p:spPr>
          <a:xfrm>
            <a:off x="7257661" y="3562777"/>
            <a:ext cx="12736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5D04832-3762-D8B1-9015-82A8BB37071A}"/>
              </a:ext>
            </a:extLst>
          </p:cNvPr>
          <p:cNvSpPr/>
          <p:nvPr/>
        </p:nvSpPr>
        <p:spPr>
          <a:xfrm>
            <a:off x="8531289" y="1902371"/>
            <a:ext cx="3265714" cy="40489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9" name="Straight Connector 28">
            <a:extLst>
              <a:ext uri="{FF2B5EF4-FFF2-40B4-BE49-F238E27FC236}">
                <a16:creationId xmlns:a16="http://schemas.microsoft.com/office/drawing/2014/main" id="{0AA421C5-44AA-EE10-002C-AD7D82A67591}"/>
              </a:ext>
            </a:extLst>
          </p:cNvPr>
          <p:cNvCxnSpPr>
            <a:cxnSpLocks/>
          </p:cNvCxnSpPr>
          <p:nvPr/>
        </p:nvCxnSpPr>
        <p:spPr>
          <a:xfrm>
            <a:off x="8545286" y="2514804"/>
            <a:ext cx="3251717" cy="1735"/>
          </a:xfrm>
          <a:prstGeom prst="line">
            <a:avLst/>
          </a:prstGeom>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E7D2FB63-C741-B403-4733-0EC51FB9BCDF}"/>
              </a:ext>
            </a:extLst>
          </p:cNvPr>
          <p:cNvSpPr txBox="1"/>
          <p:nvPr/>
        </p:nvSpPr>
        <p:spPr>
          <a:xfrm>
            <a:off x="8823649" y="2039626"/>
            <a:ext cx="2506824" cy="369332"/>
          </a:xfrm>
          <a:prstGeom prst="rect">
            <a:avLst/>
          </a:prstGeom>
          <a:noFill/>
        </p:spPr>
        <p:txBody>
          <a:bodyPr wrap="square" rtlCol="0">
            <a:spAutoFit/>
          </a:bodyPr>
          <a:lstStyle/>
          <a:p>
            <a:pPr algn="ctr"/>
            <a:r>
              <a:rPr lang="en-GB" dirty="0"/>
              <a:t>PREPROCESSING</a:t>
            </a:r>
            <a:endParaRPr lang="en-IN" dirty="0"/>
          </a:p>
        </p:txBody>
      </p:sp>
      <p:sp>
        <p:nvSpPr>
          <p:cNvPr id="32" name="TextBox 31">
            <a:extLst>
              <a:ext uri="{FF2B5EF4-FFF2-40B4-BE49-F238E27FC236}">
                <a16:creationId xmlns:a16="http://schemas.microsoft.com/office/drawing/2014/main" id="{1A766A68-3677-8E36-1285-4015E41E7926}"/>
              </a:ext>
            </a:extLst>
          </p:cNvPr>
          <p:cNvSpPr txBox="1"/>
          <p:nvPr/>
        </p:nvSpPr>
        <p:spPr>
          <a:xfrm>
            <a:off x="8531289" y="2514804"/>
            <a:ext cx="3265714" cy="3693319"/>
          </a:xfrm>
          <a:prstGeom prst="rect">
            <a:avLst/>
          </a:prstGeom>
          <a:noFill/>
        </p:spPr>
        <p:txBody>
          <a:bodyPr wrap="square" rtlCol="0">
            <a:spAutoFit/>
          </a:bodyPr>
          <a:lstStyle/>
          <a:p>
            <a:r>
              <a:rPr lang="en-GB" dirty="0"/>
              <a:t>+Set Treshold  Values()</a:t>
            </a:r>
          </a:p>
          <a:p>
            <a:endParaRPr lang="en-GB" dirty="0"/>
          </a:p>
          <a:p>
            <a:r>
              <a:rPr lang="en-GB" dirty="0"/>
              <a:t>+Initialize Frame Counters()</a:t>
            </a:r>
          </a:p>
          <a:p>
            <a:endParaRPr lang="en-GB" dirty="0"/>
          </a:p>
          <a:p>
            <a:r>
              <a:rPr lang="en-GB" dirty="0"/>
              <a:t>+Dlib Hog Face Detector()</a:t>
            </a:r>
          </a:p>
          <a:p>
            <a:endParaRPr lang="en-GB" dirty="0"/>
          </a:p>
          <a:p>
            <a:r>
              <a:rPr lang="en-GB" dirty="0"/>
              <a:t>+Grab Indexes of Face()</a:t>
            </a:r>
          </a:p>
          <a:p>
            <a:endParaRPr lang="en-GB" dirty="0"/>
          </a:p>
          <a:p>
            <a:r>
              <a:rPr lang="en-GB" dirty="0"/>
              <a:t>+Video Capture()</a:t>
            </a:r>
          </a:p>
          <a:p>
            <a:endParaRPr lang="en-GB" dirty="0"/>
          </a:p>
          <a:p>
            <a:r>
              <a:rPr lang="en-GB" dirty="0"/>
              <a:t>+Convert To Gray-Scale()</a:t>
            </a:r>
          </a:p>
          <a:p>
            <a:r>
              <a:rPr lang="en-GB" dirty="0"/>
              <a:t>+Detect Facial Land Marks()</a:t>
            </a:r>
            <a:endParaRPr lang="en-IN" dirty="0"/>
          </a:p>
          <a:p>
            <a:endParaRPr lang="en-IN" dirty="0"/>
          </a:p>
        </p:txBody>
      </p:sp>
    </p:spTree>
    <p:extLst>
      <p:ext uri="{BB962C8B-B14F-4D97-AF65-F5344CB8AC3E}">
        <p14:creationId xmlns:p14="http://schemas.microsoft.com/office/powerpoint/2010/main" val="1160958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3656C-E269-D7CD-1FE6-89B18418886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AB7A2AA-0DB5-98DA-623D-24646859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30710" cy="864738"/>
          </a:xfrm>
          <a:prstGeom prst="rect">
            <a:avLst/>
          </a:prstGeom>
        </p:spPr>
      </p:pic>
      <p:sp>
        <p:nvSpPr>
          <p:cNvPr id="6" name="Rectangle 5">
            <a:extLst>
              <a:ext uri="{FF2B5EF4-FFF2-40B4-BE49-F238E27FC236}">
                <a16:creationId xmlns:a16="http://schemas.microsoft.com/office/drawing/2014/main" id="{CDD0DDB3-4686-2E8D-4105-DBDEB271728A}"/>
              </a:ext>
            </a:extLst>
          </p:cNvPr>
          <p:cNvSpPr/>
          <p:nvPr/>
        </p:nvSpPr>
        <p:spPr>
          <a:xfrm>
            <a:off x="1796141" y="-16981"/>
            <a:ext cx="10395859" cy="6563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SEQUENCE DIAGRAM</a:t>
            </a:r>
            <a:endParaRPr lang="en-IN" sz="4000" dirty="0"/>
          </a:p>
        </p:txBody>
      </p:sp>
      <p:sp>
        <p:nvSpPr>
          <p:cNvPr id="7" name="Rectangle 6">
            <a:extLst>
              <a:ext uri="{FF2B5EF4-FFF2-40B4-BE49-F238E27FC236}">
                <a16:creationId xmlns:a16="http://schemas.microsoft.com/office/drawing/2014/main" id="{40AFFCD0-CABF-3C78-9D4A-C1E09CAAF0C5}"/>
              </a:ext>
            </a:extLst>
          </p:cNvPr>
          <p:cNvSpPr/>
          <p:nvPr/>
        </p:nvSpPr>
        <p:spPr>
          <a:xfrm>
            <a:off x="0" y="6543099"/>
            <a:ext cx="12192000" cy="3056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17</a:t>
            </a:r>
          </a:p>
        </p:txBody>
      </p:sp>
      <p:sp>
        <p:nvSpPr>
          <p:cNvPr id="2" name="Flowchart: Connector 1">
            <a:extLst>
              <a:ext uri="{FF2B5EF4-FFF2-40B4-BE49-F238E27FC236}">
                <a16:creationId xmlns:a16="http://schemas.microsoft.com/office/drawing/2014/main" id="{3EFEF1BB-49D2-3CA3-8045-7A8878EE1821}"/>
              </a:ext>
            </a:extLst>
          </p:cNvPr>
          <p:cNvSpPr/>
          <p:nvPr/>
        </p:nvSpPr>
        <p:spPr>
          <a:xfrm>
            <a:off x="668594" y="766916"/>
            <a:ext cx="324464" cy="27528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904E9FCC-C16E-58C8-8751-6D751297403A}"/>
              </a:ext>
            </a:extLst>
          </p:cNvPr>
          <p:cNvCxnSpPr>
            <a:cxnSpLocks/>
            <a:stCxn id="2" idx="4"/>
          </p:cNvCxnSpPr>
          <p:nvPr/>
        </p:nvCxnSpPr>
        <p:spPr>
          <a:xfrm>
            <a:off x="830826" y="1042199"/>
            <a:ext cx="34413" cy="275324"/>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9A31D117-DE4D-50AA-EFC6-F22B6CF6DCC7}"/>
              </a:ext>
            </a:extLst>
          </p:cNvPr>
          <p:cNvCxnSpPr>
            <a:cxnSpLocks/>
          </p:cNvCxnSpPr>
          <p:nvPr/>
        </p:nvCxnSpPr>
        <p:spPr>
          <a:xfrm flipH="1">
            <a:off x="668594" y="1317523"/>
            <a:ext cx="206477" cy="15731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84893CD-E78A-1BDB-884E-AA17997E1BE8}"/>
              </a:ext>
            </a:extLst>
          </p:cNvPr>
          <p:cNvCxnSpPr>
            <a:cxnSpLocks/>
          </p:cNvCxnSpPr>
          <p:nvPr/>
        </p:nvCxnSpPr>
        <p:spPr>
          <a:xfrm>
            <a:off x="875070" y="1317523"/>
            <a:ext cx="186814" cy="157316"/>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291AF62-4461-CDFE-80A1-9E20AB9B54DF}"/>
              </a:ext>
            </a:extLst>
          </p:cNvPr>
          <p:cNvCxnSpPr/>
          <p:nvPr/>
        </p:nvCxnSpPr>
        <p:spPr>
          <a:xfrm>
            <a:off x="658762" y="1199536"/>
            <a:ext cx="471948"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6E522B66-4BF6-43A5-F521-F5413FB31123}"/>
              </a:ext>
            </a:extLst>
          </p:cNvPr>
          <p:cNvCxnSpPr/>
          <p:nvPr/>
        </p:nvCxnSpPr>
        <p:spPr>
          <a:xfrm>
            <a:off x="875070" y="1824506"/>
            <a:ext cx="0" cy="381491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Flowchart: Connector 11">
            <a:extLst>
              <a:ext uri="{FF2B5EF4-FFF2-40B4-BE49-F238E27FC236}">
                <a16:creationId xmlns:a16="http://schemas.microsoft.com/office/drawing/2014/main" id="{A12091B6-95C3-CF0A-98E4-4C1026077DD1}"/>
              </a:ext>
            </a:extLst>
          </p:cNvPr>
          <p:cNvSpPr/>
          <p:nvPr/>
        </p:nvSpPr>
        <p:spPr>
          <a:xfrm>
            <a:off x="737420" y="5674436"/>
            <a:ext cx="324464" cy="27528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59C8DA57-0D90-E23B-75A0-D966A322BD9C}"/>
              </a:ext>
            </a:extLst>
          </p:cNvPr>
          <p:cNvCxnSpPr>
            <a:cxnSpLocks/>
            <a:stCxn id="12" idx="4"/>
          </p:cNvCxnSpPr>
          <p:nvPr/>
        </p:nvCxnSpPr>
        <p:spPr>
          <a:xfrm>
            <a:off x="899652" y="5949719"/>
            <a:ext cx="34413" cy="275324"/>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376096F4-F1FF-AF1D-80F8-13602688CCAA}"/>
              </a:ext>
            </a:extLst>
          </p:cNvPr>
          <p:cNvCxnSpPr>
            <a:cxnSpLocks/>
          </p:cNvCxnSpPr>
          <p:nvPr/>
        </p:nvCxnSpPr>
        <p:spPr>
          <a:xfrm flipH="1">
            <a:off x="737420" y="6225043"/>
            <a:ext cx="206477" cy="15731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CA7706C-CACA-A065-32D6-79B7F9D22E26}"/>
              </a:ext>
            </a:extLst>
          </p:cNvPr>
          <p:cNvCxnSpPr>
            <a:cxnSpLocks/>
          </p:cNvCxnSpPr>
          <p:nvPr/>
        </p:nvCxnSpPr>
        <p:spPr>
          <a:xfrm>
            <a:off x="943896" y="6225043"/>
            <a:ext cx="186814" cy="157316"/>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42FB632-D4C5-2BDC-DB12-C9A45B5E45E6}"/>
              </a:ext>
            </a:extLst>
          </p:cNvPr>
          <p:cNvCxnSpPr/>
          <p:nvPr/>
        </p:nvCxnSpPr>
        <p:spPr>
          <a:xfrm>
            <a:off x="737420" y="6087391"/>
            <a:ext cx="47194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04EB61A-43EF-1778-EA7A-4542CF1D28C1}"/>
              </a:ext>
            </a:extLst>
          </p:cNvPr>
          <p:cNvCxnSpPr>
            <a:cxnSpLocks/>
            <a:endCxn id="20" idx="0"/>
          </p:cNvCxnSpPr>
          <p:nvPr/>
        </p:nvCxnSpPr>
        <p:spPr>
          <a:xfrm flipH="1">
            <a:off x="2961966" y="1095093"/>
            <a:ext cx="7375" cy="487713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A744740B-FA82-9748-0208-B3899A38CBD8}"/>
              </a:ext>
            </a:extLst>
          </p:cNvPr>
          <p:cNvCxnSpPr>
            <a:cxnSpLocks/>
          </p:cNvCxnSpPr>
          <p:nvPr/>
        </p:nvCxnSpPr>
        <p:spPr>
          <a:xfrm>
            <a:off x="7595420" y="1088026"/>
            <a:ext cx="14750" cy="48684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A404E043-61D8-9D84-E2E1-4C9A67420C6B}"/>
              </a:ext>
            </a:extLst>
          </p:cNvPr>
          <p:cNvCxnSpPr>
            <a:cxnSpLocks/>
            <a:endCxn id="22" idx="0"/>
          </p:cNvCxnSpPr>
          <p:nvPr/>
        </p:nvCxnSpPr>
        <p:spPr>
          <a:xfrm>
            <a:off x="11287431" y="1042199"/>
            <a:ext cx="46707" cy="484973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Rectangle 19">
            <a:extLst>
              <a:ext uri="{FF2B5EF4-FFF2-40B4-BE49-F238E27FC236}">
                <a16:creationId xmlns:a16="http://schemas.microsoft.com/office/drawing/2014/main" id="{0A8BAC27-03AE-6E4F-8D66-9DE8627E3B39}"/>
              </a:ext>
            </a:extLst>
          </p:cNvPr>
          <p:cNvSpPr/>
          <p:nvPr/>
        </p:nvSpPr>
        <p:spPr>
          <a:xfrm>
            <a:off x="2074604" y="5972231"/>
            <a:ext cx="1774723" cy="432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FacialMouse</a:t>
            </a:r>
            <a:endParaRPr lang="en-IN" dirty="0"/>
          </a:p>
        </p:txBody>
      </p:sp>
      <p:sp>
        <p:nvSpPr>
          <p:cNvPr id="21" name="Rectangle 20">
            <a:extLst>
              <a:ext uri="{FF2B5EF4-FFF2-40B4-BE49-F238E27FC236}">
                <a16:creationId xmlns:a16="http://schemas.microsoft.com/office/drawing/2014/main" id="{2AFA30E9-AF9D-281A-5745-FBA9DDF688D5}"/>
              </a:ext>
            </a:extLst>
          </p:cNvPr>
          <p:cNvSpPr/>
          <p:nvPr/>
        </p:nvSpPr>
        <p:spPr>
          <a:xfrm>
            <a:off x="6870288" y="5898503"/>
            <a:ext cx="1774723" cy="432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pyautogui</a:t>
            </a:r>
            <a:endParaRPr lang="en-IN" dirty="0"/>
          </a:p>
        </p:txBody>
      </p:sp>
      <p:sp>
        <p:nvSpPr>
          <p:cNvPr id="22" name="Rectangle 21">
            <a:extLst>
              <a:ext uri="{FF2B5EF4-FFF2-40B4-BE49-F238E27FC236}">
                <a16:creationId xmlns:a16="http://schemas.microsoft.com/office/drawing/2014/main" id="{FB48F2DE-30C8-0E58-1E28-60023998594A}"/>
              </a:ext>
            </a:extLst>
          </p:cNvPr>
          <p:cNvSpPr/>
          <p:nvPr/>
        </p:nvSpPr>
        <p:spPr>
          <a:xfrm>
            <a:off x="10901518" y="5891933"/>
            <a:ext cx="865239" cy="432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cv2</a:t>
            </a:r>
            <a:endParaRPr lang="en-IN" dirty="0"/>
          </a:p>
        </p:txBody>
      </p:sp>
      <p:cxnSp>
        <p:nvCxnSpPr>
          <p:cNvPr id="23" name="Straight Arrow Connector 22">
            <a:extLst>
              <a:ext uri="{FF2B5EF4-FFF2-40B4-BE49-F238E27FC236}">
                <a16:creationId xmlns:a16="http://schemas.microsoft.com/office/drawing/2014/main" id="{012B38E0-B022-9BDD-EE71-7608DDED7589}"/>
              </a:ext>
            </a:extLst>
          </p:cNvPr>
          <p:cNvCxnSpPr/>
          <p:nvPr/>
        </p:nvCxnSpPr>
        <p:spPr>
          <a:xfrm>
            <a:off x="865239" y="1814674"/>
            <a:ext cx="20868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08D5F87-0C3E-A9B5-FF2A-F13B210249C2}"/>
              </a:ext>
            </a:extLst>
          </p:cNvPr>
          <p:cNvCxnSpPr>
            <a:cxnSpLocks/>
          </p:cNvCxnSpPr>
          <p:nvPr/>
        </p:nvCxnSpPr>
        <p:spPr>
          <a:xfrm>
            <a:off x="2952135" y="1966451"/>
            <a:ext cx="83254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6C69333-D459-7787-ADD2-27026864AA5D}"/>
              </a:ext>
            </a:extLst>
          </p:cNvPr>
          <p:cNvCxnSpPr/>
          <p:nvPr/>
        </p:nvCxnSpPr>
        <p:spPr>
          <a:xfrm flipH="1">
            <a:off x="2937385" y="2320413"/>
            <a:ext cx="83402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B3101D2-0845-9AC0-FE08-4586B3FE3EA2}"/>
              </a:ext>
            </a:extLst>
          </p:cNvPr>
          <p:cNvCxnSpPr>
            <a:cxnSpLocks/>
          </p:cNvCxnSpPr>
          <p:nvPr/>
        </p:nvCxnSpPr>
        <p:spPr>
          <a:xfrm>
            <a:off x="2961966" y="2635045"/>
            <a:ext cx="46334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0F32376-6ACA-D96A-6C63-EA09A7A459DE}"/>
              </a:ext>
            </a:extLst>
          </p:cNvPr>
          <p:cNvCxnSpPr>
            <a:cxnSpLocks/>
          </p:cNvCxnSpPr>
          <p:nvPr/>
        </p:nvCxnSpPr>
        <p:spPr>
          <a:xfrm>
            <a:off x="2969340" y="3348489"/>
            <a:ext cx="4626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30ABBB8-6E6F-EF86-C0CB-7CE1AC33CABE}"/>
              </a:ext>
            </a:extLst>
          </p:cNvPr>
          <p:cNvCxnSpPr>
            <a:cxnSpLocks/>
          </p:cNvCxnSpPr>
          <p:nvPr/>
        </p:nvCxnSpPr>
        <p:spPr>
          <a:xfrm flipH="1">
            <a:off x="2961966" y="2989006"/>
            <a:ext cx="46334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03B29C8-287D-A2BD-5602-FC760E8ACD1C}"/>
              </a:ext>
            </a:extLst>
          </p:cNvPr>
          <p:cNvCxnSpPr>
            <a:cxnSpLocks/>
          </p:cNvCxnSpPr>
          <p:nvPr/>
        </p:nvCxnSpPr>
        <p:spPr>
          <a:xfrm flipH="1">
            <a:off x="2936157" y="3731964"/>
            <a:ext cx="46580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1BBA9F7-6E69-93E6-2AE0-B41D844E4FC9}"/>
              </a:ext>
            </a:extLst>
          </p:cNvPr>
          <p:cNvCxnSpPr>
            <a:cxnSpLocks/>
          </p:cNvCxnSpPr>
          <p:nvPr/>
        </p:nvCxnSpPr>
        <p:spPr>
          <a:xfrm>
            <a:off x="2969340" y="4102809"/>
            <a:ext cx="46580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A3AF899-5BEE-85DE-FC85-67E6AF8D204D}"/>
              </a:ext>
            </a:extLst>
          </p:cNvPr>
          <p:cNvCxnSpPr>
            <a:cxnSpLocks/>
          </p:cNvCxnSpPr>
          <p:nvPr/>
        </p:nvCxnSpPr>
        <p:spPr>
          <a:xfrm flipH="1">
            <a:off x="2936157" y="4478013"/>
            <a:ext cx="46580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8D6A706-6C34-F94D-253C-18C7C9D874FD}"/>
              </a:ext>
            </a:extLst>
          </p:cNvPr>
          <p:cNvCxnSpPr>
            <a:cxnSpLocks/>
          </p:cNvCxnSpPr>
          <p:nvPr/>
        </p:nvCxnSpPr>
        <p:spPr>
          <a:xfrm flipH="1">
            <a:off x="2952134" y="5088177"/>
            <a:ext cx="4626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EBDEEF6-43E9-5A30-B95E-91154D9B2FBD}"/>
              </a:ext>
            </a:extLst>
          </p:cNvPr>
          <p:cNvCxnSpPr>
            <a:cxnSpLocks/>
          </p:cNvCxnSpPr>
          <p:nvPr/>
        </p:nvCxnSpPr>
        <p:spPr>
          <a:xfrm>
            <a:off x="2927554" y="4740885"/>
            <a:ext cx="46580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B265B5F8-45B7-2AAF-ACC6-2E2F314B004D}"/>
              </a:ext>
            </a:extLst>
          </p:cNvPr>
          <p:cNvSpPr txBox="1"/>
          <p:nvPr/>
        </p:nvSpPr>
        <p:spPr>
          <a:xfrm>
            <a:off x="1209368" y="1232744"/>
            <a:ext cx="1538747" cy="646331"/>
          </a:xfrm>
          <a:prstGeom prst="rect">
            <a:avLst/>
          </a:prstGeom>
          <a:noFill/>
        </p:spPr>
        <p:txBody>
          <a:bodyPr wrap="square" rtlCol="0">
            <a:spAutoFit/>
          </a:bodyPr>
          <a:lstStyle/>
          <a:p>
            <a:r>
              <a:rPr lang="en-US" dirty="0"/>
              <a:t>Activate Program</a:t>
            </a:r>
            <a:endParaRPr lang="en-IN" dirty="0"/>
          </a:p>
        </p:txBody>
      </p:sp>
      <p:sp>
        <p:nvSpPr>
          <p:cNvPr id="35" name="TextBox 34">
            <a:extLst>
              <a:ext uri="{FF2B5EF4-FFF2-40B4-BE49-F238E27FC236}">
                <a16:creationId xmlns:a16="http://schemas.microsoft.com/office/drawing/2014/main" id="{D51B12EA-6350-CF2F-91A5-B9A78556CB99}"/>
              </a:ext>
            </a:extLst>
          </p:cNvPr>
          <p:cNvSpPr txBox="1"/>
          <p:nvPr/>
        </p:nvSpPr>
        <p:spPr>
          <a:xfrm>
            <a:off x="3092244" y="1639840"/>
            <a:ext cx="2271253" cy="369332"/>
          </a:xfrm>
          <a:prstGeom prst="rect">
            <a:avLst/>
          </a:prstGeom>
          <a:noFill/>
        </p:spPr>
        <p:txBody>
          <a:bodyPr wrap="square" rtlCol="0">
            <a:spAutoFit/>
          </a:bodyPr>
          <a:lstStyle/>
          <a:p>
            <a:r>
              <a:rPr lang="en-US" dirty="0"/>
              <a:t>Detect Face</a:t>
            </a:r>
            <a:endParaRPr lang="en-IN" dirty="0"/>
          </a:p>
        </p:txBody>
      </p:sp>
      <p:sp>
        <p:nvSpPr>
          <p:cNvPr id="36" name="TextBox 35">
            <a:extLst>
              <a:ext uri="{FF2B5EF4-FFF2-40B4-BE49-F238E27FC236}">
                <a16:creationId xmlns:a16="http://schemas.microsoft.com/office/drawing/2014/main" id="{04024E94-DD75-BA2F-7E6B-1E21971CED38}"/>
              </a:ext>
            </a:extLst>
          </p:cNvPr>
          <p:cNvSpPr txBox="1"/>
          <p:nvPr/>
        </p:nvSpPr>
        <p:spPr>
          <a:xfrm>
            <a:off x="3106994" y="2028566"/>
            <a:ext cx="2249129" cy="646331"/>
          </a:xfrm>
          <a:prstGeom prst="rect">
            <a:avLst/>
          </a:prstGeom>
          <a:noFill/>
        </p:spPr>
        <p:txBody>
          <a:bodyPr wrap="square" rtlCol="0">
            <a:spAutoFit/>
          </a:bodyPr>
          <a:lstStyle/>
          <a:p>
            <a:r>
              <a:rPr lang="en-US" dirty="0"/>
              <a:t>Detect Face</a:t>
            </a:r>
            <a:endParaRPr lang="en-IN" dirty="0"/>
          </a:p>
          <a:p>
            <a:r>
              <a:rPr lang="en-IN" dirty="0"/>
              <a:t>If face Detected?</a:t>
            </a:r>
          </a:p>
        </p:txBody>
      </p:sp>
      <p:sp>
        <p:nvSpPr>
          <p:cNvPr id="37" name="TextBox 36">
            <a:extLst>
              <a:ext uri="{FF2B5EF4-FFF2-40B4-BE49-F238E27FC236}">
                <a16:creationId xmlns:a16="http://schemas.microsoft.com/office/drawing/2014/main" id="{F4BB9413-B02E-FAFF-AB05-2E5AB149796F}"/>
              </a:ext>
            </a:extLst>
          </p:cNvPr>
          <p:cNvSpPr txBox="1"/>
          <p:nvPr/>
        </p:nvSpPr>
        <p:spPr>
          <a:xfrm>
            <a:off x="3114368" y="2694291"/>
            <a:ext cx="1644445" cy="369332"/>
          </a:xfrm>
          <a:prstGeom prst="rect">
            <a:avLst/>
          </a:prstGeom>
          <a:noFill/>
        </p:spPr>
        <p:txBody>
          <a:bodyPr wrap="square" rtlCol="0">
            <a:spAutoFit/>
          </a:bodyPr>
          <a:lstStyle/>
          <a:p>
            <a:r>
              <a:rPr lang="en-US" dirty="0"/>
              <a:t>Get Landmarks</a:t>
            </a:r>
            <a:endParaRPr lang="en-IN" dirty="0"/>
          </a:p>
        </p:txBody>
      </p:sp>
      <p:sp>
        <p:nvSpPr>
          <p:cNvPr id="38" name="TextBox 37">
            <a:extLst>
              <a:ext uri="{FF2B5EF4-FFF2-40B4-BE49-F238E27FC236}">
                <a16:creationId xmlns:a16="http://schemas.microsoft.com/office/drawing/2014/main" id="{1FF72823-B66A-7D53-D9BA-1EC25E9B80E1}"/>
              </a:ext>
            </a:extLst>
          </p:cNvPr>
          <p:cNvSpPr txBox="1"/>
          <p:nvPr/>
        </p:nvSpPr>
        <p:spPr>
          <a:xfrm>
            <a:off x="3106994" y="3026144"/>
            <a:ext cx="2394156" cy="369332"/>
          </a:xfrm>
          <a:prstGeom prst="rect">
            <a:avLst/>
          </a:prstGeom>
          <a:noFill/>
        </p:spPr>
        <p:txBody>
          <a:bodyPr wrap="square" rtlCol="0">
            <a:spAutoFit/>
          </a:bodyPr>
          <a:lstStyle/>
          <a:p>
            <a:r>
              <a:rPr lang="en-US" dirty="0"/>
              <a:t>Calculate Aspect ratios</a:t>
            </a:r>
            <a:endParaRPr lang="en-IN" dirty="0"/>
          </a:p>
        </p:txBody>
      </p:sp>
      <p:sp>
        <p:nvSpPr>
          <p:cNvPr id="39" name="TextBox 38">
            <a:extLst>
              <a:ext uri="{FF2B5EF4-FFF2-40B4-BE49-F238E27FC236}">
                <a16:creationId xmlns:a16="http://schemas.microsoft.com/office/drawing/2014/main" id="{39BE588E-1CDC-E3D7-71EC-291D8923DA26}"/>
              </a:ext>
            </a:extLst>
          </p:cNvPr>
          <p:cNvSpPr txBox="1"/>
          <p:nvPr/>
        </p:nvSpPr>
        <p:spPr>
          <a:xfrm>
            <a:off x="3152468" y="4092954"/>
            <a:ext cx="2172930" cy="369332"/>
          </a:xfrm>
          <a:prstGeom prst="rect">
            <a:avLst/>
          </a:prstGeom>
          <a:noFill/>
        </p:spPr>
        <p:txBody>
          <a:bodyPr wrap="square" rtlCol="0">
            <a:spAutoFit/>
          </a:bodyPr>
          <a:lstStyle/>
          <a:p>
            <a:r>
              <a:rPr lang="en-US" dirty="0"/>
              <a:t>Is Wink Detected?</a:t>
            </a:r>
            <a:endParaRPr lang="en-IN" dirty="0"/>
          </a:p>
        </p:txBody>
      </p:sp>
      <p:sp>
        <p:nvSpPr>
          <p:cNvPr id="40" name="TextBox 39">
            <a:extLst>
              <a:ext uri="{FF2B5EF4-FFF2-40B4-BE49-F238E27FC236}">
                <a16:creationId xmlns:a16="http://schemas.microsoft.com/office/drawing/2014/main" id="{9EC9FD9F-4C94-EC5E-3B57-3D99CAEF58A2}"/>
              </a:ext>
            </a:extLst>
          </p:cNvPr>
          <p:cNvSpPr txBox="1"/>
          <p:nvPr/>
        </p:nvSpPr>
        <p:spPr>
          <a:xfrm>
            <a:off x="3185659" y="4402070"/>
            <a:ext cx="2000863" cy="369332"/>
          </a:xfrm>
          <a:prstGeom prst="rect">
            <a:avLst/>
          </a:prstGeom>
          <a:noFill/>
        </p:spPr>
        <p:txBody>
          <a:bodyPr wrap="square" rtlCol="0">
            <a:spAutoFit/>
          </a:bodyPr>
          <a:lstStyle/>
          <a:p>
            <a:r>
              <a:rPr lang="en-US" dirty="0"/>
              <a:t>Perform Click</a:t>
            </a:r>
            <a:endParaRPr lang="en-IN" dirty="0"/>
          </a:p>
        </p:txBody>
      </p:sp>
      <p:sp>
        <p:nvSpPr>
          <p:cNvPr id="41" name="TextBox 40">
            <a:extLst>
              <a:ext uri="{FF2B5EF4-FFF2-40B4-BE49-F238E27FC236}">
                <a16:creationId xmlns:a16="http://schemas.microsoft.com/office/drawing/2014/main" id="{DF93E18E-7E8F-0D46-4E21-9132B9CCC403}"/>
              </a:ext>
            </a:extLst>
          </p:cNvPr>
          <p:cNvSpPr txBox="1"/>
          <p:nvPr/>
        </p:nvSpPr>
        <p:spPr>
          <a:xfrm>
            <a:off x="3223759" y="3361210"/>
            <a:ext cx="1961532" cy="369332"/>
          </a:xfrm>
          <a:prstGeom prst="rect">
            <a:avLst/>
          </a:prstGeom>
          <a:noFill/>
        </p:spPr>
        <p:txBody>
          <a:bodyPr wrap="square" rtlCol="0">
            <a:spAutoFit/>
          </a:bodyPr>
          <a:lstStyle/>
          <a:p>
            <a:r>
              <a:rPr lang="en-US" dirty="0"/>
              <a:t>Is Mouth Open?</a:t>
            </a:r>
            <a:endParaRPr lang="en-IN" dirty="0"/>
          </a:p>
        </p:txBody>
      </p:sp>
      <p:sp>
        <p:nvSpPr>
          <p:cNvPr id="42" name="TextBox 41">
            <a:extLst>
              <a:ext uri="{FF2B5EF4-FFF2-40B4-BE49-F238E27FC236}">
                <a16:creationId xmlns:a16="http://schemas.microsoft.com/office/drawing/2014/main" id="{BE20FAE2-19AE-8A6B-EECF-0A6791B53228}"/>
              </a:ext>
            </a:extLst>
          </p:cNvPr>
          <p:cNvSpPr txBox="1"/>
          <p:nvPr/>
        </p:nvSpPr>
        <p:spPr>
          <a:xfrm>
            <a:off x="3092244" y="3725206"/>
            <a:ext cx="2303206" cy="369332"/>
          </a:xfrm>
          <a:prstGeom prst="rect">
            <a:avLst/>
          </a:prstGeom>
          <a:noFill/>
        </p:spPr>
        <p:txBody>
          <a:bodyPr wrap="square" rtlCol="0">
            <a:spAutoFit/>
          </a:bodyPr>
          <a:lstStyle/>
          <a:p>
            <a:r>
              <a:rPr lang="en-US" dirty="0"/>
              <a:t>Activate Input Mode</a:t>
            </a:r>
            <a:endParaRPr lang="en-IN" dirty="0"/>
          </a:p>
        </p:txBody>
      </p:sp>
      <p:sp>
        <p:nvSpPr>
          <p:cNvPr id="43" name="TextBox 42">
            <a:extLst>
              <a:ext uri="{FF2B5EF4-FFF2-40B4-BE49-F238E27FC236}">
                <a16:creationId xmlns:a16="http://schemas.microsoft.com/office/drawing/2014/main" id="{385DB036-6C6D-E76C-D5BB-0744D51A17EA}"/>
              </a:ext>
            </a:extLst>
          </p:cNvPr>
          <p:cNvSpPr txBox="1"/>
          <p:nvPr/>
        </p:nvSpPr>
        <p:spPr>
          <a:xfrm>
            <a:off x="2961966" y="4718845"/>
            <a:ext cx="2890681" cy="369332"/>
          </a:xfrm>
          <a:prstGeom prst="rect">
            <a:avLst/>
          </a:prstGeom>
          <a:noFill/>
        </p:spPr>
        <p:txBody>
          <a:bodyPr wrap="square" rtlCol="0">
            <a:spAutoFit/>
          </a:bodyPr>
          <a:lstStyle/>
          <a:p>
            <a:r>
              <a:rPr lang="en-US" dirty="0"/>
              <a:t>Is Speech-to-text Active?</a:t>
            </a:r>
            <a:endParaRPr lang="en-IN" dirty="0"/>
          </a:p>
        </p:txBody>
      </p:sp>
      <p:cxnSp>
        <p:nvCxnSpPr>
          <p:cNvPr id="44" name="Straight Arrow Connector 43">
            <a:extLst>
              <a:ext uri="{FF2B5EF4-FFF2-40B4-BE49-F238E27FC236}">
                <a16:creationId xmlns:a16="http://schemas.microsoft.com/office/drawing/2014/main" id="{C0BB9E01-3EAD-86B4-4B3C-C50046DDE9EE}"/>
              </a:ext>
            </a:extLst>
          </p:cNvPr>
          <p:cNvCxnSpPr>
            <a:cxnSpLocks/>
          </p:cNvCxnSpPr>
          <p:nvPr/>
        </p:nvCxnSpPr>
        <p:spPr>
          <a:xfrm flipH="1">
            <a:off x="2952135" y="5635128"/>
            <a:ext cx="46334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C39FEC5-D8EC-6717-B6D5-F8E3EF4927C0}"/>
              </a:ext>
            </a:extLst>
          </p:cNvPr>
          <p:cNvCxnSpPr>
            <a:cxnSpLocks/>
          </p:cNvCxnSpPr>
          <p:nvPr/>
        </p:nvCxnSpPr>
        <p:spPr>
          <a:xfrm>
            <a:off x="2936157" y="5378850"/>
            <a:ext cx="4626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E1B6E4D9-7061-6A97-E894-FC1C4A0C7EF1}"/>
              </a:ext>
            </a:extLst>
          </p:cNvPr>
          <p:cNvSpPr txBox="1"/>
          <p:nvPr/>
        </p:nvSpPr>
        <p:spPr>
          <a:xfrm>
            <a:off x="3156156" y="5093074"/>
            <a:ext cx="2421193" cy="369332"/>
          </a:xfrm>
          <a:prstGeom prst="rect">
            <a:avLst/>
          </a:prstGeom>
          <a:noFill/>
        </p:spPr>
        <p:txBody>
          <a:bodyPr wrap="square" rtlCol="0">
            <a:spAutoFit/>
          </a:bodyPr>
          <a:lstStyle/>
          <a:p>
            <a:r>
              <a:rPr lang="en-US" dirty="0"/>
              <a:t>Perform Speech-to-text</a:t>
            </a:r>
            <a:endParaRPr lang="en-IN" dirty="0"/>
          </a:p>
        </p:txBody>
      </p:sp>
      <p:sp>
        <p:nvSpPr>
          <p:cNvPr id="47" name="TextBox 46">
            <a:extLst>
              <a:ext uri="{FF2B5EF4-FFF2-40B4-BE49-F238E27FC236}">
                <a16:creationId xmlns:a16="http://schemas.microsoft.com/office/drawing/2014/main" id="{B8A1B21B-9A15-0095-7D70-3C0E379889F6}"/>
              </a:ext>
            </a:extLst>
          </p:cNvPr>
          <p:cNvSpPr txBox="1"/>
          <p:nvPr/>
        </p:nvSpPr>
        <p:spPr>
          <a:xfrm>
            <a:off x="3350340" y="5317123"/>
            <a:ext cx="1850924" cy="369332"/>
          </a:xfrm>
          <a:prstGeom prst="rect">
            <a:avLst/>
          </a:prstGeom>
          <a:noFill/>
        </p:spPr>
        <p:txBody>
          <a:bodyPr wrap="square" rtlCol="0">
            <a:spAutoFit/>
          </a:bodyPr>
          <a:lstStyle/>
          <a:p>
            <a:r>
              <a:rPr lang="en-US" dirty="0"/>
              <a:t>Display Feedback</a:t>
            </a:r>
            <a:endParaRPr lang="en-IN" dirty="0"/>
          </a:p>
        </p:txBody>
      </p:sp>
      <p:cxnSp>
        <p:nvCxnSpPr>
          <p:cNvPr id="48" name="Straight Arrow Connector 47">
            <a:extLst>
              <a:ext uri="{FF2B5EF4-FFF2-40B4-BE49-F238E27FC236}">
                <a16:creationId xmlns:a16="http://schemas.microsoft.com/office/drawing/2014/main" id="{8861F281-A2CA-E691-F021-9529D4374C34}"/>
              </a:ext>
            </a:extLst>
          </p:cNvPr>
          <p:cNvCxnSpPr/>
          <p:nvPr/>
        </p:nvCxnSpPr>
        <p:spPr>
          <a:xfrm>
            <a:off x="7627375" y="5812077"/>
            <a:ext cx="3660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439CBF7-F7B8-88D2-C64B-EE2AD6EF4EB6}"/>
              </a:ext>
            </a:extLst>
          </p:cNvPr>
          <p:cNvSpPr txBox="1"/>
          <p:nvPr/>
        </p:nvSpPr>
        <p:spPr>
          <a:xfrm>
            <a:off x="8475406" y="5462406"/>
            <a:ext cx="2426112" cy="646331"/>
          </a:xfrm>
          <a:prstGeom prst="rect">
            <a:avLst/>
          </a:prstGeom>
          <a:noFill/>
        </p:spPr>
        <p:txBody>
          <a:bodyPr wrap="square" rtlCol="0">
            <a:spAutoFit/>
          </a:bodyPr>
          <a:lstStyle/>
          <a:p>
            <a:r>
              <a:rPr lang="en-US" dirty="0"/>
              <a:t>Display Feedback</a:t>
            </a:r>
            <a:endParaRPr lang="en-IN" dirty="0"/>
          </a:p>
          <a:p>
            <a:endParaRPr lang="en-IN" dirty="0"/>
          </a:p>
        </p:txBody>
      </p:sp>
      <p:sp>
        <p:nvSpPr>
          <p:cNvPr id="94" name="Rectangle 93">
            <a:extLst>
              <a:ext uri="{FF2B5EF4-FFF2-40B4-BE49-F238E27FC236}">
                <a16:creationId xmlns:a16="http://schemas.microsoft.com/office/drawing/2014/main" id="{256CD32F-2C2A-0B96-8A9E-B9DD21ACED87}"/>
              </a:ext>
            </a:extLst>
          </p:cNvPr>
          <p:cNvSpPr/>
          <p:nvPr/>
        </p:nvSpPr>
        <p:spPr>
          <a:xfrm>
            <a:off x="2270427" y="762533"/>
            <a:ext cx="1578900" cy="414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FacialMouse</a:t>
            </a:r>
            <a:endParaRPr lang="en-IN" dirty="0"/>
          </a:p>
        </p:txBody>
      </p:sp>
      <p:sp>
        <p:nvSpPr>
          <p:cNvPr id="95" name="Rectangle 94">
            <a:extLst>
              <a:ext uri="{FF2B5EF4-FFF2-40B4-BE49-F238E27FC236}">
                <a16:creationId xmlns:a16="http://schemas.microsoft.com/office/drawing/2014/main" id="{706DFBF9-95AB-8206-CD75-4089A4888641}"/>
              </a:ext>
            </a:extLst>
          </p:cNvPr>
          <p:cNvSpPr/>
          <p:nvPr/>
        </p:nvSpPr>
        <p:spPr>
          <a:xfrm>
            <a:off x="6794091" y="766916"/>
            <a:ext cx="1774723" cy="432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pyautogui</a:t>
            </a:r>
            <a:endParaRPr lang="en-IN" dirty="0"/>
          </a:p>
        </p:txBody>
      </p:sp>
      <p:sp>
        <p:nvSpPr>
          <p:cNvPr id="96" name="Rectangle 95">
            <a:extLst>
              <a:ext uri="{FF2B5EF4-FFF2-40B4-BE49-F238E27FC236}">
                <a16:creationId xmlns:a16="http://schemas.microsoft.com/office/drawing/2014/main" id="{EC1213C2-E2D7-060B-5EFA-4997D34F1551}"/>
              </a:ext>
            </a:extLst>
          </p:cNvPr>
          <p:cNvSpPr/>
          <p:nvPr/>
        </p:nvSpPr>
        <p:spPr>
          <a:xfrm>
            <a:off x="10962970" y="766916"/>
            <a:ext cx="865239" cy="432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cv2</a:t>
            </a:r>
            <a:endParaRPr lang="en-IN" dirty="0"/>
          </a:p>
        </p:txBody>
      </p:sp>
      <p:sp>
        <p:nvSpPr>
          <p:cNvPr id="8" name="TextBox 7">
            <a:extLst>
              <a:ext uri="{FF2B5EF4-FFF2-40B4-BE49-F238E27FC236}">
                <a16:creationId xmlns:a16="http://schemas.microsoft.com/office/drawing/2014/main" id="{C32476B9-A9C6-7C8C-ABFC-D974214F8EB2}"/>
              </a:ext>
            </a:extLst>
          </p:cNvPr>
          <p:cNvSpPr txBox="1"/>
          <p:nvPr/>
        </p:nvSpPr>
        <p:spPr>
          <a:xfrm>
            <a:off x="250371" y="1529483"/>
            <a:ext cx="958997" cy="369332"/>
          </a:xfrm>
          <a:prstGeom prst="rect">
            <a:avLst/>
          </a:prstGeom>
          <a:noFill/>
        </p:spPr>
        <p:txBody>
          <a:bodyPr wrap="square" rtlCol="0">
            <a:spAutoFit/>
          </a:bodyPr>
          <a:lstStyle/>
          <a:p>
            <a:r>
              <a:rPr lang="en-IN" dirty="0"/>
              <a:t>      user</a:t>
            </a:r>
          </a:p>
        </p:txBody>
      </p:sp>
      <p:sp>
        <p:nvSpPr>
          <p:cNvPr id="50" name="TextBox 49">
            <a:extLst>
              <a:ext uri="{FF2B5EF4-FFF2-40B4-BE49-F238E27FC236}">
                <a16:creationId xmlns:a16="http://schemas.microsoft.com/office/drawing/2014/main" id="{1132ED87-F744-C68B-774D-7B301939F831}"/>
              </a:ext>
            </a:extLst>
          </p:cNvPr>
          <p:cNvSpPr txBox="1"/>
          <p:nvPr/>
        </p:nvSpPr>
        <p:spPr>
          <a:xfrm>
            <a:off x="692998" y="6240185"/>
            <a:ext cx="688609" cy="369332"/>
          </a:xfrm>
          <a:prstGeom prst="rect">
            <a:avLst/>
          </a:prstGeom>
          <a:noFill/>
        </p:spPr>
        <p:txBody>
          <a:bodyPr wrap="square" rtlCol="0">
            <a:spAutoFit/>
          </a:bodyPr>
          <a:lstStyle/>
          <a:p>
            <a:r>
              <a:rPr lang="en-IN" dirty="0"/>
              <a:t>user</a:t>
            </a:r>
          </a:p>
        </p:txBody>
      </p:sp>
    </p:spTree>
    <p:extLst>
      <p:ext uri="{BB962C8B-B14F-4D97-AF65-F5344CB8AC3E}">
        <p14:creationId xmlns:p14="http://schemas.microsoft.com/office/powerpoint/2010/main" val="4244477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4E6EE-4EE5-9C62-C575-B99B892A6AF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D22500C-D4D4-C21C-BFCF-0C533D236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85" y="-6227"/>
            <a:ext cx="1224008" cy="1103531"/>
          </a:xfrm>
          <a:prstGeom prst="rect">
            <a:avLst/>
          </a:prstGeom>
        </p:spPr>
      </p:pic>
      <p:sp>
        <p:nvSpPr>
          <p:cNvPr id="6" name="Rectangle 5">
            <a:extLst>
              <a:ext uri="{FF2B5EF4-FFF2-40B4-BE49-F238E27FC236}">
                <a16:creationId xmlns:a16="http://schemas.microsoft.com/office/drawing/2014/main" id="{B06F3A5F-A14D-6AE4-CA7B-A5D9A84D95AE}"/>
              </a:ext>
            </a:extLst>
          </p:cNvPr>
          <p:cNvSpPr/>
          <p:nvPr/>
        </p:nvSpPr>
        <p:spPr>
          <a:xfrm>
            <a:off x="1606343" y="19529"/>
            <a:ext cx="10287001" cy="8708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SEQUENCE DIAGRAM</a:t>
            </a:r>
            <a:endParaRPr lang="en-IN" sz="4000" dirty="0"/>
          </a:p>
        </p:txBody>
      </p:sp>
      <p:sp>
        <p:nvSpPr>
          <p:cNvPr id="7" name="Rectangle 6">
            <a:extLst>
              <a:ext uri="{FF2B5EF4-FFF2-40B4-BE49-F238E27FC236}">
                <a16:creationId xmlns:a16="http://schemas.microsoft.com/office/drawing/2014/main" id="{16EA4F17-69A0-8A8B-14FD-B1D6204701C1}"/>
              </a:ext>
            </a:extLst>
          </p:cNvPr>
          <p:cNvSpPr/>
          <p:nvPr/>
        </p:nvSpPr>
        <p:spPr>
          <a:xfrm>
            <a:off x="0" y="6401511"/>
            <a:ext cx="12192000" cy="4466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18</a:t>
            </a:r>
          </a:p>
        </p:txBody>
      </p:sp>
      <p:sp>
        <p:nvSpPr>
          <p:cNvPr id="33" name="Rectangle 32">
            <a:extLst>
              <a:ext uri="{FF2B5EF4-FFF2-40B4-BE49-F238E27FC236}">
                <a16:creationId xmlns:a16="http://schemas.microsoft.com/office/drawing/2014/main" id="{032AE056-8FE5-E64D-DA75-6FB5C0CEBD50}"/>
              </a:ext>
            </a:extLst>
          </p:cNvPr>
          <p:cNvSpPr/>
          <p:nvPr/>
        </p:nvSpPr>
        <p:spPr>
          <a:xfrm>
            <a:off x="580103" y="973394"/>
            <a:ext cx="1700981" cy="619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Opencv</a:t>
            </a:r>
            <a:endParaRPr lang="en-IN" dirty="0"/>
          </a:p>
        </p:txBody>
      </p:sp>
      <p:sp>
        <p:nvSpPr>
          <p:cNvPr id="34" name="Rectangle 33">
            <a:extLst>
              <a:ext uri="{FF2B5EF4-FFF2-40B4-BE49-F238E27FC236}">
                <a16:creationId xmlns:a16="http://schemas.microsoft.com/office/drawing/2014/main" id="{94301B53-C08D-F243-5523-66B0C9CDCBD7}"/>
              </a:ext>
            </a:extLst>
          </p:cNvPr>
          <p:cNvSpPr/>
          <p:nvPr/>
        </p:nvSpPr>
        <p:spPr>
          <a:xfrm>
            <a:off x="2743200" y="973394"/>
            <a:ext cx="1799303" cy="619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Compute Eye Ratio</a:t>
            </a:r>
            <a:endParaRPr lang="en-IN" dirty="0"/>
          </a:p>
        </p:txBody>
      </p:sp>
      <p:sp>
        <p:nvSpPr>
          <p:cNvPr id="35" name="Rectangle 34">
            <a:extLst>
              <a:ext uri="{FF2B5EF4-FFF2-40B4-BE49-F238E27FC236}">
                <a16:creationId xmlns:a16="http://schemas.microsoft.com/office/drawing/2014/main" id="{0969F8E9-013C-5FCD-BF37-6899DB8FFB22}"/>
              </a:ext>
            </a:extLst>
          </p:cNvPr>
          <p:cNvSpPr/>
          <p:nvPr/>
        </p:nvSpPr>
        <p:spPr>
          <a:xfrm>
            <a:off x="5029198" y="973394"/>
            <a:ext cx="1720646" cy="619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Mouth Aspect Ratio</a:t>
            </a:r>
            <a:endParaRPr lang="en-IN" dirty="0"/>
          </a:p>
        </p:txBody>
      </p:sp>
      <p:sp>
        <p:nvSpPr>
          <p:cNvPr id="36" name="Rectangle 35">
            <a:extLst>
              <a:ext uri="{FF2B5EF4-FFF2-40B4-BE49-F238E27FC236}">
                <a16:creationId xmlns:a16="http://schemas.microsoft.com/office/drawing/2014/main" id="{858C9A00-0765-B537-1B30-974F7B40F6CA}"/>
              </a:ext>
            </a:extLst>
          </p:cNvPr>
          <p:cNvSpPr/>
          <p:nvPr/>
        </p:nvSpPr>
        <p:spPr>
          <a:xfrm>
            <a:off x="7334865" y="973394"/>
            <a:ext cx="1720646" cy="619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Calculate Eye Blink</a:t>
            </a:r>
            <a:endParaRPr lang="en-IN" dirty="0"/>
          </a:p>
        </p:txBody>
      </p:sp>
      <p:sp>
        <p:nvSpPr>
          <p:cNvPr id="37" name="Rectangle 36">
            <a:extLst>
              <a:ext uri="{FF2B5EF4-FFF2-40B4-BE49-F238E27FC236}">
                <a16:creationId xmlns:a16="http://schemas.microsoft.com/office/drawing/2014/main" id="{EBC8EFE7-928A-F28E-BD43-EE64FDB64625}"/>
              </a:ext>
            </a:extLst>
          </p:cNvPr>
          <p:cNvSpPr/>
          <p:nvPr/>
        </p:nvSpPr>
        <p:spPr>
          <a:xfrm>
            <a:off x="9724103" y="973394"/>
            <a:ext cx="1818968" cy="619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Perform Operation</a:t>
            </a:r>
            <a:endParaRPr lang="en-IN" dirty="0"/>
          </a:p>
        </p:txBody>
      </p:sp>
      <p:cxnSp>
        <p:nvCxnSpPr>
          <p:cNvPr id="38" name="Straight Connector 37">
            <a:extLst>
              <a:ext uri="{FF2B5EF4-FFF2-40B4-BE49-F238E27FC236}">
                <a16:creationId xmlns:a16="http://schemas.microsoft.com/office/drawing/2014/main" id="{07CCCD0F-62B9-0C32-1E44-497A89EC751A}"/>
              </a:ext>
            </a:extLst>
          </p:cNvPr>
          <p:cNvCxnSpPr>
            <a:cxnSpLocks/>
            <a:stCxn id="33" idx="2"/>
          </p:cNvCxnSpPr>
          <p:nvPr/>
        </p:nvCxnSpPr>
        <p:spPr>
          <a:xfrm>
            <a:off x="1430594" y="1592826"/>
            <a:ext cx="19656" cy="42917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3DD8B2EF-8A7B-2CC9-2D06-EE125F6D8A58}"/>
              </a:ext>
            </a:extLst>
          </p:cNvPr>
          <p:cNvCxnSpPr>
            <a:cxnSpLocks/>
            <a:stCxn id="34" idx="2"/>
          </p:cNvCxnSpPr>
          <p:nvPr/>
        </p:nvCxnSpPr>
        <p:spPr>
          <a:xfrm flipH="1">
            <a:off x="3618279" y="1592826"/>
            <a:ext cx="24573" cy="42917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F0056EE4-A144-E940-DC52-68DCE11E8263}"/>
              </a:ext>
            </a:extLst>
          </p:cNvPr>
          <p:cNvCxnSpPr>
            <a:cxnSpLocks/>
            <a:stCxn id="35" idx="2"/>
          </p:cNvCxnSpPr>
          <p:nvPr/>
        </p:nvCxnSpPr>
        <p:spPr>
          <a:xfrm>
            <a:off x="5889521" y="1592826"/>
            <a:ext cx="0" cy="42917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54EDDE56-0DB6-1EB4-D796-90D2477AE1F9}"/>
              </a:ext>
            </a:extLst>
          </p:cNvPr>
          <p:cNvCxnSpPr>
            <a:cxnSpLocks/>
            <a:stCxn id="36" idx="2"/>
          </p:cNvCxnSpPr>
          <p:nvPr/>
        </p:nvCxnSpPr>
        <p:spPr>
          <a:xfrm>
            <a:off x="8195188" y="1592826"/>
            <a:ext cx="24580" cy="42917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2ED3964E-F08C-345E-2280-9BCF36E155E8}"/>
              </a:ext>
            </a:extLst>
          </p:cNvPr>
          <p:cNvCxnSpPr>
            <a:cxnSpLocks/>
            <a:stCxn id="37" idx="2"/>
          </p:cNvCxnSpPr>
          <p:nvPr/>
        </p:nvCxnSpPr>
        <p:spPr>
          <a:xfrm>
            <a:off x="10633587" y="1592826"/>
            <a:ext cx="0" cy="42917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CCEC96BF-51F8-58EA-243A-1F430BCDE33A}"/>
              </a:ext>
            </a:extLst>
          </p:cNvPr>
          <p:cNvCxnSpPr>
            <a:cxnSpLocks/>
          </p:cNvCxnSpPr>
          <p:nvPr/>
        </p:nvCxnSpPr>
        <p:spPr>
          <a:xfrm>
            <a:off x="1425677" y="2615381"/>
            <a:ext cx="22147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AEA1C5B-935E-D152-AF67-3BFB8FF7F92F}"/>
              </a:ext>
            </a:extLst>
          </p:cNvPr>
          <p:cNvCxnSpPr/>
          <p:nvPr/>
        </p:nvCxnSpPr>
        <p:spPr>
          <a:xfrm>
            <a:off x="1425677" y="3628103"/>
            <a:ext cx="44638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50C2744-05D4-B130-8384-5BB95FE6460F}"/>
              </a:ext>
            </a:extLst>
          </p:cNvPr>
          <p:cNvCxnSpPr/>
          <p:nvPr/>
        </p:nvCxnSpPr>
        <p:spPr>
          <a:xfrm flipV="1">
            <a:off x="1423219" y="4591665"/>
            <a:ext cx="6855542" cy="78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D5B27C1A-0715-24F7-DA76-DFB96BA64F02}"/>
              </a:ext>
            </a:extLst>
          </p:cNvPr>
          <p:cNvCxnSpPr/>
          <p:nvPr/>
        </p:nvCxnSpPr>
        <p:spPr>
          <a:xfrm flipV="1">
            <a:off x="1423219" y="5397910"/>
            <a:ext cx="9210368" cy="98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7B766AF6-D830-C8DC-FD31-7D58CC882F15}"/>
              </a:ext>
            </a:extLst>
          </p:cNvPr>
          <p:cNvSpPr txBox="1"/>
          <p:nvPr/>
        </p:nvSpPr>
        <p:spPr>
          <a:xfrm>
            <a:off x="1779640" y="1962158"/>
            <a:ext cx="1602657" cy="646331"/>
          </a:xfrm>
          <a:prstGeom prst="rect">
            <a:avLst/>
          </a:prstGeom>
          <a:noFill/>
        </p:spPr>
        <p:txBody>
          <a:bodyPr wrap="square" rtlCol="0">
            <a:spAutoFit/>
          </a:bodyPr>
          <a:lstStyle/>
          <a:p>
            <a:r>
              <a:rPr lang="en-US" dirty="0"/>
              <a:t>Compute Eye Ratio</a:t>
            </a:r>
            <a:endParaRPr lang="en-IN" dirty="0"/>
          </a:p>
        </p:txBody>
      </p:sp>
      <p:sp>
        <p:nvSpPr>
          <p:cNvPr id="48" name="TextBox 47">
            <a:extLst>
              <a:ext uri="{FF2B5EF4-FFF2-40B4-BE49-F238E27FC236}">
                <a16:creationId xmlns:a16="http://schemas.microsoft.com/office/drawing/2014/main" id="{37BD4661-1C84-CEB2-6325-A30B35ACD670}"/>
              </a:ext>
            </a:extLst>
          </p:cNvPr>
          <p:cNvSpPr txBox="1"/>
          <p:nvPr/>
        </p:nvSpPr>
        <p:spPr>
          <a:xfrm>
            <a:off x="3903406" y="2831694"/>
            <a:ext cx="1799303" cy="646331"/>
          </a:xfrm>
          <a:prstGeom prst="rect">
            <a:avLst/>
          </a:prstGeom>
          <a:noFill/>
        </p:spPr>
        <p:txBody>
          <a:bodyPr wrap="square" rtlCol="0">
            <a:spAutoFit/>
          </a:bodyPr>
          <a:lstStyle/>
          <a:p>
            <a:r>
              <a:rPr lang="en-US" dirty="0"/>
              <a:t>Mouth Aspect Ratio</a:t>
            </a:r>
            <a:endParaRPr lang="en-IN" dirty="0"/>
          </a:p>
        </p:txBody>
      </p:sp>
      <p:sp>
        <p:nvSpPr>
          <p:cNvPr id="49" name="TextBox 48">
            <a:extLst>
              <a:ext uri="{FF2B5EF4-FFF2-40B4-BE49-F238E27FC236}">
                <a16:creationId xmlns:a16="http://schemas.microsoft.com/office/drawing/2014/main" id="{3EF9718F-D3B8-A8E8-40B0-E6787FAE17BA}"/>
              </a:ext>
            </a:extLst>
          </p:cNvPr>
          <p:cNvSpPr txBox="1"/>
          <p:nvPr/>
        </p:nvSpPr>
        <p:spPr>
          <a:xfrm>
            <a:off x="6096000" y="4090219"/>
            <a:ext cx="1946778" cy="369332"/>
          </a:xfrm>
          <a:prstGeom prst="rect">
            <a:avLst/>
          </a:prstGeom>
          <a:noFill/>
        </p:spPr>
        <p:txBody>
          <a:bodyPr wrap="square" rtlCol="0">
            <a:spAutoFit/>
          </a:bodyPr>
          <a:lstStyle/>
          <a:p>
            <a:r>
              <a:rPr lang="en-US" dirty="0"/>
              <a:t>Calculate Eye Blink</a:t>
            </a:r>
            <a:endParaRPr lang="en-IN" dirty="0"/>
          </a:p>
        </p:txBody>
      </p:sp>
      <p:sp>
        <p:nvSpPr>
          <p:cNvPr id="50" name="TextBox 49">
            <a:extLst>
              <a:ext uri="{FF2B5EF4-FFF2-40B4-BE49-F238E27FC236}">
                <a16:creationId xmlns:a16="http://schemas.microsoft.com/office/drawing/2014/main" id="{2A555C91-FA82-C968-5F4E-0BF784F09593}"/>
              </a:ext>
            </a:extLst>
          </p:cNvPr>
          <p:cNvSpPr txBox="1"/>
          <p:nvPr/>
        </p:nvSpPr>
        <p:spPr>
          <a:xfrm>
            <a:off x="8455750" y="4802437"/>
            <a:ext cx="1951686" cy="369332"/>
          </a:xfrm>
          <a:prstGeom prst="rect">
            <a:avLst/>
          </a:prstGeom>
          <a:noFill/>
        </p:spPr>
        <p:txBody>
          <a:bodyPr wrap="square" rtlCol="0">
            <a:spAutoFit/>
          </a:bodyPr>
          <a:lstStyle/>
          <a:p>
            <a:r>
              <a:rPr lang="en-US" dirty="0"/>
              <a:t>Perform Operation</a:t>
            </a:r>
            <a:endParaRPr lang="en-IN" dirty="0"/>
          </a:p>
        </p:txBody>
      </p:sp>
    </p:spTree>
    <p:extLst>
      <p:ext uri="{BB962C8B-B14F-4D97-AF65-F5344CB8AC3E}">
        <p14:creationId xmlns:p14="http://schemas.microsoft.com/office/powerpoint/2010/main" val="343681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D0D9F-7664-F732-A1AB-606340EE73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7EEFFAE-A17B-4FD5-5881-CC9A759DF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2" y="0"/>
            <a:ext cx="1638552" cy="1600884"/>
          </a:xfrm>
          <a:prstGeom prst="rect">
            <a:avLst/>
          </a:prstGeom>
        </p:spPr>
      </p:pic>
      <p:sp>
        <p:nvSpPr>
          <p:cNvPr id="6" name="Rectangle 5">
            <a:extLst>
              <a:ext uri="{FF2B5EF4-FFF2-40B4-BE49-F238E27FC236}">
                <a16:creationId xmlns:a16="http://schemas.microsoft.com/office/drawing/2014/main" id="{86F31321-EC57-FA0C-583A-0F54155EFD94}"/>
              </a:ext>
            </a:extLst>
          </p:cNvPr>
          <p:cNvSpPr/>
          <p:nvPr/>
        </p:nvSpPr>
        <p:spPr>
          <a:xfrm>
            <a:off x="1687284" y="32316"/>
            <a:ext cx="10504716" cy="9833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DATA FLOW DIAGRAM</a:t>
            </a:r>
            <a:endParaRPr lang="en-IN" sz="4000" dirty="0"/>
          </a:p>
        </p:txBody>
      </p:sp>
      <p:sp>
        <p:nvSpPr>
          <p:cNvPr id="7" name="Rectangle 6">
            <a:extLst>
              <a:ext uri="{FF2B5EF4-FFF2-40B4-BE49-F238E27FC236}">
                <a16:creationId xmlns:a16="http://schemas.microsoft.com/office/drawing/2014/main" id="{953D5B9D-1644-B94B-D8EB-E6E8FABA5208}"/>
              </a:ext>
            </a:extLst>
          </p:cNvPr>
          <p:cNvSpPr/>
          <p:nvPr/>
        </p:nvSpPr>
        <p:spPr>
          <a:xfrm>
            <a:off x="0" y="6444001"/>
            <a:ext cx="12192000" cy="41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19</a:t>
            </a:r>
          </a:p>
        </p:txBody>
      </p:sp>
      <p:sp>
        <p:nvSpPr>
          <p:cNvPr id="3" name="Rectangle 2">
            <a:extLst>
              <a:ext uri="{FF2B5EF4-FFF2-40B4-BE49-F238E27FC236}">
                <a16:creationId xmlns:a16="http://schemas.microsoft.com/office/drawing/2014/main" id="{5A3A667C-2946-85A2-3220-62C703E398F0}"/>
              </a:ext>
            </a:extLst>
          </p:cNvPr>
          <p:cNvSpPr/>
          <p:nvPr/>
        </p:nvSpPr>
        <p:spPr>
          <a:xfrm>
            <a:off x="1539550" y="1338844"/>
            <a:ext cx="1716833" cy="391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Oval 3">
            <a:extLst>
              <a:ext uri="{FF2B5EF4-FFF2-40B4-BE49-F238E27FC236}">
                <a16:creationId xmlns:a16="http://schemas.microsoft.com/office/drawing/2014/main" id="{E8D45C88-02A3-B4BF-AA28-00D2DD990681}"/>
              </a:ext>
            </a:extLst>
          </p:cNvPr>
          <p:cNvSpPr/>
          <p:nvPr/>
        </p:nvSpPr>
        <p:spPr>
          <a:xfrm>
            <a:off x="1303560" y="2184259"/>
            <a:ext cx="1903445" cy="5989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Oval 8">
            <a:extLst>
              <a:ext uri="{FF2B5EF4-FFF2-40B4-BE49-F238E27FC236}">
                <a16:creationId xmlns:a16="http://schemas.microsoft.com/office/drawing/2014/main" id="{21BC8290-1776-8D2C-452B-AC85C0B06518}"/>
              </a:ext>
            </a:extLst>
          </p:cNvPr>
          <p:cNvSpPr/>
          <p:nvPr/>
        </p:nvSpPr>
        <p:spPr>
          <a:xfrm>
            <a:off x="1356822" y="3150264"/>
            <a:ext cx="1922105" cy="674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Oval 9">
            <a:extLst>
              <a:ext uri="{FF2B5EF4-FFF2-40B4-BE49-F238E27FC236}">
                <a16:creationId xmlns:a16="http://schemas.microsoft.com/office/drawing/2014/main" id="{A5A9C552-D9E6-87F6-4B93-EEF8017E3C5D}"/>
              </a:ext>
            </a:extLst>
          </p:cNvPr>
          <p:cNvSpPr/>
          <p:nvPr/>
        </p:nvSpPr>
        <p:spPr>
          <a:xfrm>
            <a:off x="1413586" y="4275208"/>
            <a:ext cx="1836578" cy="707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Oval 10">
            <a:extLst>
              <a:ext uri="{FF2B5EF4-FFF2-40B4-BE49-F238E27FC236}">
                <a16:creationId xmlns:a16="http://schemas.microsoft.com/office/drawing/2014/main" id="{A5E2206E-E547-5210-4DC4-F73DFB6BB1C2}"/>
              </a:ext>
            </a:extLst>
          </p:cNvPr>
          <p:cNvSpPr/>
          <p:nvPr/>
        </p:nvSpPr>
        <p:spPr>
          <a:xfrm>
            <a:off x="1503391" y="5419065"/>
            <a:ext cx="1705951" cy="8797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Oval 11">
            <a:extLst>
              <a:ext uri="{FF2B5EF4-FFF2-40B4-BE49-F238E27FC236}">
                <a16:creationId xmlns:a16="http://schemas.microsoft.com/office/drawing/2014/main" id="{0477D846-8C5B-76FE-EA32-8D4711E596ED}"/>
              </a:ext>
            </a:extLst>
          </p:cNvPr>
          <p:cNvSpPr/>
          <p:nvPr/>
        </p:nvSpPr>
        <p:spPr>
          <a:xfrm>
            <a:off x="7907694" y="4222661"/>
            <a:ext cx="1828800" cy="7514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D8E61EE0-5E03-570B-FB6E-90E43D82A238}"/>
              </a:ext>
            </a:extLst>
          </p:cNvPr>
          <p:cNvSpPr/>
          <p:nvPr/>
        </p:nvSpPr>
        <p:spPr>
          <a:xfrm>
            <a:off x="8019661" y="2711823"/>
            <a:ext cx="1604865" cy="412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B14545B6-9DE6-2036-ABE0-A37539F9925A}"/>
              </a:ext>
            </a:extLst>
          </p:cNvPr>
          <p:cNvSpPr txBox="1"/>
          <p:nvPr/>
        </p:nvSpPr>
        <p:spPr>
          <a:xfrm>
            <a:off x="1632074" y="1338844"/>
            <a:ext cx="1371600" cy="369332"/>
          </a:xfrm>
          <a:prstGeom prst="rect">
            <a:avLst/>
          </a:prstGeom>
          <a:noFill/>
        </p:spPr>
        <p:txBody>
          <a:bodyPr wrap="square" rtlCol="0">
            <a:spAutoFit/>
          </a:bodyPr>
          <a:lstStyle/>
          <a:p>
            <a:pPr algn="ctr"/>
            <a:r>
              <a:rPr lang="en-GB" dirty="0"/>
              <a:t>USER</a:t>
            </a:r>
            <a:endParaRPr lang="en-IN" dirty="0"/>
          </a:p>
        </p:txBody>
      </p:sp>
      <p:sp>
        <p:nvSpPr>
          <p:cNvPr id="15" name="TextBox 14">
            <a:extLst>
              <a:ext uri="{FF2B5EF4-FFF2-40B4-BE49-F238E27FC236}">
                <a16:creationId xmlns:a16="http://schemas.microsoft.com/office/drawing/2014/main" id="{67906814-DC72-1C6B-2DF8-8810304D5316}"/>
              </a:ext>
            </a:extLst>
          </p:cNvPr>
          <p:cNvSpPr txBox="1"/>
          <p:nvPr/>
        </p:nvSpPr>
        <p:spPr>
          <a:xfrm>
            <a:off x="1516222" y="2197383"/>
            <a:ext cx="1604865" cy="646331"/>
          </a:xfrm>
          <a:prstGeom prst="rect">
            <a:avLst/>
          </a:prstGeom>
          <a:noFill/>
        </p:spPr>
        <p:txBody>
          <a:bodyPr wrap="square" rtlCol="0">
            <a:spAutoFit/>
          </a:bodyPr>
          <a:lstStyle/>
          <a:p>
            <a:pPr algn="ctr"/>
            <a:r>
              <a:rPr lang="en-GB" dirty="0"/>
              <a:t>SEGMENTED </a:t>
            </a:r>
          </a:p>
          <a:p>
            <a:pPr algn="ctr"/>
            <a:r>
              <a:rPr lang="en-GB" dirty="0"/>
              <a:t>IMAGE</a:t>
            </a:r>
          </a:p>
        </p:txBody>
      </p:sp>
      <p:sp>
        <p:nvSpPr>
          <p:cNvPr id="16" name="TextBox 15">
            <a:extLst>
              <a:ext uri="{FF2B5EF4-FFF2-40B4-BE49-F238E27FC236}">
                <a16:creationId xmlns:a16="http://schemas.microsoft.com/office/drawing/2014/main" id="{75DC7562-6F3A-DB2A-8843-64004E2E11A1}"/>
              </a:ext>
            </a:extLst>
          </p:cNvPr>
          <p:cNvSpPr txBox="1"/>
          <p:nvPr/>
        </p:nvSpPr>
        <p:spPr>
          <a:xfrm>
            <a:off x="1412417" y="3143157"/>
            <a:ext cx="1794589" cy="646331"/>
          </a:xfrm>
          <a:prstGeom prst="rect">
            <a:avLst/>
          </a:prstGeom>
          <a:noFill/>
        </p:spPr>
        <p:txBody>
          <a:bodyPr wrap="square" rtlCol="0">
            <a:spAutoFit/>
          </a:bodyPr>
          <a:lstStyle/>
          <a:p>
            <a:pPr algn="ctr"/>
            <a:r>
              <a:rPr lang="en-GB" dirty="0"/>
              <a:t>FEATURE</a:t>
            </a:r>
          </a:p>
          <a:p>
            <a:pPr algn="ctr"/>
            <a:r>
              <a:rPr lang="en-GB" dirty="0"/>
              <a:t>EXTRACTION</a:t>
            </a:r>
            <a:endParaRPr lang="en-IN" dirty="0"/>
          </a:p>
        </p:txBody>
      </p:sp>
      <p:sp>
        <p:nvSpPr>
          <p:cNvPr id="17" name="TextBox 16">
            <a:extLst>
              <a:ext uri="{FF2B5EF4-FFF2-40B4-BE49-F238E27FC236}">
                <a16:creationId xmlns:a16="http://schemas.microsoft.com/office/drawing/2014/main" id="{B5200158-17C3-4AF6-B3B5-83B7B03CC0BF}"/>
              </a:ext>
            </a:extLst>
          </p:cNvPr>
          <p:cNvSpPr txBox="1"/>
          <p:nvPr/>
        </p:nvSpPr>
        <p:spPr>
          <a:xfrm flipH="1">
            <a:off x="1385593" y="4275208"/>
            <a:ext cx="1848238" cy="646331"/>
          </a:xfrm>
          <a:prstGeom prst="rect">
            <a:avLst/>
          </a:prstGeom>
          <a:noFill/>
        </p:spPr>
        <p:txBody>
          <a:bodyPr wrap="square" rtlCol="0">
            <a:spAutoFit/>
          </a:bodyPr>
          <a:lstStyle/>
          <a:p>
            <a:pPr algn="ctr"/>
            <a:r>
              <a:rPr lang="en-GB" dirty="0"/>
              <a:t>DETECTION</a:t>
            </a:r>
          </a:p>
          <a:p>
            <a:pPr algn="ctr"/>
            <a:r>
              <a:rPr lang="en-GB" dirty="0"/>
              <a:t>MECHANISM</a:t>
            </a:r>
            <a:endParaRPr lang="en-IN" dirty="0"/>
          </a:p>
        </p:txBody>
      </p:sp>
      <p:sp>
        <p:nvSpPr>
          <p:cNvPr id="18" name="TextBox 17">
            <a:extLst>
              <a:ext uri="{FF2B5EF4-FFF2-40B4-BE49-F238E27FC236}">
                <a16:creationId xmlns:a16="http://schemas.microsoft.com/office/drawing/2014/main" id="{DF7DAF59-5A74-D26F-650C-82E9A0B1F079}"/>
              </a:ext>
            </a:extLst>
          </p:cNvPr>
          <p:cNvSpPr txBox="1"/>
          <p:nvPr/>
        </p:nvSpPr>
        <p:spPr>
          <a:xfrm>
            <a:off x="1413586" y="5401330"/>
            <a:ext cx="1856792" cy="923330"/>
          </a:xfrm>
          <a:prstGeom prst="rect">
            <a:avLst/>
          </a:prstGeom>
          <a:noFill/>
        </p:spPr>
        <p:txBody>
          <a:bodyPr wrap="square" rtlCol="0">
            <a:spAutoFit/>
          </a:bodyPr>
          <a:lstStyle/>
          <a:p>
            <a:pPr algn="ctr"/>
            <a:r>
              <a:rPr lang="en-GB" dirty="0"/>
              <a:t>MOUSE MOVEMENT/</a:t>
            </a:r>
          </a:p>
          <a:p>
            <a:pPr algn="ctr"/>
            <a:r>
              <a:rPr lang="en-GB" dirty="0"/>
              <a:t>CLICK</a:t>
            </a:r>
            <a:endParaRPr lang="en-IN" dirty="0"/>
          </a:p>
        </p:txBody>
      </p:sp>
      <p:sp>
        <p:nvSpPr>
          <p:cNvPr id="19" name="TextBox 18">
            <a:extLst>
              <a:ext uri="{FF2B5EF4-FFF2-40B4-BE49-F238E27FC236}">
                <a16:creationId xmlns:a16="http://schemas.microsoft.com/office/drawing/2014/main" id="{8D647E79-7B1E-059D-5BEA-17E473D3BD95}"/>
              </a:ext>
            </a:extLst>
          </p:cNvPr>
          <p:cNvSpPr txBox="1"/>
          <p:nvPr/>
        </p:nvSpPr>
        <p:spPr>
          <a:xfrm>
            <a:off x="8094305" y="2698590"/>
            <a:ext cx="1240971" cy="369332"/>
          </a:xfrm>
          <a:prstGeom prst="rect">
            <a:avLst/>
          </a:prstGeom>
          <a:noFill/>
        </p:spPr>
        <p:txBody>
          <a:bodyPr wrap="square" rtlCol="0">
            <a:spAutoFit/>
          </a:bodyPr>
          <a:lstStyle/>
          <a:p>
            <a:pPr algn="ctr"/>
            <a:r>
              <a:rPr lang="en-GB" dirty="0"/>
              <a:t>INPUT</a:t>
            </a:r>
            <a:endParaRPr lang="en-IN" dirty="0"/>
          </a:p>
        </p:txBody>
      </p:sp>
      <p:sp>
        <p:nvSpPr>
          <p:cNvPr id="20" name="TextBox 19">
            <a:extLst>
              <a:ext uri="{FF2B5EF4-FFF2-40B4-BE49-F238E27FC236}">
                <a16:creationId xmlns:a16="http://schemas.microsoft.com/office/drawing/2014/main" id="{B52DD11B-A39D-8B14-A43C-0FFD15AB490A}"/>
              </a:ext>
            </a:extLst>
          </p:cNvPr>
          <p:cNvSpPr txBox="1"/>
          <p:nvPr/>
        </p:nvSpPr>
        <p:spPr>
          <a:xfrm>
            <a:off x="7952012" y="4352311"/>
            <a:ext cx="1618862" cy="369332"/>
          </a:xfrm>
          <a:prstGeom prst="rect">
            <a:avLst/>
          </a:prstGeom>
          <a:noFill/>
        </p:spPr>
        <p:txBody>
          <a:bodyPr wrap="square" rtlCol="0">
            <a:spAutoFit/>
          </a:bodyPr>
          <a:lstStyle/>
          <a:p>
            <a:pPr algn="ctr"/>
            <a:r>
              <a:rPr lang="en-GB" dirty="0"/>
              <a:t>USER FACE</a:t>
            </a:r>
            <a:endParaRPr lang="en-IN" dirty="0"/>
          </a:p>
        </p:txBody>
      </p:sp>
      <p:cxnSp>
        <p:nvCxnSpPr>
          <p:cNvPr id="21" name="Straight Arrow Connector 20">
            <a:extLst>
              <a:ext uri="{FF2B5EF4-FFF2-40B4-BE49-F238E27FC236}">
                <a16:creationId xmlns:a16="http://schemas.microsoft.com/office/drawing/2014/main" id="{741B45B4-308C-01CA-0ED3-3D619BAE0AE0}"/>
              </a:ext>
            </a:extLst>
          </p:cNvPr>
          <p:cNvCxnSpPr>
            <a:stCxn id="14" idx="2"/>
            <a:endCxn id="15" idx="0"/>
          </p:cNvCxnSpPr>
          <p:nvPr/>
        </p:nvCxnSpPr>
        <p:spPr>
          <a:xfrm>
            <a:off x="2317874" y="1708176"/>
            <a:ext cx="781" cy="489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7561680-5636-4A81-9A29-1A26A3AF2717}"/>
              </a:ext>
            </a:extLst>
          </p:cNvPr>
          <p:cNvCxnSpPr>
            <a:stCxn id="15" idx="2"/>
            <a:endCxn id="16" idx="0"/>
          </p:cNvCxnSpPr>
          <p:nvPr/>
        </p:nvCxnSpPr>
        <p:spPr>
          <a:xfrm flipH="1">
            <a:off x="2309712" y="2843714"/>
            <a:ext cx="8943" cy="299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AB02C33-8594-875E-5E7F-6E88D1547E05}"/>
              </a:ext>
            </a:extLst>
          </p:cNvPr>
          <p:cNvCxnSpPr>
            <a:stCxn id="9" idx="4"/>
            <a:endCxn id="17" idx="0"/>
          </p:cNvCxnSpPr>
          <p:nvPr/>
        </p:nvCxnSpPr>
        <p:spPr>
          <a:xfrm flipH="1">
            <a:off x="2309712" y="3824527"/>
            <a:ext cx="8163" cy="450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0BC434-2F69-34DF-E861-0244C91FD6BA}"/>
              </a:ext>
            </a:extLst>
          </p:cNvPr>
          <p:cNvCxnSpPr>
            <a:stCxn id="10" idx="4"/>
            <a:endCxn id="18" idx="0"/>
          </p:cNvCxnSpPr>
          <p:nvPr/>
        </p:nvCxnSpPr>
        <p:spPr>
          <a:xfrm>
            <a:off x="2331875" y="4982501"/>
            <a:ext cx="10107" cy="418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64BB034-581F-075D-A6D8-5D3E9C4BBBFD}"/>
              </a:ext>
            </a:extLst>
          </p:cNvPr>
          <p:cNvCxnSpPr>
            <a:stCxn id="13" idx="2"/>
            <a:endCxn id="12" idx="0"/>
          </p:cNvCxnSpPr>
          <p:nvPr/>
        </p:nvCxnSpPr>
        <p:spPr>
          <a:xfrm>
            <a:off x="8822094" y="3124822"/>
            <a:ext cx="0" cy="1097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C3E3335-3795-7D8A-11BE-C38877EBBC9B}"/>
              </a:ext>
            </a:extLst>
          </p:cNvPr>
          <p:cNvCxnSpPr>
            <a:stCxn id="12" idx="2"/>
            <a:endCxn id="17" idx="1"/>
          </p:cNvCxnSpPr>
          <p:nvPr/>
        </p:nvCxnSpPr>
        <p:spPr>
          <a:xfrm flipH="1">
            <a:off x="3233831" y="4598373"/>
            <a:ext cx="467386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52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B688D-1AAD-34AF-9310-C584D27E514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4B6C6E0-ED7A-CF0D-79C5-F1B611577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38552" cy="1600884"/>
          </a:xfrm>
          <a:prstGeom prst="rect">
            <a:avLst/>
          </a:prstGeom>
        </p:spPr>
      </p:pic>
      <p:sp>
        <p:nvSpPr>
          <p:cNvPr id="6" name="Rectangle 5">
            <a:extLst>
              <a:ext uri="{FF2B5EF4-FFF2-40B4-BE49-F238E27FC236}">
                <a16:creationId xmlns:a16="http://schemas.microsoft.com/office/drawing/2014/main" id="{55CD4E20-F830-972A-C721-A90B07E14E3E}"/>
              </a:ext>
            </a:extLst>
          </p:cNvPr>
          <p:cNvSpPr/>
          <p:nvPr/>
        </p:nvSpPr>
        <p:spPr>
          <a:xfrm>
            <a:off x="1638552" y="0"/>
            <a:ext cx="10548259" cy="1130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TITLE</a:t>
            </a:r>
            <a:endParaRPr lang="en-IN" sz="4000" b="1" dirty="0"/>
          </a:p>
        </p:txBody>
      </p:sp>
      <p:sp>
        <p:nvSpPr>
          <p:cNvPr id="7" name="Rectangle 6">
            <a:extLst>
              <a:ext uri="{FF2B5EF4-FFF2-40B4-BE49-F238E27FC236}">
                <a16:creationId xmlns:a16="http://schemas.microsoft.com/office/drawing/2014/main" id="{F7762108-300C-573A-303E-E573EB3250E8}"/>
              </a:ext>
            </a:extLst>
          </p:cNvPr>
          <p:cNvSpPr/>
          <p:nvPr/>
        </p:nvSpPr>
        <p:spPr>
          <a:xfrm>
            <a:off x="0" y="6407035"/>
            <a:ext cx="12192000" cy="4509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2</a:t>
            </a:r>
          </a:p>
        </p:txBody>
      </p:sp>
      <p:sp>
        <p:nvSpPr>
          <p:cNvPr id="8" name="TextBox 7">
            <a:extLst>
              <a:ext uri="{FF2B5EF4-FFF2-40B4-BE49-F238E27FC236}">
                <a16:creationId xmlns:a16="http://schemas.microsoft.com/office/drawing/2014/main" id="{6DF2BB8A-25C4-8303-B2AC-4FB317C9BB35}"/>
              </a:ext>
            </a:extLst>
          </p:cNvPr>
          <p:cNvSpPr txBox="1"/>
          <p:nvPr/>
        </p:nvSpPr>
        <p:spPr>
          <a:xfrm>
            <a:off x="1435509" y="2447700"/>
            <a:ext cx="10225548" cy="1692771"/>
          </a:xfrm>
          <a:prstGeom prst="rect">
            <a:avLst/>
          </a:prstGeom>
          <a:noFill/>
        </p:spPr>
        <p:txBody>
          <a:bodyPr wrap="square">
            <a:spAutoFit/>
          </a:bodyPr>
          <a:lstStyle/>
          <a:p>
            <a:pPr marL="0" marR="0" lvl="0" indent="0" algn="ctr" rtl="0">
              <a:lnSpc>
                <a:spcPct val="100000"/>
              </a:lnSpc>
              <a:spcBef>
                <a:spcPts val="0"/>
              </a:spcBef>
              <a:spcAft>
                <a:spcPts val="0"/>
              </a:spcAft>
              <a:buClr>
                <a:schemeClr val="dk1"/>
              </a:buClr>
              <a:buSzPts val="2400"/>
              <a:buFont typeface="Arial"/>
              <a:buNone/>
            </a:pPr>
            <a:endParaRPr lang="en-US" sz="16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Arial"/>
              <a:buNone/>
            </a:pPr>
            <a:r>
              <a:rPr lang="en-US" sz="4400" b="1" dirty="0">
                <a:latin typeface="Times New Roman" panose="02020603050405020304" pitchFamily="18" charset="0"/>
                <a:cs typeface="Times New Roman" panose="02020603050405020304" pitchFamily="18" charset="0"/>
              </a:rPr>
              <a:t>AI Powered Gaze Tracking Using Facial Recognition Techniques</a:t>
            </a:r>
            <a:endParaRPr lang="en-US" sz="44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334882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804A5-8618-D28A-58A4-351E894A8E3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308D1E9-F140-6E3B-A5B3-19415A29C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14" y="195259"/>
            <a:ext cx="1638552" cy="1600884"/>
          </a:xfrm>
          <a:prstGeom prst="rect">
            <a:avLst/>
          </a:prstGeom>
        </p:spPr>
      </p:pic>
      <p:sp>
        <p:nvSpPr>
          <p:cNvPr id="6" name="Rectangle 5">
            <a:extLst>
              <a:ext uri="{FF2B5EF4-FFF2-40B4-BE49-F238E27FC236}">
                <a16:creationId xmlns:a16="http://schemas.microsoft.com/office/drawing/2014/main" id="{DF6D71FD-D642-D60C-02FF-1B07AB3DE0D2}"/>
              </a:ext>
            </a:extLst>
          </p:cNvPr>
          <p:cNvSpPr/>
          <p:nvPr/>
        </p:nvSpPr>
        <p:spPr>
          <a:xfrm>
            <a:off x="1780066" y="-7962"/>
            <a:ext cx="10406745" cy="5947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t>Activity Diagram</a:t>
            </a:r>
            <a:endParaRPr lang="en-IN" sz="4400" b="1" dirty="0"/>
          </a:p>
        </p:txBody>
      </p:sp>
      <p:sp>
        <p:nvSpPr>
          <p:cNvPr id="7" name="Rectangle 6">
            <a:extLst>
              <a:ext uri="{FF2B5EF4-FFF2-40B4-BE49-F238E27FC236}">
                <a16:creationId xmlns:a16="http://schemas.microsoft.com/office/drawing/2014/main" id="{9858BADC-DD7B-7E06-2385-00BB6A7244A4}"/>
              </a:ext>
            </a:extLst>
          </p:cNvPr>
          <p:cNvSpPr/>
          <p:nvPr/>
        </p:nvSpPr>
        <p:spPr>
          <a:xfrm>
            <a:off x="0" y="6662741"/>
            <a:ext cx="12192000" cy="1905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20</a:t>
            </a:r>
          </a:p>
        </p:txBody>
      </p:sp>
      <p:sp>
        <p:nvSpPr>
          <p:cNvPr id="3" name="Oval 2">
            <a:extLst>
              <a:ext uri="{FF2B5EF4-FFF2-40B4-BE49-F238E27FC236}">
                <a16:creationId xmlns:a16="http://schemas.microsoft.com/office/drawing/2014/main" id="{73417530-25C9-8581-9CBE-EE3FEF443100}"/>
              </a:ext>
            </a:extLst>
          </p:cNvPr>
          <p:cNvSpPr/>
          <p:nvPr/>
        </p:nvSpPr>
        <p:spPr>
          <a:xfrm>
            <a:off x="5852160" y="660218"/>
            <a:ext cx="325120" cy="18288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508C4CBC-12C3-4156-AC0B-EC178BB58166}"/>
              </a:ext>
            </a:extLst>
          </p:cNvPr>
          <p:cNvSpPr/>
          <p:nvPr/>
        </p:nvSpPr>
        <p:spPr>
          <a:xfrm>
            <a:off x="5276724" y="1013641"/>
            <a:ext cx="1638552" cy="355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Detect Face</a:t>
            </a:r>
            <a:endParaRPr lang="en-IN" dirty="0"/>
          </a:p>
        </p:txBody>
      </p:sp>
      <p:sp>
        <p:nvSpPr>
          <p:cNvPr id="9" name="Rectangle: Rounded Corners 8">
            <a:extLst>
              <a:ext uri="{FF2B5EF4-FFF2-40B4-BE49-F238E27FC236}">
                <a16:creationId xmlns:a16="http://schemas.microsoft.com/office/drawing/2014/main" id="{9B17A438-9BBB-E0F4-78B2-A143E1191BA3}"/>
              </a:ext>
            </a:extLst>
          </p:cNvPr>
          <p:cNvSpPr/>
          <p:nvPr/>
        </p:nvSpPr>
        <p:spPr>
          <a:xfrm>
            <a:off x="5276724" y="1532980"/>
            <a:ext cx="2275840" cy="355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If Face Detected?</a:t>
            </a:r>
            <a:endParaRPr lang="en-IN" dirty="0"/>
          </a:p>
        </p:txBody>
      </p:sp>
      <p:sp>
        <p:nvSpPr>
          <p:cNvPr id="11" name="Rectangle: Rounded Corners 10">
            <a:extLst>
              <a:ext uri="{FF2B5EF4-FFF2-40B4-BE49-F238E27FC236}">
                <a16:creationId xmlns:a16="http://schemas.microsoft.com/office/drawing/2014/main" id="{AD9F0668-2D92-2D61-B133-5CF52B429686}"/>
              </a:ext>
            </a:extLst>
          </p:cNvPr>
          <p:cNvSpPr/>
          <p:nvPr/>
        </p:nvSpPr>
        <p:spPr>
          <a:xfrm>
            <a:off x="3119120" y="1888580"/>
            <a:ext cx="1869440" cy="3759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 Landmarks</a:t>
            </a:r>
            <a:endParaRPr lang="en-IN" dirty="0"/>
          </a:p>
        </p:txBody>
      </p:sp>
      <p:sp>
        <p:nvSpPr>
          <p:cNvPr id="12" name="Rectangle: Rounded Corners 11">
            <a:extLst>
              <a:ext uri="{FF2B5EF4-FFF2-40B4-BE49-F238E27FC236}">
                <a16:creationId xmlns:a16="http://schemas.microsoft.com/office/drawing/2014/main" id="{8192FF37-6699-4C44-D775-630A01033404}"/>
              </a:ext>
            </a:extLst>
          </p:cNvPr>
          <p:cNvSpPr/>
          <p:nvPr/>
        </p:nvSpPr>
        <p:spPr>
          <a:xfrm>
            <a:off x="7926196" y="1959700"/>
            <a:ext cx="2113280" cy="304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Detect Face</a:t>
            </a:r>
            <a:endParaRPr lang="en-IN" dirty="0"/>
          </a:p>
        </p:txBody>
      </p:sp>
      <p:sp>
        <p:nvSpPr>
          <p:cNvPr id="13" name="Rectangle: Rounded Corners 12">
            <a:extLst>
              <a:ext uri="{FF2B5EF4-FFF2-40B4-BE49-F238E27FC236}">
                <a16:creationId xmlns:a16="http://schemas.microsoft.com/office/drawing/2014/main" id="{B457BEC7-CD03-E148-23B1-F1C3359E688E}"/>
              </a:ext>
            </a:extLst>
          </p:cNvPr>
          <p:cNvSpPr/>
          <p:nvPr/>
        </p:nvSpPr>
        <p:spPr>
          <a:xfrm>
            <a:off x="2595880" y="2575083"/>
            <a:ext cx="3187448" cy="355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Calculate Aspect Ratio</a:t>
            </a:r>
            <a:endParaRPr lang="en-IN" dirty="0"/>
          </a:p>
        </p:txBody>
      </p:sp>
      <p:sp>
        <p:nvSpPr>
          <p:cNvPr id="14" name="Rectangle: Rounded Corners 13">
            <a:extLst>
              <a:ext uri="{FF2B5EF4-FFF2-40B4-BE49-F238E27FC236}">
                <a16:creationId xmlns:a16="http://schemas.microsoft.com/office/drawing/2014/main" id="{23B01F49-67CA-9244-E61B-B7672D66AE1C}"/>
              </a:ext>
            </a:extLst>
          </p:cNvPr>
          <p:cNvSpPr/>
          <p:nvPr/>
        </p:nvSpPr>
        <p:spPr>
          <a:xfrm>
            <a:off x="3183764" y="3072809"/>
            <a:ext cx="2092960" cy="355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Is Mouth Open?</a:t>
            </a:r>
            <a:endParaRPr lang="en-IN" dirty="0"/>
          </a:p>
        </p:txBody>
      </p:sp>
      <p:sp>
        <p:nvSpPr>
          <p:cNvPr id="15" name="Rectangle: Rounded Corners 14">
            <a:extLst>
              <a:ext uri="{FF2B5EF4-FFF2-40B4-BE49-F238E27FC236}">
                <a16:creationId xmlns:a16="http://schemas.microsoft.com/office/drawing/2014/main" id="{FC5B6097-19DA-697C-462C-D2852F6F7454}"/>
              </a:ext>
            </a:extLst>
          </p:cNvPr>
          <p:cNvSpPr/>
          <p:nvPr/>
        </p:nvSpPr>
        <p:spPr>
          <a:xfrm>
            <a:off x="1332887" y="3487515"/>
            <a:ext cx="2175105" cy="4342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Activate Input Mode</a:t>
            </a:r>
            <a:endParaRPr lang="en-IN" dirty="0"/>
          </a:p>
        </p:txBody>
      </p:sp>
      <p:sp>
        <p:nvSpPr>
          <p:cNvPr id="16" name="Rectangle: Rounded Corners 15">
            <a:extLst>
              <a:ext uri="{FF2B5EF4-FFF2-40B4-BE49-F238E27FC236}">
                <a16:creationId xmlns:a16="http://schemas.microsoft.com/office/drawing/2014/main" id="{B56164B5-F754-2016-655E-AAFC05B58D28}"/>
              </a:ext>
            </a:extLst>
          </p:cNvPr>
          <p:cNvSpPr/>
          <p:nvPr/>
        </p:nvSpPr>
        <p:spPr>
          <a:xfrm>
            <a:off x="4785360" y="3519260"/>
            <a:ext cx="2621280" cy="4025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Calculate Aspect Ratios</a:t>
            </a:r>
            <a:endParaRPr lang="en-IN" dirty="0"/>
          </a:p>
        </p:txBody>
      </p:sp>
      <p:sp>
        <p:nvSpPr>
          <p:cNvPr id="17" name="Diamond 16">
            <a:extLst>
              <a:ext uri="{FF2B5EF4-FFF2-40B4-BE49-F238E27FC236}">
                <a16:creationId xmlns:a16="http://schemas.microsoft.com/office/drawing/2014/main" id="{68A7192F-675B-0E77-CA21-DB2B4C733398}"/>
              </a:ext>
            </a:extLst>
          </p:cNvPr>
          <p:cNvSpPr/>
          <p:nvPr/>
        </p:nvSpPr>
        <p:spPr>
          <a:xfrm>
            <a:off x="3877436" y="3509461"/>
            <a:ext cx="538480" cy="45754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008E8CD0-4A80-11A0-FB95-C070F6640ED0}"/>
              </a:ext>
            </a:extLst>
          </p:cNvPr>
          <p:cNvSpPr/>
          <p:nvPr/>
        </p:nvSpPr>
        <p:spPr>
          <a:xfrm>
            <a:off x="3335718" y="4071320"/>
            <a:ext cx="1907172" cy="3161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Is Wink Detected</a:t>
            </a:r>
            <a:endParaRPr lang="en-IN" dirty="0"/>
          </a:p>
        </p:txBody>
      </p:sp>
      <p:sp>
        <p:nvSpPr>
          <p:cNvPr id="19" name="Rectangle: Rounded Corners 18">
            <a:extLst>
              <a:ext uri="{FF2B5EF4-FFF2-40B4-BE49-F238E27FC236}">
                <a16:creationId xmlns:a16="http://schemas.microsoft.com/office/drawing/2014/main" id="{518BF8FE-7704-38E4-AFB0-852CC5BF8E3E}"/>
              </a:ext>
            </a:extLst>
          </p:cNvPr>
          <p:cNvSpPr/>
          <p:nvPr/>
        </p:nvSpPr>
        <p:spPr>
          <a:xfrm>
            <a:off x="967190" y="4387421"/>
            <a:ext cx="2247425" cy="4353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Perform Click</a:t>
            </a:r>
          </a:p>
          <a:p>
            <a:pPr algn="ctr"/>
            <a:endParaRPr lang="en-IN" dirty="0"/>
          </a:p>
        </p:txBody>
      </p:sp>
      <p:sp>
        <p:nvSpPr>
          <p:cNvPr id="20" name="Rectangle: Rounded Corners 19">
            <a:extLst>
              <a:ext uri="{FF2B5EF4-FFF2-40B4-BE49-F238E27FC236}">
                <a16:creationId xmlns:a16="http://schemas.microsoft.com/office/drawing/2014/main" id="{FB3F231D-6664-B898-3E61-8D27DF669B58}"/>
              </a:ext>
            </a:extLst>
          </p:cNvPr>
          <p:cNvSpPr/>
          <p:nvPr/>
        </p:nvSpPr>
        <p:spPr>
          <a:xfrm>
            <a:off x="5350636" y="4430913"/>
            <a:ext cx="2490092" cy="4025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Calculate Aspect Ratios</a:t>
            </a:r>
            <a:endParaRPr lang="en-IN" dirty="0"/>
          </a:p>
        </p:txBody>
      </p:sp>
      <p:sp>
        <p:nvSpPr>
          <p:cNvPr id="21" name="Diamond 20">
            <a:extLst>
              <a:ext uri="{FF2B5EF4-FFF2-40B4-BE49-F238E27FC236}">
                <a16:creationId xmlns:a16="http://schemas.microsoft.com/office/drawing/2014/main" id="{EDE512B5-D722-4032-0685-7DF132E02771}"/>
              </a:ext>
            </a:extLst>
          </p:cNvPr>
          <p:cNvSpPr/>
          <p:nvPr/>
        </p:nvSpPr>
        <p:spPr>
          <a:xfrm>
            <a:off x="4009962" y="4416581"/>
            <a:ext cx="430404" cy="43116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D7BB3B6B-03EA-0689-AD98-8B29805FA4A6}"/>
              </a:ext>
            </a:extLst>
          </p:cNvPr>
          <p:cNvSpPr/>
          <p:nvPr/>
        </p:nvSpPr>
        <p:spPr>
          <a:xfrm>
            <a:off x="3007360" y="4965861"/>
            <a:ext cx="2844800" cy="355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Speech to text Active?</a:t>
            </a:r>
            <a:endParaRPr lang="en-IN" dirty="0"/>
          </a:p>
        </p:txBody>
      </p:sp>
      <p:sp>
        <p:nvSpPr>
          <p:cNvPr id="23" name="Rectangle: Rounded Corners 22">
            <a:extLst>
              <a:ext uri="{FF2B5EF4-FFF2-40B4-BE49-F238E27FC236}">
                <a16:creationId xmlns:a16="http://schemas.microsoft.com/office/drawing/2014/main" id="{CDD44E15-39D5-F82A-F950-406A94E1AB59}"/>
              </a:ext>
            </a:extLst>
          </p:cNvPr>
          <p:cNvSpPr/>
          <p:nvPr/>
        </p:nvSpPr>
        <p:spPr>
          <a:xfrm>
            <a:off x="659673" y="5493476"/>
            <a:ext cx="2446497" cy="2888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Activate Speech to text</a:t>
            </a:r>
            <a:endParaRPr lang="en-IN" dirty="0"/>
          </a:p>
        </p:txBody>
      </p:sp>
      <p:sp>
        <p:nvSpPr>
          <p:cNvPr id="24" name="Rectangle: Rounded Corners 23">
            <a:extLst>
              <a:ext uri="{FF2B5EF4-FFF2-40B4-BE49-F238E27FC236}">
                <a16:creationId xmlns:a16="http://schemas.microsoft.com/office/drawing/2014/main" id="{1000E2FE-CE4F-FFB2-64E7-4306BB116190}"/>
              </a:ext>
            </a:extLst>
          </p:cNvPr>
          <p:cNvSpPr/>
          <p:nvPr/>
        </p:nvSpPr>
        <p:spPr>
          <a:xfrm>
            <a:off x="5595145" y="5488759"/>
            <a:ext cx="2551558" cy="3018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Activate Speech to Text</a:t>
            </a:r>
            <a:endParaRPr lang="en-IN" dirty="0"/>
          </a:p>
        </p:txBody>
      </p:sp>
      <p:sp>
        <p:nvSpPr>
          <p:cNvPr id="25" name="Diamond 24">
            <a:extLst>
              <a:ext uri="{FF2B5EF4-FFF2-40B4-BE49-F238E27FC236}">
                <a16:creationId xmlns:a16="http://schemas.microsoft.com/office/drawing/2014/main" id="{6D73DE25-1F3B-4662-3C76-8AA8FCA06EB8}"/>
              </a:ext>
            </a:extLst>
          </p:cNvPr>
          <p:cNvSpPr/>
          <p:nvPr/>
        </p:nvSpPr>
        <p:spPr>
          <a:xfrm>
            <a:off x="3998631" y="5439578"/>
            <a:ext cx="504316" cy="418489"/>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Diamond 25">
            <a:extLst>
              <a:ext uri="{FF2B5EF4-FFF2-40B4-BE49-F238E27FC236}">
                <a16:creationId xmlns:a16="http://schemas.microsoft.com/office/drawing/2014/main" id="{A24296B4-8A54-6B3F-38DD-D19F35CF297B}"/>
              </a:ext>
            </a:extLst>
          </p:cNvPr>
          <p:cNvSpPr/>
          <p:nvPr/>
        </p:nvSpPr>
        <p:spPr>
          <a:xfrm>
            <a:off x="8730678" y="5687702"/>
            <a:ext cx="504316" cy="46252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5FACF65F-27DC-9DEB-6A94-4E6703060316}"/>
              </a:ext>
            </a:extLst>
          </p:cNvPr>
          <p:cNvSpPr/>
          <p:nvPr/>
        </p:nvSpPr>
        <p:spPr>
          <a:xfrm>
            <a:off x="7840728" y="6321299"/>
            <a:ext cx="2284216" cy="3414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Display Feedback</a:t>
            </a:r>
            <a:endParaRPr lang="en-IN" dirty="0"/>
          </a:p>
        </p:txBody>
      </p:sp>
      <p:sp>
        <p:nvSpPr>
          <p:cNvPr id="31" name="Circle: Hollow 30">
            <a:extLst>
              <a:ext uri="{FF2B5EF4-FFF2-40B4-BE49-F238E27FC236}">
                <a16:creationId xmlns:a16="http://schemas.microsoft.com/office/drawing/2014/main" id="{129A7ED8-E765-A8E3-CFBE-13E22DC7B2E7}"/>
              </a:ext>
            </a:extLst>
          </p:cNvPr>
          <p:cNvSpPr/>
          <p:nvPr/>
        </p:nvSpPr>
        <p:spPr>
          <a:xfrm>
            <a:off x="11242040" y="6359940"/>
            <a:ext cx="254000" cy="264160"/>
          </a:xfrm>
          <a:prstGeom prst="donu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cxnSp>
        <p:nvCxnSpPr>
          <p:cNvPr id="33" name="Straight Arrow Connector 32">
            <a:extLst>
              <a:ext uri="{FF2B5EF4-FFF2-40B4-BE49-F238E27FC236}">
                <a16:creationId xmlns:a16="http://schemas.microsoft.com/office/drawing/2014/main" id="{64D15455-E095-BFE0-BD88-352EB4192D02}"/>
              </a:ext>
            </a:extLst>
          </p:cNvPr>
          <p:cNvCxnSpPr>
            <a:stCxn id="3" idx="4"/>
          </p:cNvCxnSpPr>
          <p:nvPr/>
        </p:nvCxnSpPr>
        <p:spPr>
          <a:xfrm>
            <a:off x="6014720" y="843098"/>
            <a:ext cx="0" cy="152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2B2FA20-BD1C-16B9-7E15-28B5A545D305}"/>
              </a:ext>
            </a:extLst>
          </p:cNvPr>
          <p:cNvCxnSpPr>
            <a:stCxn id="4" idx="2"/>
          </p:cNvCxnSpPr>
          <p:nvPr/>
        </p:nvCxnSpPr>
        <p:spPr>
          <a:xfrm>
            <a:off x="6096000" y="1369241"/>
            <a:ext cx="0" cy="163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CB47E1C-64EF-C576-DD5B-F6AD5AFDD19E}"/>
              </a:ext>
            </a:extLst>
          </p:cNvPr>
          <p:cNvCxnSpPr>
            <a:stCxn id="11" idx="2"/>
          </p:cNvCxnSpPr>
          <p:nvPr/>
        </p:nvCxnSpPr>
        <p:spPr>
          <a:xfrm>
            <a:off x="4053840" y="2264500"/>
            <a:ext cx="0" cy="269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455A2DD-08E5-BDFE-9827-30CD13573135}"/>
              </a:ext>
            </a:extLst>
          </p:cNvPr>
          <p:cNvCxnSpPr/>
          <p:nvPr/>
        </p:nvCxnSpPr>
        <p:spPr>
          <a:xfrm>
            <a:off x="4053840" y="2930683"/>
            <a:ext cx="0" cy="142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DBAD2972-10EA-735E-91CA-F75B725715AF}"/>
              </a:ext>
            </a:extLst>
          </p:cNvPr>
          <p:cNvCxnSpPr>
            <a:cxnSpLocks/>
            <a:stCxn id="14" idx="1"/>
            <a:endCxn id="15" idx="0"/>
          </p:cNvCxnSpPr>
          <p:nvPr/>
        </p:nvCxnSpPr>
        <p:spPr>
          <a:xfrm rot="10800000" flipV="1">
            <a:off x="2420440" y="3250609"/>
            <a:ext cx="763324" cy="2369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ADD3A6C-D464-A98D-A5A2-D67EC19587C1}"/>
              </a:ext>
            </a:extLst>
          </p:cNvPr>
          <p:cNvCxnSpPr>
            <a:stCxn id="14" idx="3"/>
            <a:endCxn id="16" idx="0"/>
          </p:cNvCxnSpPr>
          <p:nvPr/>
        </p:nvCxnSpPr>
        <p:spPr>
          <a:xfrm>
            <a:off x="5276724" y="3250609"/>
            <a:ext cx="819276" cy="2686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DF8D288-D999-CC23-EC32-D6F4BDFAADED}"/>
              </a:ext>
            </a:extLst>
          </p:cNvPr>
          <p:cNvCxnSpPr>
            <a:cxnSpLocks/>
            <a:stCxn id="15" idx="3"/>
            <a:endCxn id="17" idx="1"/>
          </p:cNvCxnSpPr>
          <p:nvPr/>
        </p:nvCxnSpPr>
        <p:spPr>
          <a:xfrm>
            <a:off x="3507992" y="3704638"/>
            <a:ext cx="369444" cy="33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1CEC6D3-FD83-746B-3B4C-3DDCE844A332}"/>
              </a:ext>
            </a:extLst>
          </p:cNvPr>
          <p:cNvCxnSpPr>
            <a:stCxn id="16" idx="1"/>
            <a:endCxn id="17" idx="3"/>
          </p:cNvCxnSpPr>
          <p:nvPr/>
        </p:nvCxnSpPr>
        <p:spPr>
          <a:xfrm flipH="1">
            <a:off x="4415916" y="3720510"/>
            <a:ext cx="369444" cy="1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653BC219-07D8-3238-3A48-6C7951C21B37}"/>
              </a:ext>
            </a:extLst>
          </p:cNvPr>
          <p:cNvCxnSpPr>
            <a:cxnSpLocks/>
            <a:stCxn id="18" idx="1"/>
            <a:endCxn id="19" idx="0"/>
          </p:cNvCxnSpPr>
          <p:nvPr/>
        </p:nvCxnSpPr>
        <p:spPr>
          <a:xfrm rot="10800000" flipV="1">
            <a:off x="2090904" y="4229371"/>
            <a:ext cx="1244815" cy="1580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87337BFB-FB56-5792-0775-A6E093A61370}"/>
              </a:ext>
            </a:extLst>
          </p:cNvPr>
          <p:cNvCxnSpPr>
            <a:cxnSpLocks/>
            <a:stCxn id="18" idx="3"/>
            <a:endCxn id="20" idx="0"/>
          </p:cNvCxnSpPr>
          <p:nvPr/>
        </p:nvCxnSpPr>
        <p:spPr>
          <a:xfrm>
            <a:off x="5242890" y="4229371"/>
            <a:ext cx="1352792" cy="2015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1F56201-CCCD-5F7F-2951-E469AA5B4D0D}"/>
              </a:ext>
            </a:extLst>
          </p:cNvPr>
          <p:cNvCxnSpPr>
            <a:endCxn id="21" idx="1"/>
          </p:cNvCxnSpPr>
          <p:nvPr/>
        </p:nvCxnSpPr>
        <p:spPr>
          <a:xfrm>
            <a:off x="3227642" y="4632163"/>
            <a:ext cx="782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318357-F79B-364D-F472-BAA07DDD84A4}"/>
              </a:ext>
            </a:extLst>
          </p:cNvPr>
          <p:cNvCxnSpPr>
            <a:cxnSpLocks/>
            <a:stCxn id="20" idx="1"/>
            <a:endCxn id="21" idx="3"/>
          </p:cNvCxnSpPr>
          <p:nvPr/>
        </p:nvCxnSpPr>
        <p:spPr>
          <a:xfrm flipH="1">
            <a:off x="4440366" y="4632163"/>
            <a:ext cx="910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BBFF607C-1A61-1905-3D8C-B0E81FB64F3E}"/>
              </a:ext>
            </a:extLst>
          </p:cNvPr>
          <p:cNvCxnSpPr>
            <a:cxnSpLocks/>
            <a:stCxn id="22" idx="1"/>
            <a:endCxn id="23" idx="0"/>
          </p:cNvCxnSpPr>
          <p:nvPr/>
        </p:nvCxnSpPr>
        <p:spPr>
          <a:xfrm rot="10800000" flipV="1">
            <a:off x="1882922" y="5143662"/>
            <a:ext cx="1124438" cy="3498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6A71A09C-5C7F-A1B7-4F0E-D36E4CD22929}"/>
              </a:ext>
            </a:extLst>
          </p:cNvPr>
          <p:cNvCxnSpPr>
            <a:cxnSpLocks/>
            <a:stCxn id="22" idx="3"/>
            <a:endCxn id="24" idx="0"/>
          </p:cNvCxnSpPr>
          <p:nvPr/>
        </p:nvCxnSpPr>
        <p:spPr>
          <a:xfrm>
            <a:off x="5852160" y="5143662"/>
            <a:ext cx="1018764" cy="3450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4062E22-2E5F-3B9B-AFDE-EEA05DC28D62}"/>
              </a:ext>
            </a:extLst>
          </p:cNvPr>
          <p:cNvCxnSpPr>
            <a:endCxn id="25" idx="1"/>
          </p:cNvCxnSpPr>
          <p:nvPr/>
        </p:nvCxnSpPr>
        <p:spPr>
          <a:xfrm>
            <a:off x="3273362" y="5648822"/>
            <a:ext cx="7252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D69FA736-AD07-2C11-630E-595E3E7ADE8E}"/>
              </a:ext>
            </a:extLst>
          </p:cNvPr>
          <p:cNvCxnSpPr>
            <a:cxnSpLocks/>
            <a:stCxn id="24" idx="1"/>
            <a:endCxn id="25" idx="3"/>
          </p:cNvCxnSpPr>
          <p:nvPr/>
        </p:nvCxnSpPr>
        <p:spPr>
          <a:xfrm flipH="1">
            <a:off x="4502947" y="5639669"/>
            <a:ext cx="1092198" cy="9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DA3BC2B2-F7B5-6A6B-229F-2D76D56ACEA4}"/>
              </a:ext>
            </a:extLst>
          </p:cNvPr>
          <p:cNvCxnSpPr>
            <a:stCxn id="25" idx="2"/>
            <a:endCxn id="26" idx="1"/>
          </p:cNvCxnSpPr>
          <p:nvPr/>
        </p:nvCxnSpPr>
        <p:spPr>
          <a:xfrm rot="16200000" flipH="1">
            <a:off x="6460285" y="3648570"/>
            <a:ext cx="60896" cy="44798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36DCCC31-1BFF-1DB9-F94B-62EDB6D151C0}"/>
              </a:ext>
            </a:extLst>
          </p:cNvPr>
          <p:cNvCxnSpPr>
            <a:endCxn id="26" idx="3"/>
          </p:cNvCxnSpPr>
          <p:nvPr/>
        </p:nvCxnSpPr>
        <p:spPr>
          <a:xfrm rot="5400000">
            <a:off x="7661986" y="3837508"/>
            <a:ext cx="3654463" cy="5084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E8339C3-7E60-C047-B2F8-9323472CEEE7}"/>
              </a:ext>
            </a:extLst>
          </p:cNvPr>
          <p:cNvCxnSpPr>
            <a:stCxn id="26" idx="2"/>
            <a:endCxn id="27" idx="0"/>
          </p:cNvCxnSpPr>
          <p:nvPr/>
        </p:nvCxnSpPr>
        <p:spPr>
          <a:xfrm>
            <a:off x="8982836" y="6150223"/>
            <a:ext cx="0" cy="17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9AD6CF9-6B3F-8CF9-1D3B-A182CFE387C8}"/>
              </a:ext>
            </a:extLst>
          </p:cNvPr>
          <p:cNvCxnSpPr>
            <a:stCxn id="27" idx="3"/>
            <a:endCxn id="31" idx="2"/>
          </p:cNvCxnSpPr>
          <p:nvPr/>
        </p:nvCxnSpPr>
        <p:spPr>
          <a:xfrm>
            <a:off x="10124944" y="6492020"/>
            <a:ext cx="1117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DC77B0AD-01E3-0342-C026-8A56AE6A9593}"/>
              </a:ext>
            </a:extLst>
          </p:cNvPr>
          <p:cNvCxnSpPr>
            <a:stCxn id="21" idx="2"/>
          </p:cNvCxnSpPr>
          <p:nvPr/>
        </p:nvCxnSpPr>
        <p:spPr>
          <a:xfrm>
            <a:off x="4225164" y="4847745"/>
            <a:ext cx="25624" cy="118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B46F7739-3672-681C-1B0B-EFBDEE8A4310}"/>
              </a:ext>
            </a:extLst>
          </p:cNvPr>
          <p:cNvCxnSpPr>
            <a:stCxn id="17" idx="2"/>
          </p:cNvCxnSpPr>
          <p:nvPr/>
        </p:nvCxnSpPr>
        <p:spPr>
          <a:xfrm flipH="1">
            <a:off x="4124960" y="3967003"/>
            <a:ext cx="21716" cy="136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id="{22D8DA6A-0A7C-F9A6-CDA0-85A66FF70C2B}"/>
              </a:ext>
            </a:extLst>
          </p:cNvPr>
          <p:cNvCxnSpPr>
            <a:stCxn id="9" idx="1"/>
            <a:endCxn id="11" idx="0"/>
          </p:cNvCxnSpPr>
          <p:nvPr/>
        </p:nvCxnSpPr>
        <p:spPr>
          <a:xfrm rot="10800000" flipV="1">
            <a:off x="4053840" y="1710780"/>
            <a:ext cx="1222884" cy="1778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id="{E0D89949-B6A0-C866-AC44-490C5DDA3FF1}"/>
              </a:ext>
            </a:extLst>
          </p:cNvPr>
          <p:cNvCxnSpPr>
            <a:stCxn id="9" idx="3"/>
            <a:endCxn id="12" idx="0"/>
          </p:cNvCxnSpPr>
          <p:nvPr/>
        </p:nvCxnSpPr>
        <p:spPr>
          <a:xfrm>
            <a:off x="7552564" y="1710780"/>
            <a:ext cx="1430272" cy="2489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770FC0E1-BA12-4A4B-1556-FB2F0324ACFF}"/>
              </a:ext>
            </a:extLst>
          </p:cNvPr>
          <p:cNvSpPr txBox="1"/>
          <p:nvPr/>
        </p:nvSpPr>
        <p:spPr>
          <a:xfrm>
            <a:off x="4328161" y="1319002"/>
            <a:ext cx="589280" cy="369332"/>
          </a:xfrm>
          <a:prstGeom prst="rect">
            <a:avLst/>
          </a:prstGeom>
          <a:noFill/>
        </p:spPr>
        <p:txBody>
          <a:bodyPr wrap="square" rtlCol="0">
            <a:spAutoFit/>
          </a:bodyPr>
          <a:lstStyle/>
          <a:p>
            <a:r>
              <a:rPr lang="en-US" dirty="0"/>
              <a:t>Yes</a:t>
            </a:r>
            <a:endParaRPr lang="en-IN" dirty="0"/>
          </a:p>
        </p:txBody>
      </p:sp>
      <p:sp>
        <p:nvSpPr>
          <p:cNvPr id="175" name="TextBox 174">
            <a:extLst>
              <a:ext uri="{FF2B5EF4-FFF2-40B4-BE49-F238E27FC236}">
                <a16:creationId xmlns:a16="http://schemas.microsoft.com/office/drawing/2014/main" id="{B8509338-D082-3700-7AF8-89D4E75E19E4}"/>
              </a:ext>
            </a:extLst>
          </p:cNvPr>
          <p:cNvSpPr txBox="1"/>
          <p:nvPr/>
        </p:nvSpPr>
        <p:spPr>
          <a:xfrm>
            <a:off x="8290560" y="1405980"/>
            <a:ext cx="484883" cy="369332"/>
          </a:xfrm>
          <a:prstGeom prst="rect">
            <a:avLst/>
          </a:prstGeom>
          <a:noFill/>
        </p:spPr>
        <p:txBody>
          <a:bodyPr wrap="square" rtlCol="0">
            <a:spAutoFit/>
          </a:bodyPr>
          <a:lstStyle/>
          <a:p>
            <a:r>
              <a:rPr lang="en-US" dirty="0"/>
              <a:t>No</a:t>
            </a:r>
            <a:endParaRPr lang="en-IN" dirty="0"/>
          </a:p>
        </p:txBody>
      </p:sp>
      <p:sp>
        <p:nvSpPr>
          <p:cNvPr id="176" name="TextBox 175">
            <a:extLst>
              <a:ext uri="{FF2B5EF4-FFF2-40B4-BE49-F238E27FC236}">
                <a16:creationId xmlns:a16="http://schemas.microsoft.com/office/drawing/2014/main" id="{3E8B8600-513D-6021-BE76-E95F45D1FD98}"/>
              </a:ext>
            </a:extLst>
          </p:cNvPr>
          <p:cNvSpPr txBox="1"/>
          <p:nvPr/>
        </p:nvSpPr>
        <p:spPr>
          <a:xfrm>
            <a:off x="2096198" y="2979157"/>
            <a:ext cx="507998" cy="369332"/>
          </a:xfrm>
          <a:prstGeom prst="rect">
            <a:avLst/>
          </a:prstGeom>
          <a:noFill/>
        </p:spPr>
        <p:txBody>
          <a:bodyPr wrap="square" rtlCol="0">
            <a:spAutoFit/>
          </a:bodyPr>
          <a:lstStyle/>
          <a:p>
            <a:r>
              <a:rPr lang="en-US" dirty="0"/>
              <a:t>Yes</a:t>
            </a:r>
            <a:endParaRPr lang="en-IN" dirty="0"/>
          </a:p>
        </p:txBody>
      </p:sp>
      <p:sp>
        <p:nvSpPr>
          <p:cNvPr id="177" name="TextBox 176">
            <a:extLst>
              <a:ext uri="{FF2B5EF4-FFF2-40B4-BE49-F238E27FC236}">
                <a16:creationId xmlns:a16="http://schemas.microsoft.com/office/drawing/2014/main" id="{08EBBAC7-04D5-5238-2292-407BFC1AAF90}"/>
              </a:ext>
            </a:extLst>
          </p:cNvPr>
          <p:cNvSpPr txBox="1"/>
          <p:nvPr/>
        </p:nvSpPr>
        <p:spPr>
          <a:xfrm>
            <a:off x="6248291" y="2968407"/>
            <a:ext cx="484883" cy="369332"/>
          </a:xfrm>
          <a:prstGeom prst="rect">
            <a:avLst/>
          </a:prstGeom>
          <a:noFill/>
        </p:spPr>
        <p:txBody>
          <a:bodyPr wrap="square" rtlCol="0">
            <a:spAutoFit/>
          </a:bodyPr>
          <a:lstStyle/>
          <a:p>
            <a:r>
              <a:rPr lang="en-US" dirty="0"/>
              <a:t>No</a:t>
            </a:r>
            <a:endParaRPr lang="en-IN" dirty="0"/>
          </a:p>
        </p:txBody>
      </p:sp>
      <p:sp>
        <p:nvSpPr>
          <p:cNvPr id="178" name="TextBox 177">
            <a:extLst>
              <a:ext uri="{FF2B5EF4-FFF2-40B4-BE49-F238E27FC236}">
                <a16:creationId xmlns:a16="http://schemas.microsoft.com/office/drawing/2014/main" id="{022E61E4-E7B7-EC51-0EF0-ADFA0D5E4DE8}"/>
              </a:ext>
            </a:extLst>
          </p:cNvPr>
          <p:cNvSpPr txBox="1"/>
          <p:nvPr/>
        </p:nvSpPr>
        <p:spPr>
          <a:xfrm>
            <a:off x="6648496" y="4064767"/>
            <a:ext cx="484883" cy="369332"/>
          </a:xfrm>
          <a:prstGeom prst="rect">
            <a:avLst/>
          </a:prstGeom>
          <a:noFill/>
        </p:spPr>
        <p:txBody>
          <a:bodyPr wrap="square" rtlCol="0">
            <a:spAutoFit/>
          </a:bodyPr>
          <a:lstStyle/>
          <a:p>
            <a:r>
              <a:rPr lang="en-US" dirty="0"/>
              <a:t>No</a:t>
            </a:r>
            <a:endParaRPr lang="en-IN" dirty="0"/>
          </a:p>
        </p:txBody>
      </p:sp>
      <p:sp>
        <p:nvSpPr>
          <p:cNvPr id="179" name="TextBox 178">
            <a:extLst>
              <a:ext uri="{FF2B5EF4-FFF2-40B4-BE49-F238E27FC236}">
                <a16:creationId xmlns:a16="http://schemas.microsoft.com/office/drawing/2014/main" id="{A21FF451-C7A6-76DC-5216-027C725FF5A8}"/>
              </a:ext>
            </a:extLst>
          </p:cNvPr>
          <p:cNvSpPr txBox="1"/>
          <p:nvPr/>
        </p:nvSpPr>
        <p:spPr>
          <a:xfrm>
            <a:off x="6918516" y="4962807"/>
            <a:ext cx="484883" cy="369332"/>
          </a:xfrm>
          <a:prstGeom prst="rect">
            <a:avLst/>
          </a:prstGeom>
          <a:noFill/>
        </p:spPr>
        <p:txBody>
          <a:bodyPr wrap="square" rtlCol="0">
            <a:spAutoFit/>
          </a:bodyPr>
          <a:lstStyle/>
          <a:p>
            <a:r>
              <a:rPr lang="en-US" dirty="0"/>
              <a:t>No</a:t>
            </a:r>
            <a:endParaRPr lang="en-IN" dirty="0"/>
          </a:p>
        </p:txBody>
      </p:sp>
      <p:sp>
        <p:nvSpPr>
          <p:cNvPr id="180" name="TextBox 179">
            <a:extLst>
              <a:ext uri="{FF2B5EF4-FFF2-40B4-BE49-F238E27FC236}">
                <a16:creationId xmlns:a16="http://schemas.microsoft.com/office/drawing/2014/main" id="{B6DF83D3-035D-ED5F-13C5-CFB39F6120B6}"/>
              </a:ext>
            </a:extLst>
          </p:cNvPr>
          <p:cNvSpPr txBox="1"/>
          <p:nvPr/>
        </p:nvSpPr>
        <p:spPr>
          <a:xfrm>
            <a:off x="1595898" y="4018089"/>
            <a:ext cx="507998" cy="369332"/>
          </a:xfrm>
          <a:prstGeom prst="rect">
            <a:avLst/>
          </a:prstGeom>
          <a:noFill/>
        </p:spPr>
        <p:txBody>
          <a:bodyPr wrap="square" rtlCol="0">
            <a:spAutoFit/>
          </a:bodyPr>
          <a:lstStyle/>
          <a:p>
            <a:r>
              <a:rPr lang="en-US" dirty="0"/>
              <a:t>Yes</a:t>
            </a:r>
            <a:endParaRPr lang="en-IN" dirty="0"/>
          </a:p>
        </p:txBody>
      </p:sp>
      <p:sp>
        <p:nvSpPr>
          <p:cNvPr id="181" name="TextBox 180">
            <a:extLst>
              <a:ext uri="{FF2B5EF4-FFF2-40B4-BE49-F238E27FC236}">
                <a16:creationId xmlns:a16="http://schemas.microsoft.com/office/drawing/2014/main" id="{C5EDD9BB-E300-3A21-5362-5B32C47F72C6}"/>
              </a:ext>
            </a:extLst>
          </p:cNvPr>
          <p:cNvSpPr txBox="1"/>
          <p:nvPr/>
        </p:nvSpPr>
        <p:spPr>
          <a:xfrm>
            <a:off x="1332887" y="5003303"/>
            <a:ext cx="507998" cy="369332"/>
          </a:xfrm>
          <a:prstGeom prst="rect">
            <a:avLst/>
          </a:prstGeom>
          <a:noFill/>
        </p:spPr>
        <p:txBody>
          <a:bodyPr wrap="square" rtlCol="0">
            <a:spAutoFit/>
          </a:bodyPr>
          <a:lstStyle/>
          <a:p>
            <a:r>
              <a:rPr lang="en-US" dirty="0"/>
              <a:t>Yes</a:t>
            </a:r>
            <a:endParaRPr lang="en-IN" dirty="0"/>
          </a:p>
        </p:txBody>
      </p:sp>
    </p:spTree>
    <p:extLst>
      <p:ext uri="{BB962C8B-B14F-4D97-AF65-F5344CB8AC3E}">
        <p14:creationId xmlns:p14="http://schemas.microsoft.com/office/powerpoint/2010/main" val="3143545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22AF4-ECC1-28A3-09E7-BAE69C58B37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ACF9D93-19D7-03A6-EDBE-58C2BD850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 y="0"/>
            <a:ext cx="1638552" cy="1600884"/>
          </a:xfrm>
          <a:prstGeom prst="rect">
            <a:avLst/>
          </a:prstGeom>
        </p:spPr>
      </p:pic>
      <p:sp>
        <p:nvSpPr>
          <p:cNvPr id="6" name="Rectangle 5">
            <a:extLst>
              <a:ext uri="{FF2B5EF4-FFF2-40B4-BE49-F238E27FC236}">
                <a16:creationId xmlns:a16="http://schemas.microsoft.com/office/drawing/2014/main" id="{E5E78D93-0B1D-BC17-A951-87DA8B8264B6}"/>
              </a:ext>
            </a:extLst>
          </p:cNvPr>
          <p:cNvSpPr/>
          <p:nvPr/>
        </p:nvSpPr>
        <p:spPr>
          <a:xfrm>
            <a:off x="1643741" y="1"/>
            <a:ext cx="10543070" cy="1130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ADVANTAGES </a:t>
            </a:r>
            <a:endParaRPr lang="en-IN" sz="4000" b="1" dirty="0"/>
          </a:p>
        </p:txBody>
      </p:sp>
      <p:sp>
        <p:nvSpPr>
          <p:cNvPr id="7" name="Rectangle 6">
            <a:extLst>
              <a:ext uri="{FF2B5EF4-FFF2-40B4-BE49-F238E27FC236}">
                <a16:creationId xmlns:a16="http://schemas.microsoft.com/office/drawing/2014/main" id="{BAF9112A-8BEB-9AC3-E205-D729BC85F537}"/>
              </a:ext>
            </a:extLst>
          </p:cNvPr>
          <p:cNvSpPr/>
          <p:nvPr/>
        </p:nvSpPr>
        <p:spPr>
          <a:xfrm>
            <a:off x="-5189" y="6527815"/>
            <a:ext cx="12192000" cy="359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21</a:t>
            </a:r>
          </a:p>
        </p:txBody>
      </p:sp>
      <p:sp>
        <p:nvSpPr>
          <p:cNvPr id="8" name="TextBox 7">
            <a:extLst>
              <a:ext uri="{FF2B5EF4-FFF2-40B4-BE49-F238E27FC236}">
                <a16:creationId xmlns:a16="http://schemas.microsoft.com/office/drawing/2014/main" id="{2DECE9DD-A58A-7481-4F3F-8B9E4BD9EC40}"/>
              </a:ext>
            </a:extLst>
          </p:cNvPr>
          <p:cNvSpPr txBox="1"/>
          <p:nvPr/>
        </p:nvSpPr>
        <p:spPr>
          <a:xfrm>
            <a:off x="0" y="1681316"/>
            <a:ext cx="12408310" cy="5160387"/>
          </a:xfrm>
          <a:prstGeom prst="rect">
            <a:avLst/>
          </a:prstGeom>
          <a:noFill/>
        </p:spPr>
        <p:txBody>
          <a:bodyPr wrap="square">
            <a:spAutoFit/>
          </a:bodyPr>
          <a:lstStyle/>
          <a:p>
            <a:pPr marL="590550" marR="401320" indent="-285750" algn="just">
              <a:lnSpc>
                <a:spcPct val="150000"/>
              </a:lnSpc>
              <a:spcBef>
                <a:spcPts val="70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proposed system offers a hands-free and intuitive input method, providing 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accessible and inclusive solution for users with mobility challenges, thereby fostering</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greater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empowerment.</a:t>
            </a:r>
          </a:p>
          <a:p>
            <a:pPr marL="590550" marR="629920" indent="-285750" algn="just">
              <a:lnSpc>
                <a:spcPct val="150000"/>
              </a:lnSpc>
              <a:spcBef>
                <a:spcPts val="68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By leveraging facial recognition technology, the system offers a more natural,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seamless, and responsive human-computer interaction experience, eliminating 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traditional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reliance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mouse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keyboard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inputs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enhancing overall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satisfaction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efficiency.</a:t>
            </a:r>
          </a:p>
          <a:p>
            <a:pPr marL="590550" marR="629920" indent="-285750" algn="just">
              <a:lnSpc>
                <a:spcPct val="150000"/>
              </a:lnSpc>
              <a:spcBef>
                <a:spcPts val="68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system is compatible and interoperable with various platforms, operating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 and applications, providing a consistent and reliable user experience.</a:t>
            </a:r>
            <a:endParaRPr lang="en-IN" sz="1800" dirty="0">
              <a:effectLst/>
              <a:latin typeface="Times New Roman" panose="02020603050405020304" pitchFamily="18" charset="0"/>
              <a:ea typeface="Times New Roman" panose="02020603050405020304" pitchFamily="18" charset="0"/>
            </a:endParaRPr>
          </a:p>
          <a:p>
            <a:pPr marL="590550" marR="629920" indent="-285750" algn="just">
              <a:lnSpc>
                <a:spcPct val="150000"/>
              </a:lnSpc>
              <a:spcBef>
                <a:spcPts val="68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system provides customizable accessibility settings and user profiles, allowing</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 to adjust sensitivity, speed, and other parameters.</a:t>
            </a:r>
          </a:p>
          <a:p>
            <a:pPr marL="590550" marR="629920" indent="-285750" algn="just">
              <a:lnSpc>
                <a:spcPct val="150000"/>
              </a:lnSpc>
              <a:spcBef>
                <a:spcPts val="685"/>
              </a:spcBef>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a:t>
            </a:r>
            <a:r>
              <a:rPr lang="en-US" sz="1800">
                <a:effectLst/>
                <a:latin typeface="Times New Roman" panose="02020603050405020304" pitchFamily="18" charset="0"/>
                <a:ea typeface="Times New Roman" panose="02020603050405020304" pitchFamily="18" charset="0"/>
              </a:rPr>
              <a:t>o </a:t>
            </a:r>
            <a:r>
              <a:rPr lang="en-US" sz="1800" dirty="0">
                <a:effectLst/>
                <a:latin typeface="Times New Roman" panose="02020603050405020304" pitchFamily="18" charset="0"/>
                <a:ea typeface="Times New Roman" panose="02020603050405020304" pitchFamily="18" charset="0"/>
              </a:rPr>
              <a:t>accommodate individual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preferences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 accessibility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effectively.</a:t>
            </a:r>
            <a:endParaRPr lang="en-IN" sz="18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09221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DE9AE-3E14-C009-829F-537B2416B09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4B547F3-5352-E58F-458C-94E261671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 y="0"/>
            <a:ext cx="1638552" cy="1600884"/>
          </a:xfrm>
          <a:prstGeom prst="rect">
            <a:avLst/>
          </a:prstGeom>
        </p:spPr>
      </p:pic>
      <p:sp>
        <p:nvSpPr>
          <p:cNvPr id="6" name="Rectangle 5">
            <a:extLst>
              <a:ext uri="{FF2B5EF4-FFF2-40B4-BE49-F238E27FC236}">
                <a16:creationId xmlns:a16="http://schemas.microsoft.com/office/drawing/2014/main" id="{A8360B42-8434-4885-8B78-B50A79EE9860}"/>
              </a:ext>
            </a:extLst>
          </p:cNvPr>
          <p:cNvSpPr/>
          <p:nvPr/>
        </p:nvSpPr>
        <p:spPr>
          <a:xfrm>
            <a:off x="1643741" y="1"/>
            <a:ext cx="10543070" cy="1130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RESULT ANALYSIS </a:t>
            </a:r>
            <a:endParaRPr lang="en-IN" sz="4000" b="1" dirty="0"/>
          </a:p>
        </p:txBody>
      </p:sp>
      <p:sp>
        <p:nvSpPr>
          <p:cNvPr id="7" name="Rectangle 6">
            <a:extLst>
              <a:ext uri="{FF2B5EF4-FFF2-40B4-BE49-F238E27FC236}">
                <a16:creationId xmlns:a16="http://schemas.microsoft.com/office/drawing/2014/main" id="{E445E997-B011-5F2D-6A11-BDE4E73FCB3C}"/>
              </a:ext>
            </a:extLst>
          </p:cNvPr>
          <p:cNvSpPr/>
          <p:nvPr/>
        </p:nvSpPr>
        <p:spPr>
          <a:xfrm>
            <a:off x="-5189" y="6527815"/>
            <a:ext cx="12192000" cy="359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22</a:t>
            </a:r>
          </a:p>
        </p:txBody>
      </p:sp>
      <p:sp>
        <p:nvSpPr>
          <p:cNvPr id="8" name="TextBox 7">
            <a:extLst>
              <a:ext uri="{FF2B5EF4-FFF2-40B4-BE49-F238E27FC236}">
                <a16:creationId xmlns:a16="http://schemas.microsoft.com/office/drawing/2014/main" id="{A117EB79-1962-FD7F-349A-295D5882F07C}"/>
              </a:ext>
            </a:extLst>
          </p:cNvPr>
          <p:cNvSpPr txBox="1"/>
          <p:nvPr/>
        </p:nvSpPr>
        <p:spPr>
          <a:xfrm>
            <a:off x="0" y="1681316"/>
            <a:ext cx="12408310" cy="646331"/>
          </a:xfrm>
          <a:prstGeom prst="rect">
            <a:avLst/>
          </a:prstGeom>
          <a:noFill/>
        </p:spPr>
        <p:txBody>
          <a:bodyPr wrap="square">
            <a:spAutoFit/>
          </a:bodyPr>
          <a:lstStyle/>
          <a:p>
            <a:br>
              <a:rPr lang="en-US"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B8CBFE30-BE2D-859F-D8A8-A11660A12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4" y="1681316"/>
            <a:ext cx="11843656" cy="4641113"/>
          </a:xfrm>
          <a:prstGeom prst="rect">
            <a:avLst/>
          </a:prstGeom>
        </p:spPr>
      </p:pic>
    </p:spTree>
    <p:extLst>
      <p:ext uri="{BB962C8B-B14F-4D97-AF65-F5344CB8AC3E}">
        <p14:creationId xmlns:p14="http://schemas.microsoft.com/office/powerpoint/2010/main" val="3081755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B5B48-DA45-CBCF-26B3-C4C25E0104D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3FBD287-6463-051A-8726-4A91A406C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 y="0"/>
            <a:ext cx="1638552" cy="1600884"/>
          </a:xfrm>
          <a:prstGeom prst="rect">
            <a:avLst/>
          </a:prstGeom>
        </p:spPr>
      </p:pic>
      <p:sp>
        <p:nvSpPr>
          <p:cNvPr id="6" name="Rectangle 5">
            <a:extLst>
              <a:ext uri="{FF2B5EF4-FFF2-40B4-BE49-F238E27FC236}">
                <a16:creationId xmlns:a16="http://schemas.microsoft.com/office/drawing/2014/main" id="{7280CDDA-D3DD-DF1F-0505-8F0C4C06627D}"/>
              </a:ext>
            </a:extLst>
          </p:cNvPr>
          <p:cNvSpPr/>
          <p:nvPr/>
        </p:nvSpPr>
        <p:spPr>
          <a:xfrm>
            <a:off x="1643741" y="1"/>
            <a:ext cx="10543070" cy="1130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RESULT ANALYSIS </a:t>
            </a:r>
            <a:endParaRPr lang="en-IN" sz="4000" b="1" dirty="0"/>
          </a:p>
        </p:txBody>
      </p:sp>
      <p:sp>
        <p:nvSpPr>
          <p:cNvPr id="7" name="Rectangle 6">
            <a:extLst>
              <a:ext uri="{FF2B5EF4-FFF2-40B4-BE49-F238E27FC236}">
                <a16:creationId xmlns:a16="http://schemas.microsoft.com/office/drawing/2014/main" id="{FC586F62-53A7-9A64-3636-4F8B9DBB1343}"/>
              </a:ext>
            </a:extLst>
          </p:cNvPr>
          <p:cNvSpPr/>
          <p:nvPr/>
        </p:nvSpPr>
        <p:spPr>
          <a:xfrm>
            <a:off x="-5189" y="6527815"/>
            <a:ext cx="12192000" cy="359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23</a:t>
            </a:r>
          </a:p>
        </p:txBody>
      </p:sp>
      <p:sp>
        <p:nvSpPr>
          <p:cNvPr id="8" name="TextBox 7">
            <a:extLst>
              <a:ext uri="{FF2B5EF4-FFF2-40B4-BE49-F238E27FC236}">
                <a16:creationId xmlns:a16="http://schemas.microsoft.com/office/drawing/2014/main" id="{B36482E0-10AF-0598-121E-BC23E428862F}"/>
              </a:ext>
            </a:extLst>
          </p:cNvPr>
          <p:cNvSpPr txBox="1"/>
          <p:nvPr/>
        </p:nvSpPr>
        <p:spPr>
          <a:xfrm>
            <a:off x="348342" y="1568846"/>
            <a:ext cx="3820887" cy="523220"/>
          </a:xfrm>
          <a:prstGeom prst="rect">
            <a:avLst/>
          </a:prstGeom>
          <a:noFill/>
        </p:spPr>
        <p:txBody>
          <a:bodyPr wrap="square">
            <a:spAutoFit/>
          </a:bodyPr>
          <a:lstStyle/>
          <a:p>
            <a:r>
              <a:rPr lang="en-US" sz="2800" dirty="0"/>
              <a:t>Summary Statistics:</a:t>
            </a:r>
            <a:endParaRPr lang="en-IN" sz="2800" dirty="0"/>
          </a:p>
        </p:txBody>
      </p:sp>
      <p:graphicFrame>
        <p:nvGraphicFramePr>
          <p:cNvPr id="2" name="Table 1">
            <a:extLst>
              <a:ext uri="{FF2B5EF4-FFF2-40B4-BE49-F238E27FC236}">
                <a16:creationId xmlns:a16="http://schemas.microsoft.com/office/drawing/2014/main" id="{B113C53F-D565-DBFA-88D7-94E40C9CE9F0}"/>
              </a:ext>
            </a:extLst>
          </p:cNvPr>
          <p:cNvGraphicFramePr>
            <a:graphicFrameLocks noGrp="1"/>
          </p:cNvGraphicFramePr>
          <p:nvPr>
            <p:extLst>
              <p:ext uri="{D42A27DB-BD31-4B8C-83A1-F6EECF244321}">
                <p14:modId xmlns:p14="http://schemas.microsoft.com/office/powerpoint/2010/main" val="1497797328"/>
              </p:ext>
            </p:extLst>
          </p:nvPr>
        </p:nvGraphicFramePr>
        <p:xfrm>
          <a:off x="348343" y="2151490"/>
          <a:ext cx="11245196" cy="4062708"/>
        </p:xfrm>
        <a:graphic>
          <a:graphicData uri="http://schemas.openxmlformats.org/drawingml/2006/table">
            <a:tbl>
              <a:tblPr firstRow="1" bandRow="1">
                <a:tableStyleId>{5C22544A-7EE6-4342-B048-85BDC9FD1C3A}</a:tableStyleId>
              </a:tblPr>
              <a:tblGrid>
                <a:gridCol w="2802857">
                  <a:extLst>
                    <a:ext uri="{9D8B030D-6E8A-4147-A177-3AD203B41FA5}">
                      <a16:colId xmlns:a16="http://schemas.microsoft.com/office/drawing/2014/main" val="3826732890"/>
                    </a:ext>
                  </a:extLst>
                </a:gridCol>
                <a:gridCol w="2814113">
                  <a:extLst>
                    <a:ext uri="{9D8B030D-6E8A-4147-A177-3AD203B41FA5}">
                      <a16:colId xmlns:a16="http://schemas.microsoft.com/office/drawing/2014/main" val="1772647763"/>
                    </a:ext>
                  </a:extLst>
                </a:gridCol>
                <a:gridCol w="2814113">
                  <a:extLst>
                    <a:ext uri="{9D8B030D-6E8A-4147-A177-3AD203B41FA5}">
                      <a16:colId xmlns:a16="http://schemas.microsoft.com/office/drawing/2014/main" val="1891438899"/>
                    </a:ext>
                  </a:extLst>
                </a:gridCol>
                <a:gridCol w="2814113">
                  <a:extLst>
                    <a:ext uri="{9D8B030D-6E8A-4147-A177-3AD203B41FA5}">
                      <a16:colId xmlns:a16="http://schemas.microsoft.com/office/drawing/2014/main" val="3579188237"/>
                    </a:ext>
                  </a:extLst>
                </a:gridCol>
              </a:tblGrid>
              <a:tr h="677118">
                <a:tc>
                  <a:txBody>
                    <a:bodyPr/>
                    <a:lstStyle/>
                    <a:p>
                      <a:r>
                        <a:rPr lang="en-US" sz="1900" baseline="0" dirty="0"/>
                        <a:t>Metric</a:t>
                      </a:r>
                      <a:endParaRPr lang="en-IN" sz="1900" baseline="0" dirty="0"/>
                    </a:p>
                  </a:txBody>
                  <a:tcPr/>
                </a:tc>
                <a:tc>
                  <a:txBody>
                    <a:bodyPr/>
                    <a:lstStyle/>
                    <a:p>
                      <a:r>
                        <a:rPr lang="en-US" sz="1900" baseline="0" dirty="0"/>
                        <a:t>Response Time(s)</a:t>
                      </a:r>
                      <a:endParaRPr lang="en-IN" sz="1900" baseline="0" dirty="0"/>
                    </a:p>
                  </a:txBody>
                  <a:tcPr/>
                </a:tc>
                <a:tc>
                  <a:txBody>
                    <a:bodyPr/>
                    <a:lstStyle/>
                    <a:p>
                      <a:r>
                        <a:rPr lang="en-US" sz="1900" baseline="0" dirty="0"/>
                        <a:t>Accuracy(px)</a:t>
                      </a:r>
                      <a:endParaRPr lang="en-IN" sz="1900" baseline="0" dirty="0"/>
                    </a:p>
                  </a:txBody>
                  <a:tcPr/>
                </a:tc>
                <a:tc>
                  <a:txBody>
                    <a:bodyPr/>
                    <a:lstStyle/>
                    <a:p>
                      <a:r>
                        <a:rPr lang="en-US" sz="1900" baseline="0" dirty="0"/>
                        <a:t>False Positive</a:t>
                      </a:r>
                      <a:endParaRPr lang="en-IN" sz="1900" baseline="0" dirty="0"/>
                    </a:p>
                  </a:txBody>
                  <a:tcPr/>
                </a:tc>
                <a:extLst>
                  <a:ext uri="{0D108BD9-81ED-4DB2-BD59-A6C34878D82A}">
                    <a16:rowId xmlns:a16="http://schemas.microsoft.com/office/drawing/2014/main" val="555508355"/>
                  </a:ext>
                </a:extLst>
              </a:tr>
              <a:tr h="677118">
                <a:tc>
                  <a:txBody>
                    <a:bodyPr/>
                    <a:lstStyle/>
                    <a:p>
                      <a:r>
                        <a:rPr lang="en-US" sz="1900" baseline="0" dirty="0"/>
                        <a:t>Count</a:t>
                      </a:r>
                      <a:endParaRPr lang="en-IN" sz="1900" baseline="0" dirty="0"/>
                    </a:p>
                  </a:txBody>
                  <a:tcPr/>
                </a:tc>
                <a:tc>
                  <a:txBody>
                    <a:bodyPr/>
                    <a:lstStyle/>
                    <a:p>
                      <a:r>
                        <a:rPr lang="en-US" sz="1900" baseline="0" dirty="0"/>
                        <a:t>420 entries</a:t>
                      </a:r>
                      <a:endParaRPr lang="en-IN" sz="1900" baseline="0" dirty="0"/>
                    </a:p>
                  </a:txBody>
                  <a:tcPr/>
                </a:tc>
                <a:tc>
                  <a:txBody>
                    <a:bodyPr/>
                    <a:lstStyle/>
                    <a:p>
                      <a:r>
                        <a:rPr lang="en-US" sz="1900" baseline="0" dirty="0"/>
                        <a:t>420 entries</a:t>
                      </a:r>
                      <a:endParaRPr lang="en-IN" sz="1900" baseline="0" dirty="0"/>
                    </a:p>
                  </a:txBody>
                  <a:tcPr/>
                </a:tc>
                <a:tc>
                  <a:txBody>
                    <a:bodyPr/>
                    <a:lstStyle/>
                    <a:p>
                      <a:r>
                        <a:rPr lang="en-US" sz="1900" baseline="0" dirty="0"/>
                        <a:t>420 entries</a:t>
                      </a:r>
                      <a:endParaRPr lang="en-IN" sz="1900" baseline="0" dirty="0"/>
                    </a:p>
                  </a:txBody>
                  <a:tcPr/>
                </a:tc>
                <a:extLst>
                  <a:ext uri="{0D108BD9-81ED-4DB2-BD59-A6C34878D82A}">
                    <a16:rowId xmlns:a16="http://schemas.microsoft.com/office/drawing/2014/main" val="266268445"/>
                  </a:ext>
                </a:extLst>
              </a:tr>
              <a:tr h="677118">
                <a:tc>
                  <a:txBody>
                    <a:bodyPr/>
                    <a:lstStyle/>
                    <a:p>
                      <a:r>
                        <a:rPr lang="en-US" sz="1900" baseline="0" dirty="0"/>
                        <a:t>Mean</a:t>
                      </a:r>
                      <a:endParaRPr lang="en-IN" sz="1900" baseline="0" dirty="0"/>
                    </a:p>
                  </a:txBody>
                  <a:tcPr/>
                </a:tc>
                <a:tc>
                  <a:txBody>
                    <a:bodyPr/>
                    <a:lstStyle/>
                    <a:p>
                      <a:r>
                        <a:rPr lang="en-US" sz="1900" baseline="0" dirty="0"/>
                        <a:t>0.108 s</a:t>
                      </a:r>
                      <a:endParaRPr lang="en-IN" sz="1900" baseline="0" dirty="0"/>
                    </a:p>
                  </a:txBody>
                  <a:tcPr/>
                </a:tc>
                <a:tc>
                  <a:txBody>
                    <a:bodyPr/>
                    <a:lstStyle/>
                    <a:p>
                      <a:r>
                        <a:rPr lang="en-US" sz="1900" baseline="0" dirty="0"/>
                        <a:t>13.35 px</a:t>
                      </a:r>
                      <a:endParaRPr lang="en-IN" sz="1900" baseline="0" dirty="0"/>
                    </a:p>
                  </a:txBody>
                  <a:tcPr/>
                </a:tc>
                <a:tc>
                  <a:txBody>
                    <a:bodyPr/>
                    <a:lstStyle/>
                    <a:p>
                      <a:r>
                        <a:rPr lang="en-US" sz="1900" baseline="0" dirty="0"/>
                        <a:t>7.14%(low false positives)</a:t>
                      </a:r>
                      <a:endParaRPr lang="en-IN" sz="1900" baseline="0" dirty="0"/>
                    </a:p>
                  </a:txBody>
                  <a:tcPr/>
                </a:tc>
                <a:extLst>
                  <a:ext uri="{0D108BD9-81ED-4DB2-BD59-A6C34878D82A}">
                    <a16:rowId xmlns:a16="http://schemas.microsoft.com/office/drawing/2014/main" val="2945789496"/>
                  </a:ext>
                </a:extLst>
              </a:tr>
              <a:tr h="677118">
                <a:tc>
                  <a:txBody>
                    <a:bodyPr/>
                    <a:lstStyle/>
                    <a:p>
                      <a:r>
                        <a:rPr lang="en-US" sz="1900" baseline="0" dirty="0"/>
                        <a:t>Standard Deviation</a:t>
                      </a:r>
                      <a:endParaRPr lang="en-IN" sz="1900" baseline="0" dirty="0"/>
                    </a:p>
                  </a:txBody>
                  <a:tcPr/>
                </a:tc>
                <a:tc>
                  <a:txBody>
                    <a:bodyPr/>
                    <a:lstStyle/>
                    <a:p>
                      <a:r>
                        <a:rPr lang="en-US" sz="1900" baseline="0" dirty="0"/>
                        <a:t>0.004 s</a:t>
                      </a:r>
                      <a:endParaRPr lang="en-IN" sz="1900" baseline="0" dirty="0"/>
                    </a:p>
                  </a:txBody>
                  <a:tcPr/>
                </a:tc>
                <a:tc>
                  <a:txBody>
                    <a:bodyPr/>
                    <a:lstStyle/>
                    <a:p>
                      <a:r>
                        <a:rPr lang="en-US" sz="1900" baseline="0" dirty="0"/>
                        <a:t>52.12 px (high variation)</a:t>
                      </a:r>
                      <a:endParaRPr lang="en-IN" sz="1900" baseline="0" dirty="0"/>
                    </a:p>
                  </a:txBody>
                  <a:tcPr/>
                </a:tc>
                <a:tc>
                  <a:txBody>
                    <a:bodyPr/>
                    <a:lstStyle/>
                    <a:p>
                      <a:r>
                        <a:rPr lang="en-US" sz="1900" baseline="0" dirty="0"/>
                        <a:t>0.26</a:t>
                      </a:r>
                      <a:endParaRPr lang="en-IN" sz="1900" baseline="0" dirty="0"/>
                    </a:p>
                  </a:txBody>
                  <a:tcPr/>
                </a:tc>
                <a:extLst>
                  <a:ext uri="{0D108BD9-81ED-4DB2-BD59-A6C34878D82A}">
                    <a16:rowId xmlns:a16="http://schemas.microsoft.com/office/drawing/2014/main" val="3405234840"/>
                  </a:ext>
                </a:extLst>
              </a:tr>
              <a:tr h="677118">
                <a:tc>
                  <a:txBody>
                    <a:bodyPr/>
                    <a:lstStyle/>
                    <a:p>
                      <a:r>
                        <a:rPr lang="en-US" sz="1900" baseline="0" dirty="0"/>
                        <a:t>Min value</a:t>
                      </a:r>
                      <a:endParaRPr lang="en-IN" sz="1900" baseline="0" dirty="0"/>
                    </a:p>
                  </a:txBody>
                  <a:tcPr/>
                </a:tc>
                <a:tc>
                  <a:txBody>
                    <a:bodyPr/>
                    <a:lstStyle/>
                    <a:p>
                      <a:r>
                        <a:rPr lang="en-US" sz="1900" baseline="0" dirty="0"/>
                        <a:t>0.100 s</a:t>
                      </a:r>
                      <a:endParaRPr lang="en-IN" sz="1900" baseline="0" dirty="0"/>
                    </a:p>
                  </a:txBody>
                  <a:tcPr/>
                </a:tc>
                <a:tc>
                  <a:txBody>
                    <a:bodyPr/>
                    <a:lstStyle/>
                    <a:p>
                      <a:r>
                        <a:rPr lang="en-US" sz="1900" baseline="0" dirty="0"/>
                        <a:t>0 px</a:t>
                      </a:r>
                      <a:endParaRPr lang="en-IN" sz="1900" baseline="0" dirty="0"/>
                    </a:p>
                  </a:txBody>
                  <a:tcPr/>
                </a:tc>
                <a:tc>
                  <a:txBody>
                    <a:bodyPr/>
                    <a:lstStyle/>
                    <a:p>
                      <a:r>
                        <a:rPr lang="en-US" sz="1900" baseline="0" dirty="0"/>
                        <a:t>0</a:t>
                      </a:r>
                    </a:p>
                  </a:txBody>
                  <a:tcPr/>
                </a:tc>
                <a:extLst>
                  <a:ext uri="{0D108BD9-81ED-4DB2-BD59-A6C34878D82A}">
                    <a16:rowId xmlns:a16="http://schemas.microsoft.com/office/drawing/2014/main" val="3039686747"/>
                  </a:ext>
                </a:extLst>
              </a:tr>
              <a:tr h="677118">
                <a:tc>
                  <a:txBody>
                    <a:bodyPr/>
                    <a:lstStyle/>
                    <a:p>
                      <a:r>
                        <a:rPr lang="en-US" sz="1900" baseline="0" dirty="0"/>
                        <a:t>Max value</a:t>
                      </a:r>
                      <a:endParaRPr lang="en-IN" sz="1900" baseline="0" dirty="0"/>
                    </a:p>
                  </a:txBody>
                  <a:tcPr/>
                </a:tc>
                <a:tc>
                  <a:txBody>
                    <a:bodyPr/>
                    <a:lstStyle/>
                    <a:p>
                      <a:r>
                        <a:rPr lang="en-US" sz="1900" baseline="0" dirty="0"/>
                        <a:t>0.118 s</a:t>
                      </a:r>
                      <a:endParaRPr lang="en-IN" sz="1900" baseline="0" dirty="0"/>
                    </a:p>
                  </a:txBody>
                  <a:tcPr/>
                </a:tc>
                <a:tc>
                  <a:txBody>
                    <a:bodyPr/>
                    <a:lstStyle/>
                    <a:p>
                      <a:r>
                        <a:rPr lang="en-US" sz="1900" baseline="0" dirty="0"/>
                        <a:t>772 px (outlier)</a:t>
                      </a:r>
                      <a:endParaRPr lang="en-IN" sz="1900" baseline="0" dirty="0"/>
                    </a:p>
                  </a:txBody>
                  <a:tcPr/>
                </a:tc>
                <a:tc>
                  <a:txBody>
                    <a:bodyPr/>
                    <a:lstStyle/>
                    <a:p>
                      <a:r>
                        <a:rPr lang="en-US" sz="1900" baseline="0" dirty="0"/>
                        <a:t>1</a:t>
                      </a:r>
                      <a:endParaRPr lang="en-IN" sz="1900" baseline="0" dirty="0"/>
                    </a:p>
                  </a:txBody>
                  <a:tcPr/>
                </a:tc>
                <a:extLst>
                  <a:ext uri="{0D108BD9-81ED-4DB2-BD59-A6C34878D82A}">
                    <a16:rowId xmlns:a16="http://schemas.microsoft.com/office/drawing/2014/main" val="3576858335"/>
                  </a:ext>
                </a:extLst>
              </a:tr>
            </a:tbl>
          </a:graphicData>
        </a:graphic>
      </p:graphicFrame>
    </p:spTree>
    <p:extLst>
      <p:ext uri="{BB962C8B-B14F-4D97-AF65-F5344CB8AC3E}">
        <p14:creationId xmlns:p14="http://schemas.microsoft.com/office/powerpoint/2010/main" val="1027869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D93FA-64A5-314D-A1A2-EB512BE4AF4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2BF652D-D75A-3CC9-BE92-5E9BEC3E3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 y="0"/>
            <a:ext cx="1638552" cy="1600884"/>
          </a:xfrm>
          <a:prstGeom prst="rect">
            <a:avLst/>
          </a:prstGeom>
        </p:spPr>
      </p:pic>
      <p:sp>
        <p:nvSpPr>
          <p:cNvPr id="6" name="Rectangle 5">
            <a:extLst>
              <a:ext uri="{FF2B5EF4-FFF2-40B4-BE49-F238E27FC236}">
                <a16:creationId xmlns:a16="http://schemas.microsoft.com/office/drawing/2014/main" id="{8FF62EE7-13E5-3B06-C5C2-AC6665CC03B4}"/>
              </a:ext>
            </a:extLst>
          </p:cNvPr>
          <p:cNvSpPr/>
          <p:nvPr/>
        </p:nvSpPr>
        <p:spPr>
          <a:xfrm>
            <a:off x="1643741" y="1"/>
            <a:ext cx="10543070" cy="1130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RESULT ANALYSIS</a:t>
            </a:r>
            <a:endParaRPr lang="en-IN" sz="4000" b="1" dirty="0"/>
          </a:p>
        </p:txBody>
      </p:sp>
      <p:sp>
        <p:nvSpPr>
          <p:cNvPr id="7" name="Rectangle 6">
            <a:extLst>
              <a:ext uri="{FF2B5EF4-FFF2-40B4-BE49-F238E27FC236}">
                <a16:creationId xmlns:a16="http://schemas.microsoft.com/office/drawing/2014/main" id="{6BA9756F-1400-7831-8E39-93EBA33BAEC5}"/>
              </a:ext>
            </a:extLst>
          </p:cNvPr>
          <p:cNvSpPr/>
          <p:nvPr/>
        </p:nvSpPr>
        <p:spPr>
          <a:xfrm>
            <a:off x="-5189" y="6527815"/>
            <a:ext cx="12192000" cy="359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24</a:t>
            </a:r>
          </a:p>
        </p:txBody>
      </p:sp>
      <p:sp>
        <p:nvSpPr>
          <p:cNvPr id="3" name="TextBox 2">
            <a:extLst>
              <a:ext uri="{FF2B5EF4-FFF2-40B4-BE49-F238E27FC236}">
                <a16:creationId xmlns:a16="http://schemas.microsoft.com/office/drawing/2014/main" id="{240DE5B6-682A-B2A7-7915-326F522C89D3}"/>
              </a:ext>
            </a:extLst>
          </p:cNvPr>
          <p:cNvSpPr txBox="1"/>
          <p:nvPr/>
        </p:nvSpPr>
        <p:spPr>
          <a:xfrm>
            <a:off x="108857" y="1504887"/>
            <a:ext cx="11408228" cy="4939814"/>
          </a:xfrm>
          <a:prstGeom prst="rect">
            <a:avLst/>
          </a:prstGeom>
          <a:noFill/>
        </p:spPr>
        <p:txBody>
          <a:bodyPr wrap="square">
            <a:spAutoFit/>
          </a:bodyPr>
          <a:lstStyle/>
          <a:p>
            <a:r>
              <a:rPr lang="en-US" sz="2100" dirty="0">
                <a:latin typeface="Times New Roman" panose="02020603050405020304" pitchFamily="18" charset="0"/>
                <a:ea typeface="Times New Roman" panose="02020603050405020304" pitchFamily="18" charset="0"/>
              </a:rPr>
              <a:t>Accuracy Calculation:</a:t>
            </a:r>
          </a:p>
          <a:p>
            <a:r>
              <a:rPr lang="en-US" sz="2100" dirty="0">
                <a:effectLst/>
                <a:latin typeface="Times New Roman" panose="02020603050405020304" pitchFamily="18" charset="0"/>
                <a:ea typeface="Times New Roman" panose="02020603050405020304" pitchFamily="18" charset="0"/>
              </a:rPr>
              <a:t>We calculate accuracy as a percentage using:</a:t>
            </a:r>
          </a:p>
          <a:p>
            <a:r>
              <a:rPr lang="en-US" sz="2100"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Accuracy=(Successful Predictions/Total Predictions)*100</a:t>
            </a:r>
          </a:p>
          <a:p>
            <a:endParaRPr lang="en-US" sz="2100" dirty="0">
              <a:effectLst/>
              <a:latin typeface="Times New Roman" panose="02020603050405020304" pitchFamily="18" charset="0"/>
              <a:ea typeface="Times New Roman" panose="02020603050405020304" pitchFamily="18" charset="0"/>
            </a:endParaRPr>
          </a:p>
          <a:p>
            <a:r>
              <a:rPr lang="en-US" sz="2100" dirty="0">
                <a:latin typeface="Times New Roman" panose="02020603050405020304" pitchFamily="18" charset="0"/>
                <a:ea typeface="Times New Roman" panose="02020603050405020304" pitchFamily="18" charset="0"/>
              </a:rPr>
              <a:t>Where:</a:t>
            </a:r>
          </a:p>
          <a:p>
            <a:pPr marL="285750" indent="-285750">
              <a:buFont typeface="Arial" panose="020B0604020202020204" pitchFamily="34" charset="0"/>
              <a:buChar char="•"/>
            </a:pPr>
            <a:r>
              <a:rPr lang="en-US" sz="2100" dirty="0">
                <a:effectLst/>
                <a:latin typeface="Times New Roman" panose="02020603050405020304" pitchFamily="18" charset="0"/>
                <a:ea typeface="Times New Roman" panose="02020603050405020304" pitchFamily="18" charset="0"/>
              </a:rPr>
              <a:t>Successful Predictions = Cursor movements with accuracy &lt;30 px.</a:t>
            </a:r>
          </a:p>
          <a:p>
            <a:pPr marL="285750" indent="-285750">
              <a:buFont typeface="Arial" panose="020B0604020202020204" pitchFamily="34" charset="0"/>
              <a:buChar char="•"/>
            </a:pPr>
            <a:r>
              <a:rPr lang="en-US" sz="2100" dirty="0">
                <a:latin typeface="Times New Roman" panose="02020603050405020304" pitchFamily="18" charset="0"/>
                <a:ea typeface="Times New Roman" panose="02020603050405020304" pitchFamily="18" charset="0"/>
              </a:rPr>
              <a:t>Total Predictions = All gaze-based cursor movements recorded.</a:t>
            </a:r>
          </a:p>
          <a:p>
            <a:endParaRPr lang="en-US" sz="2100" dirty="0">
              <a:effectLst/>
              <a:latin typeface="Times New Roman" panose="02020603050405020304" pitchFamily="18" charset="0"/>
              <a:ea typeface="Times New Roman" panose="02020603050405020304" pitchFamily="18" charset="0"/>
            </a:endParaRPr>
          </a:p>
          <a:p>
            <a:r>
              <a:rPr lang="en-US" sz="2100" dirty="0">
                <a:latin typeface="Times New Roman" panose="02020603050405020304" pitchFamily="18" charset="0"/>
                <a:ea typeface="Times New Roman" panose="02020603050405020304" pitchFamily="18" charset="0"/>
              </a:rPr>
              <a:t>Calculation:</a:t>
            </a:r>
          </a:p>
          <a:p>
            <a:pPr marL="285750" indent="-285750">
              <a:buFont typeface="Arial" panose="020B0604020202020204" pitchFamily="34" charset="0"/>
              <a:buChar char="•"/>
            </a:pPr>
            <a:r>
              <a:rPr lang="en-US" sz="2100" dirty="0">
                <a:latin typeface="Times New Roman" panose="02020603050405020304" pitchFamily="18" charset="0"/>
                <a:ea typeface="Times New Roman" panose="02020603050405020304" pitchFamily="18" charset="0"/>
              </a:rPr>
              <a:t>Total Predictions=420</a:t>
            </a:r>
          </a:p>
          <a:p>
            <a:pPr marL="285750" indent="-285750">
              <a:buFont typeface="Arial" panose="020B0604020202020204" pitchFamily="34" charset="0"/>
              <a:buChar char="•"/>
            </a:pPr>
            <a:r>
              <a:rPr lang="en-US" sz="2100" dirty="0">
                <a:effectLst/>
                <a:latin typeface="Times New Roman" panose="02020603050405020304" pitchFamily="18" charset="0"/>
                <a:ea typeface="Times New Roman" panose="02020603050405020304" pitchFamily="18" charset="0"/>
              </a:rPr>
              <a:t>Successful Predictions=388</a:t>
            </a:r>
          </a:p>
          <a:p>
            <a:pPr marL="285750" indent="-285750">
              <a:buFont typeface="Arial" panose="020B0604020202020204" pitchFamily="34" charset="0"/>
              <a:buChar char="•"/>
            </a:pPr>
            <a:r>
              <a:rPr lang="en-US" sz="2100" dirty="0">
                <a:latin typeface="Times New Roman" panose="02020603050405020304" pitchFamily="18" charset="0"/>
                <a:ea typeface="Times New Roman" panose="02020603050405020304" pitchFamily="18" charset="0"/>
              </a:rPr>
              <a:t>Percentage calculations:</a:t>
            </a:r>
          </a:p>
          <a:p>
            <a:r>
              <a:rPr lang="en-US" sz="2100"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(388/420)*100=92.38%</a:t>
            </a:r>
          </a:p>
          <a:p>
            <a:endParaRPr lang="en-US" sz="2100" dirty="0">
              <a:latin typeface="Times New Roman" panose="02020603050405020304" pitchFamily="18" charset="0"/>
              <a:ea typeface="Times New Roman" panose="02020603050405020304" pitchFamily="18" charset="0"/>
            </a:endParaRPr>
          </a:p>
          <a:p>
            <a:r>
              <a:rPr lang="en-US" sz="2100" dirty="0">
                <a:latin typeface="Times New Roman" panose="02020603050405020304" pitchFamily="18" charset="0"/>
                <a:ea typeface="Times New Roman" panose="02020603050405020304" pitchFamily="18" charset="0"/>
              </a:rPr>
              <a:t>Final Accuracy of our Gaze Tracking System is </a:t>
            </a:r>
            <a:r>
              <a:rPr lang="en-US" sz="2100" b="1" dirty="0">
                <a:latin typeface="Times New Roman" panose="02020603050405020304" pitchFamily="18" charset="0"/>
                <a:ea typeface="Times New Roman" panose="02020603050405020304" pitchFamily="18" charset="0"/>
              </a:rPr>
              <a:t>92.38%</a:t>
            </a:r>
          </a:p>
        </p:txBody>
      </p:sp>
    </p:spTree>
    <p:extLst>
      <p:ext uri="{BB962C8B-B14F-4D97-AF65-F5344CB8AC3E}">
        <p14:creationId xmlns:p14="http://schemas.microsoft.com/office/powerpoint/2010/main" val="2831543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48140-1154-4C0B-A193-80FC0D12140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8FD36B9-CF51-4059-0FB4-0D9B457CC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 y="0"/>
            <a:ext cx="1638552" cy="1600884"/>
          </a:xfrm>
          <a:prstGeom prst="rect">
            <a:avLst/>
          </a:prstGeom>
        </p:spPr>
      </p:pic>
      <p:sp>
        <p:nvSpPr>
          <p:cNvPr id="6" name="Rectangle 5">
            <a:extLst>
              <a:ext uri="{FF2B5EF4-FFF2-40B4-BE49-F238E27FC236}">
                <a16:creationId xmlns:a16="http://schemas.microsoft.com/office/drawing/2014/main" id="{F6DCA686-7758-594F-A000-0F1EC9CF9121}"/>
              </a:ext>
            </a:extLst>
          </p:cNvPr>
          <p:cNvSpPr/>
          <p:nvPr/>
        </p:nvSpPr>
        <p:spPr>
          <a:xfrm>
            <a:off x="1643741" y="0"/>
            <a:ext cx="10548259" cy="11405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CONCLUSION</a:t>
            </a:r>
            <a:endParaRPr lang="en-IN" sz="3600" dirty="0"/>
          </a:p>
        </p:txBody>
      </p:sp>
      <p:sp>
        <p:nvSpPr>
          <p:cNvPr id="7" name="Rectangle 6">
            <a:extLst>
              <a:ext uri="{FF2B5EF4-FFF2-40B4-BE49-F238E27FC236}">
                <a16:creationId xmlns:a16="http://schemas.microsoft.com/office/drawing/2014/main" id="{2583D276-129F-A78D-B3E0-637F1D68DA1E}"/>
              </a:ext>
            </a:extLst>
          </p:cNvPr>
          <p:cNvSpPr/>
          <p:nvPr/>
        </p:nvSpPr>
        <p:spPr>
          <a:xfrm>
            <a:off x="0" y="6400116"/>
            <a:ext cx="12192000" cy="4578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25</a:t>
            </a:r>
          </a:p>
        </p:txBody>
      </p:sp>
      <p:sp>
        <p:nvSpPr>
          <p:cNvPr id="8" name="TextBox 7">
            <a:extLst>
              <a:ext uri="{FF2B5EF4-FFF2-40B4-BE49-F238E27FC236}">
                <a16:creationId xmlns:a16="http://schemas.microsoft.com/office/drawing/2014/main" id="{379D91F4-FF0D-FD8D-2EC7-60274AE94A0A}"/>
              </a:ext>
            </a:extLst>
          </p:cNvPr>
          <p:cNvSpPr txBox="1"/>
          <p:nvPr/>
        </p:nvSpPr>
        <p:spPr>
          <a:xfrm>
            <a:off x="141514" y="2003656"/>
            <a:ext cx="11908972" cy="4093428"/>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itchFamily="18" charset="0"/>
                <a:cs typeface="Times New Roman" pitchFamily="18" charset="0"/>
              </a:rPr>
              <a:t>The technology improves accessibility and usability by using gestures to provide a hands-free, user-friendly interface. In addition to improving user engagement and comprehension, visual feedback approaches ensure consistent performance due to their longevity and dependability in a range of contexts. By enabling those with disabilities to interact with technology in ways that work for them, this effort not only showcases technological breakthroughs but also a strong commitment to inclusivity. Ultimately, it provides proof of how innovation may provide digital experiences that are more potent, inclusive, and available to all users.</a:t>
            </a:r>
          </a:p>
          <a:p>
            <a:pPr algn="just"/>
            <a:endParaRPr lang="en-US"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latin typeface="Times New Roman" pitchFamily="18" charset="0"/>
                <a:cs typeface="Times New Roman" pitchFamily="18" charset="0"/>
              </a:rPr>
              <a:t>Gaze tracking stands as a groundbreaking advancement in the realm of assistive and accessible technology, showcasing the transformative potential of facial recognition technology in significantly enhancing user experience and accessibility in computing environments. By offering adaptive, alternative, and hands-free input methods, Gaze tracking represents a major leap forward in creating a more inclusive, accessible, and user-centric computing ecosystem, where technology seamlessly adapts to the user's needs, capabilities, and preferences, fostering greater independence, empowerment, and inclusivity in the digital world.</a:t>
            </a:r>
          </a:p>
        </p:txBody>
      </p:sp>
    </p:spTree>
    <p:extLst>
      <p:ext uri="{BB962C8B-B14F-4D97-AF65-F5344CB8AC3E}">
        <p14:creationId xmlns:p14="http://schemas.microsoft.com/office/powerpoint/2010/main" val="56167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2E4B5-4C6E-1BEC-90F9-19FB5BEAEC0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2E23B34-EE49-9694-05DA-498CC76B9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38552" cy="1600884"/>
          </a:xfrm>
          <a:prstGeom prst="rect">
            <a:avLst/>
          </a:prstGeom>
        </p:spPr>
      </p:pic>
      <p:sp>
        <p:nvSpPr>
          <p:cNvPr id="6" name="Rectangle 5">
            <a:extLst>
              <a:ext uri="{FF2B5EF4-FFF2-40B4-BE49-F238E27FC236}">
                <a16:creationId xmlns:a16="http://schemas.microsoft.com/office/drawing/2014/main" id="{E33756C0-5FE8-EE26-8A13-933930BA20E7}"/>
              </a:ext>
            </a:extLst>
          </p:cNvPr>
          <p:cNvSpPr/>
          <p:nvPr/>
        </p:nvSpPr>
        <p:spPr>
          <a:xfrm>
            <a:off x="1763485" y="-1"/>
            <a:ext cx="10428515" cy="10323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a:t>
            </a:r>
            <a:r>
              <a:rPr lang="en-US" sz="4000" b="1" dirty="0"/>
              <a:t>REFERENCES</a:t>
            </a:r>
            <a:endParaRPr lang="en-IN" sz="3200" dirty="0"/>
          </a:p>
        </p:txBody>
      </p:sp>
      <p:sp>
        <p:nvSpPr>
          <p:cNvPr id="7" name="Rectangle 6">
            <a:extLst>
              <a:ext uri="{FF2B5EF4-FFF2-40B4-BE49-F238E27FC236}">
                <a16:creationId xmlns:a16="http://schemas.microsoft.com/office/drawing/2014/main" id="{F566B08A-2942-BCBC-C67B-2D532892971D}"/>
              </a:ext>
            </a:extLst>
          </p:cNvPr>
          <p:cNvSpPr/>
          <p:nvPr/>
        </p:nvSpPr>
        <p:spPr>
          <a:xfrm>
            <a:off x="0" y="6400116"/>
            <a:ext cx="12192000" cy="4578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26</a:t>
            </a:r>
          </a:p>
        </p:txBody>
      </p:sp>
      <p:sp>
        <p:nvSpPr>
          <p:cNvPr id="8" name="TextBox 7">
            <a:extLst>
              <a:ext uri="{FF2B5EF4-FFF2-40B4-BE49-F238E27FC236}">
                <a16:creationId xmlns:a16="http://schemas.microsoft.com/office/drawing/2014/main" id="{3713DD0B-799B-6410-0669-7F819D1565AB}"/>
              </a:ext>
            </a:extLst>
          </p:cNvPr>
          <p:cNvSpPr txBox="1"/>
          <p:nvPr/>
        </p:nvSpPr>
        <p:spPr>
          <a:xfrm>
            <a:off x="141514" y="2003656"/>
            <a:ext cx="11908972" cy="3477875"/>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itchFamily="18" charset="0"/>
                <a:cs typeface="Times New Roman" pitchFamily="18" charset="0"/>
              </a:rPr>
              <a:t>W Fhuman-machine interaction based on inertia measurement.” IEEE Access 8: 45924-45937, 2020.</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Robert J. K. Jacob, “The use of eye movements in human-computer interaction techniques: what you look at is what you get”. ACM Trans. Inf. Syst. 9, 2, pp. 152–169, 1991. doi: 10.1145/123078.128728 </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Mistry, Pranav and Maes, Pattie, “SixthSense: a wearable gestural interface”. ACM SIGGRAPH ASIA 2009 Sketches. 85. Doi: 10.1145/1667146.16671</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Tang, Yushou, and Jianhuan Su, “Eye movement prediction based on adaptive BP neural network”. Scientific Programming (2021) </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Networked Liaqat, Sidrah, et al., “Predicting ASD diagnosis in children with synthetic and image-based eye gaze data”. Signal Processing: Image Communication 94 (2021): 116198.</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J. Cannan and H. Hu, Human-Machine Interaction (HMI): A Survey. Colchester, U.K.: Univ. Essex, 2011</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ahim, Shahriar Rahman, et al., “A visual analytic in deep learning approach to eye movement for</a:t>
            </a:r>
          </a:p>
        </p:txBody>
      </p:sp>
    </p:spTree>
    <p:extLst>
      <p:ext uri="{BB962C8B-B14F-4D97-AF65-F5344CB8AC3E}">
        <p14:creationId xmlns:p14="http://schemas.microsoft.com/office/powerpoint/2010/main" val="2792770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21111-B4BE-35D5-A16E-1822F932F14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DEADFD3-A39B-AE37-25DF-09E3DCD30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38552" cy="1600884"/>
          </a:xfrm>
          <a:prstGeom prst="rect">
            <a:avLst/>
          </a:prstGeom>
        </p:spPr>
      </p:pic>
      <p:sp>
        <p:nvSpPr>
          <p:cNvPr id="6" name="Rectangle 5">
            <a:extLst>
              <a:ext uri="{FF2B5EF4-FFF2-40B4-BE49-F238E27FC236}">
                <a16:creationId xmlns:a16="http://schemas.microsoft.com/office/drawing/2014/main" id="{FB69BCBA-AC8E-586F-435A-EE200C0EE0FA}"/>
              </a:ext>
            </a:extLst>
          </p:cNvPr>
          <p:cNvSpPr/>
          <p:nvPr/>
        </p:nvSpPr>
        <p:spPr>
          <a:xfrm>
            <a:off x="1763485" y="-897"/>
            <a:ext cx="10428515" cy="10008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REFERENCES</a:t>
            </a:r>
            <a:endParaRPr lang="en-IN" sz="4000" dirty="0"/>
          </a:p>
        </p:txBody>
      </p:sp>
      <p:sp>
        <p:nvSpPr>
          <p:cNvPr id="7" name="Rectangle 6">
            <a:extLst>
              <a:ext uri="{FF2B5EF4-FFF2-40B4-BE49-F238E27FC236}">
                <a16:creationId xmlns:a16="http://schemas.microsoft.com/office/drawing/2014/main" id="{85BD29A9-51C2-FFD7-59D7-00480AF5C964}"/>
              </a:ext>
            </a:extLst>
          </p:cNvPr>
          <p:cNvSpPr/>
          <p:nvPr/>
        </p:nvSpPr>
        <p:spPr>
          <a:xfrm>
            <a:off x="0" y="6408781"/>
            <a:ext cx="12192000" cy="4492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27</a:t>
            </a:r>
          </a:p>
        </p:txBody>
      </p:sp>
      <p:sp>
        <p:nvSpPr>
          <p:cNvPr id="10" name="TextBox 9">
            <a:extLst>
              <a:ext uri="{FF2B5EF4-FFF2-40B4-BE49-F238E27FC236}">
                <a16:creationId xmlns:a16="http://schemas.microsoft.com/office/drawing/2014/main" id="{C4B9637A-A7A5-4C7E-F712-98992F780D91}"/>
              </a:ext>
            </a:extLst>
          </p:cNvPr>
          <p:cNvSpPr txBox="1"/>
          <p:nvPr/>
        </p:nvSpPr>
        <p:spPr>
          <a:xfrm>
            <a:off x="141514" y="1764643"/>
            <a:ext cx="11908972" cy="4093428"/>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itchFamily="18" charset="0"/>
                <a:cs typeface="Times New Roman" pitchFamily="18" charset="0"/>
              </a:rPr>
              <a:t>A. B. Schmid, P. A. Kubler, V. Johnston, and M. W. Coppieters, ‘‘A vertical mouse and ergonomic mouse pads alter wrist position but do not reduce carpal tunnel pressure in patients with carpal tunnel syndrome,’’ Appl. Ergonom., vol. 47, pp. 151–156, Mar. 2015. VOLUME 8, 2020 45935 S. R. Fahim et al.: Visual Analytic in Deep Learning Approach to Eye Movement for HMI Based on Inertia Measurement.</a:t>
            </a:r>
          </a:p>
          <a:p>
            <a:pPr marL="285750" indent="-285750">
              <a:buFont typeface="Arial" panose="020B0604020202020204" pitchFamily="34" charset="0"/>
              <a:buChar char="•"/>
            </a:pPr>
            <a:r>
              <a:rPr lang="en-US" sz="2000" dirty="0">
                <a:latin typeface="Times New Roman" pitchFamily="18" charset="0"/>
                <a:cs typeface="Times New Roman" pitchFamily="18" charset="0"/>
              </a:rPr>
              <a:t>F. N. Iandola, S. Han, M. W. Moskewicz, K. Ashraf, W. J. Dally, and K. Keutzer, “SqueezeNet: AlexNet-level accuracy with 50x fewer parameters and &lt;0.5MB model size” 2016, arXiv:1602.07360.</a:t>
            </a:r>
          </a:p>
          <a:p>
            <a:pPr marL="285750" indent="-285750">
              <a:buFont typeface="Arial" panose="020B0604020202020204" pitchFamily="34" charset="0"/>
              <a:buChar char="•"/>
            </a:pPr>
            <a:r>
              <a:rPr lang="en-US" sz="2000" dirty="0">
                <a:latin typeface="Times New Roman" pitchFamily="18" charset="0"/>
                <a:cs typeface="Times New Roman" pitchFamily="18" charset="0"/>
              </a:rPr>
              <a:t>D. P. Kingma and J. Ba, “Adam: A method for stochastic optimization,” 2014, arXiv:1412.6980.</a:t>
            </a:r>
          </a:p>
          <a:p>
            <a:pPr marL="285750" indent="-285750">
              <a:buFont typeface="Arial" panose="020B0604020202020204" pitchFamily="34" charset="0"/>
              <a:buChar char="•"/>
            </a:pPr>
            <a:r>
              <a:rPr lang="en-US" sz="2000" dirty="0">
                <a:latin typeface="Times New Roman" pitchFamily="18" charset="0"/>
                <a:cs typeface="Times New Roman" pitchFamily="18" charset="0"/>
              </a:rPr>
              <a:t>S. Ruder, “An overview of gradient descent optimization algorithms,” 2016, arXiv:1609.04747.</a:t>
            </a:r>
          </a:p>
          <a:p>
            <a:pPr marL="285750" indent="-285750">
              <a:buFont typeface="Arial" panose="020B0604020202020204" pitchFamily="34" charset="0"/>
              <a:buChar char="•"/>
            </a:pPr>
            <a:r>
              <a:rPr lang="en-US" sz="2000" dirty="0">
                <a:latin typeface="Times New Roman" pitchFamily="18" charset="0"/>
                <a:cs typeface="Times New Roman" pitchFamily="18" charset="0"/>
              </a:rPr>
              <a:t>R. N. Roy, S. Charbonnier, and S. Bonnet, “Eye blink characterization from frontal EEG electrodes using source separation and pattern recognition algorithms,” Biomed. Signal Process. Control, vol. 14, pp. 256-264, Nov. 2014.</a:t>
            </a:r>
          </a:p>
          <a:p>
            <a:pPr marL="285750" indent="-285750">
              <a:buFont typeface="Arial" panose="020B0604020202020204" pitchFamily="34" charset="0"/>
              <a:buChar char="•"/>
            </a:pPr>
            <a:r>
              <a:rPr lang="en-US" sz="2000" dirty="0">
                <a:latin typeface="Times New Roman" pitchFamily="18" charset="0"/>
                <a:cs typeface="Times New Roman" pitchFamily="18" charset="0"/>
              </a:rPr>
              <a:t>M. Dehnavi and M. Eshghi, “Design and implementation of a real time and train less eye state recognition system,” EURASIP J. Adv. Signal Process., vol. 2012, no. 1, p. 30, Feb. 2012.</a:t>
            </a:r>
          </a:p>
        </p:txBody>
      </p:sp>
    </p:spTree>
    <p:extLst>
      <p:ext uri="{BB962C8B-B14F-4D97-AF65-F5344CB8AC3E}">
        <p14:creationId xmlns:p14="http://schemas.microsoft.com/office/powerpoint/2010/main" val="227174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D5002-C3B0-D1B0-4462-CFE0FEA42E5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09F1B24-236B-0A90-2759-70F1644F8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38552" cy="1600884"/>
          </a:xfrm>
          <a:prstGeom prst="rect">
            <a:avLst/>
          </a:prstGeom>
        </p:spPr>
      </p:pic>
      <p:sp>
        <p:nvSpPr>
          <p:cNvPr id="6" name="Rectangle 5">
            <a:extLst>
              <a:ext uri="{FF2B5EF4-FFF2-40B4-BE49-F238E27FC236}">
                <a16:creationId xmlns:a16="http://schemas.microsoft.com/office/drawing/2014/main" id="{38C474C6-0A8A-FB3B-02E2-6232C23417E4}"/>
              </a:ext>
            </a:extLst>
          </p:cNvPr>
          <p:cNvSpPr/>
          <p:nvPr/>
        </p:nvSpPr>
        <p:spPr>
          <a:xfrm>
            <a:off x="1638552" y="0"/>
            <a:ext cx="10548259" cy="1130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CONTENTS</a:t>
            </a:r>
            <a:endParaRPr lang="en-IN" sz="4000" b="1" dirty="0"/>
          </a:p>
        </p:txBody>
      </p:sp>
      <p:sp>
        <p:nvSpPr>
          <p:cNvPr id="7" name="Rectangle 6">
            <a:extLst>
              <a:ext uri="{FF2B5EF4-FFF2-40B4-BE49-F238E27FC236}">
                <a16:creationId xmlns:a16="http://schemas.microsoft.com/office/drawing/2014/main" id="{3F68B4EC-3B2F-52F2-1AC8-8297D9E37B11}"/>
              </a:ext>
            </a:extLst>
          </p:cNvPr>
          <p:cNvSpPr/>
          <p:nvPr/>
        </p:nvSpPr>
        <p:spPr>
          <a:xfrm>
            <a:off x="0" y="6407035"/>
            <a:ext cx="12192000" cy="4509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3</a:t>
            </a:r>
          </a:p>
        </p:txBody>
      </p:sp>
      <p:sp>
        <p:nvSpPr>
          <p:cNvPr id="4" name="TextBox 3">
            <a:extLst>
              <a:ext uri="{FF2B5EF4-FFF2-40B4-BE49-F238E27FC236}">
                <a16:creationId xmlns:a16="http://schemas.microsoft.com/office/drawing/2014/main" id="{E550240B-60DE-4A4C-1FF6-95EF075BAD5E}"/>
              </a:ext>
            </a:extLst>
          </p:cNvPr>
          <p:cNvSpPr txBox="1"/>
          <p:nvPr/>
        </p:nvSpPr>
        <p:spPr>
          <a:xfrm>
            <a:off x="1780066" y="1140541"/>
            <a:ext cx="7898738" cy="5816977"/>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2600"/>
              <a:buFont typeface="Noto Sans Symbols"/>
              <a:buChar char="✔"/>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Title</a:t>
            </a:r>
          </a:p>
          <a:p>
            <a:pPr marL="0" marR="0" lvl="0" indent="0" algn="l" rtl="0">
              <a:lnSpc>
                <a:spcPct val="100000"/>
              </a:lnSpc>
              <a:spcBef>
                <a:spcPts val="0"/>
              </a:spcBef>
              <a:spcAft>
                <a:spcPts val="0"/>
              </a:spcAft>
              <a:buClr>
                <a:schemeClr val="dk1"/>
              </a:buClr>
              <a:buSzPts val="2600"/>
              <a:buFont typeface="Calibri"/>
              <a:buChar char="✔"/>
            </a:pP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Abstract</a:t>
            </a:r>
          </a:p>
          <a:p>
            <a:pPr marL="0" marR="0" lvl="0" indent="0" algn="l" rtl="0">
              <a:lnSpc>
                <a:spcPct val="100000"/>
              </a:lnSpc>
              <a:spcBef>
                <a:spcPts val="0"/>
              </a:spcBef>
              <a:spcAft>
                <a:spcPts val="0"/>
              </a:spcAft>
              <a:buClr>
                <a:schemeClr val="dk1"/>
              </a:buClr>
              <a:buSzPts val="2600"/>
              <a:buFont typeface="Calibri"/>
              <a:buChar char="✔"/>
            </a:pP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Introduction</a:t>
            </a:r>
          </a:p>
          <a:p>
            <a:pPr marL="0" marR="0" lvl="0" indent="0" algn="l" rtl="0">
              <a:lnSpc>
                <a:spcPct val="100000"/>
              </a:lnSpc>
              <a:spcBef>
                <a:spcPts val="0"/>
              </a:spcBef>
              <a:spcAft>
                <a:spcPts val="0"/>
              </a:spcAft>
              <a:buClr>
                <a:schemeClr val="dk1"/>
              </a:buClr>
              <a:buSzPts val="2600"/>
              <a:buFont typeface="Times New Roman"/>
              <a:buChar char="✔"/>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Literature Survey</a:t>
            </a:r>
          </a:p>
          <a:p>
            <a:pPr marL="0" marR="0" lvl="0" indent="0" algn="l" rtl="0">
              <a:lnSpc>
                <a:spcPct val="100000"/>
              </a:lnSpc>
              <a:spcBef>
                <a:spcPts val="0"/>
              </a:spcBef>
              <a:spcAft>
                <a:spcPts val="0"/>
              </a:spcAft>
              <a:buClr>
                <a:schemeClr val="dk1"/>
              </a:buClr>
              <a:buSzPts val="2600"/>
              <a:buFont typeface="Times New Roman"/>
              <a:buChar char="✔"/>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Existing System</a:t>
            </a:r>
          </a:p>
          <a:p>
            <a:pPr marL="0" marR="0" lvl="0" indent="0" algn="l" rtl="0">
              <a:lnSpc>
                <a:spcPct val="100000"/>
              </a:lnSpc>
              <a:spcBef>
                <a:spcPts val="0"/>
              </a:spcBef>
              <a:spcAft>
                <a:spcPts val="0"/>
              </a:spcAft>
              <a:buClr>
                <a:schemeClr val="dk1"/>
              </a:buClr>
              <a:buSzPts val="2600"/>
              <a:buFont typeface="Times New Roman"/>
              <a:buChar char="✔"/>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Proposed System</a:t>
            </a:r>
          </a:p>
          <a:p>
            <a:pPr marL="0" marR="0" lvl="0" indent="0" algn="l" rtl="0">
              <a:lnSpc>
                <a:spcPct val="100000"/>
              </a:lnSpc>
              <a:spcBef>
                <a:spcPts val="0"/>
              </a:spcBef>
              <a:spcAft>
                <a:spcPts val="0"/>
              </a:spcAft>
              <a:buClr>
                <a:schemeClr val="dk1"/>
              </a:buClr>
              <a:buSzPts val="2600"/>
              <a:buFont typeface="Times New Roman"/>
              <a:buChar char="✔"/>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System Architecture</a:t>
            </a:r>
          </a:p>
          <a:p>
            <a:pPr marL="0" marR="0" lvl="0" indent="0" algn="l" rtl="0">
              <a:lnSpc>
                <a:spcPct val="100000"/>
              </a:lnSpc>
              <a:spcBef>
                <a:spcPts val="0"/>
              </a:spcBef>
              <a:spcAft>
                <a:spcPts val="0"/>
              </a:spcAft>
              <a:buClr>
                <a:schemeClr val="dk1"/>
              </a:buClr>
              <a:buSzPts val="2600"/>
              <a:buFont typeface="Times New Roman"/>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Working Instructions</a:t>
            </a:r>
          </a:p>
          <a:p>
            <a:pPr marL="0" marR="0" lvl="0" indent="0" algn="l" rtl="0">
              <a:lnSpc>
                <a:spcPct val="100000"/>
              </a:lnSpc>
              <a:spcBef>
                <a:spcPts val="0"/>
              </a:spcBef>
              <a:spcAft>
                <a:spcPts val="0"/>
              </a:spcAft>
              <a:buClr>
                <a:schemeClr val="dk1"/>
              </a:buClr>
              <a:buSzPts val="2600"/>
              <a:buFont typeface="Times New Roman"/>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System requirements</a:t>
            </a:r>
          </a:p>
          <a:p>
            <a:pPr marL="0" marR="0" lvl="0" indent="0" algn="l" rtl="0">
              <a:lnSpc>
                <a:spcPct val="100000"/>
              </a:lnSpc>
              <a:spcBef>
                <a:spcPts val="0"/>
              </a:spcBef>
              <a:spcAft>
                <a:spcPts val="0"/>
              </a:spcAft>
              <a:buClr>
                <a:schemeClr val="dk1"/>
              </a:buClr>
              <a:buSzPts val="2600"/>
              <a:buFont typeface="Times New Roman"/>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UML Diagrams</a:t>
            </a:r>
          </a:p>
          <a:p>
            <a:pPr marL="0" marR="0" lvl="0" indent="0" algn="l" rtl="0">
              <a:lnSpc>
                <a:spcPct val="100000"/>
              </a:lnSpc>
              <a:spcBef>
                <a:spcPts val="0"/>
              </a:spcBef>
              <a:spcAft>
                <a:spcPts val="0"/>
              </a:spcAft>
              <a:buClr>
                <a:schemeClr val="dk1"/>
              </a:buClr>
              <a:buSzPts val="2600"/>
              <a:buFont typeface="Times New Roman"/>
              <a:buChar char="✔"/>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Advantages</a:t>
            </a:r>
          </a:p>
          <a:p>
            <a:pPr marL="0" marR="0" lvl="0" indent="0" algn="l" rtl="0">
              <a:lnSpc>
                <a:spcPct val="100000"/>
              </a:lnSpc>
              <a:spcBef>
                <a:spcPts val="0"/>
              </a:spcBef>
              <a:spcAft>
                <a:spcPts val="0"/>
              </a:spcAft>
              <a:buClr>
                <a:schemeClr val="dk1"/>
              </a:buClr>
              <a:buSzPts val="2600"/>
              <a:buFont typeface="Times New Roman"/>
              <a:buChar char="✔"/>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Result Analysis</a:t>
            </a:r>
          </a:p>
          <a:p>
            <a:pPr marL="0" marR="0" lvl="0" indent="0" algn="l" rtl="0">
              <a:lnSpc>
                <a:spcPct val="100000"/>
              </a:lnSpc>
              <a:spcBef>
                <a:spcPts val="0"/>
              </a:spcBef>
              <a:spcAft>
                <a:spcPts val="0"/>
              </a:spcAft>
              <a:buClr>
                <a:schemeClr val="dk1"/>
              </a:buClr>
              <a:buSzPts val="2600"/>
              <a:buFont typeface="Times New Roman"/>
              <a:buChar char="✔"/>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Conclusion</a:t>
            </a:r>
          </a:p>
          <a:p>
            <a:pPr marL="0" marR="0" lvl="0" indent="0" algn="l" rtl="0">
              <a:lnSpc>
                <a:spcPct val="100000"/>
              </a:lnSpc>
              <a:spcBef>
                <a:spcPts val="0"/>
              </a:spcBef>
              <a:spcAft>
                <a:spcPts val="0"/>
              </a:spcAft>
              <a:buClr>
                <a:schemeClr val="dk1"/>
              </a:buClr>
              <a:buSzPts val="2600"/>
              <a:buFont typeface="Calibri"/>
              <a:buChar char="✔"/>
            </a:pP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References</a:t>
            </a:r>
          </a:p>
          <a:p>
            <a:pPr marL="457200" marR="0" lvl="0" indent="0" algn="l" rtl="0">
              <a:lnSpc>
                <a:spcPct val="100000"/>
              </a:lnSpc>
              <a:spcBef>
                <a:spcPts val="0"/>
              </a:spcBef>
              <a:spcAft>
                <a:spcPts val="0"/>
              </a:spcAft>
              <a:buClr>
                <a:srgbClr val="000000"/>
              </a:buClr>
              <a:buSzPts val="2600"/>
              <a:buFont typeface="Arial"/>
              <a:buNone/>
            </a:pP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600"/>
              <a:buFont typeface="Arial"/>
              <a:buNone/>
            </a:pPr>
            <a:endParaRPr lang="en-US"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412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9C43A-3AD2-0DC0-FB23-7D3171F6709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D0B1C1F-67E8-B1A0-3D1A-0E52636E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38552" cy="1600884"/>
          </a:xfrm>
          <a:prstGeom prst="rect">
            <a:avLst/>
          </a:prstGeom>
        </p:spPr>
      </p:pic>
      <p:sp>
        <p:nvSpPr>
          <p:cNvPr id="6" name="Rectangle 5">
            <a:extLst>
              <a:ext uri="{FF2B5EF4-FFF2-40B4-BE49-F238E27FC236}">
                <a16:creationId xmlns:a16="http://schemas.microsoft.com/office/drawing/2014/main" id="{E52404C2-9992-09B8-D2DE-260229028E71}"/>
              </a:ext>
            </a:extLst>
          </p:cNvPr>
          <p:cNvSpPr/>
          <p:nvPr/>
        </p:nvSpPr>
        <p:spPr>
          <a:xfrm>
            <a:off x="1638552" y="0"/>
            <a:ext cx="10548259" cy="1130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ABSTRACT</a:t>
            </a:r>
            <a:endParaRPr lang="en-IN" sz="4000" b="1" dirty="0"/>
          </a:p>
        </p:txBody>
      </p:sp>
      <p:sp>
        <p:nvSpPr>
          <p:cNvPr id="7" name="Rectangle 6">
            <a:extLst>
              <a:ext uri="{FF2B5EF4-FFF2-40B4-BE49-F238E27FC236}">
                <a16:creationId xmlns:a16="http://schemas.microsoft.com/office/drawing/2014/main" id="{7ED61C5C-CC3C-25A1-ACD7-5E63C22B9368}"/>
              </a:ext>
            </a:extLst>
          </p:cNvPr>
          <p:cNvSpPr/>
          <p:nvPr/>
        </p:nvSpPr>
        <p:spPr>
          <a:xfrm>
            <a:off x="0" y="6407035"/>
            <a:ext cx="12192000" cy="4509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a:t>
            </a:r>
            <a:r>
              <a:rPr lang="en-US" b="1" dirty="0"/>
              <a:t>4</a:t>
            </a:r>
            <a:endParaRPr lang="en-US" sz="1800" b="1" dirty="0"/>
          </a:p>
        </p:txBody>
      </p:sp>
      <p:sp>
        <p:nvSpPr>
          <p:cNvPr id="12" name="TextBox 11">
            <a:extLst>
              <a:ext uri="{FF2B5EF4-FFF2-40B4-BE49-F238E27FC236}">
                <a16:creationId xmlns:a16="http://schemas.microsoft.com/office/drawing/2014/main" id="{CAFBA85F-2EE9-4621-E65F-2D56A7336BBA}"/>
              </a:ext>
            </a:extLst>
          </p:cNvPr>
          <p:cNvSpPr txBox="1"/>
          <p:nvPr/>
        </p:nvSpPr>
        <p:spPr>
          <a:xfrm>
            <a:off x="21770" y="1635688"/>
            <a:ext cx="11908972" cy="4401205"/>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itchFamily="18" charset="0"/>
                <a:cs typeface="Times New Roman" pitchFamily="18" charset="0"/>
              </a:rPr>
              <a:t>This project presents an innovative application of facial recognition technology designed to facilitate human-computer interaction, providing an alternative and accessible input method for users, particularly beneficial for those with mobility challenges. Developed using Python, OpenCV for image processing, and pyautogui for mouse control, the system incorporates key features such as real-time facial detection and tracking, landmark detection and analysis, gesture recognition and control, an intuitive user interface, cross-platform compatibility, performance optimization, and continuous user testing and feedback. By leveraging facial recognition technology, AI Powered Gaze Tracking offers a hands-free, intuitive, and responsive human-computer interaction experience, eliminating the traditional reliance on mouse and keyboard inputs and enhancing overall user satisfaction, efficiency, and inclusivity. The system aims to provide a transformative and user-centric solution that enhances accessibility, functionality, and user experience in computing environments, fostering a more inclusive and accessible computing ecosystem.</a:t>
            </a:r>
          </a:p>
          <a:p>
            <a:pPr marL="285750" indent="-285750">
              <a:buFont typeface="Arial" panose="020B0604020202020204" pitchFamily="34" charset="0"/>
              <a:buChar char="•"/>
            </a:pPr>
            <a:endParaRPr lang="en-US" sz="2000" dirty="0">
              <a:latin typeface="Times New Roman" pitchFamily="18" charset="0"/>
              <a:cs typeface="Times New Roman" pitchFamily="18" charset="0"/>
            </a:endParaRPr>
          </a:p>
          <a:p>
            <a:pPr marL="285750" indent="-285750">
              <a:buFont typeface="Arial" panose="020B0604020202020204" pitchFamily="34" charset="0"/>
              <a:buChar char="•"/>
            </a:pPr>
            <a:r>
              <a:rPr lang="en-US" sz="2000" dirty="0">
                <a:latin typeface="Times New Roman" pitchFamily="18" charset="0"/>
                <a:cs typeface="Times New Roman" pitchFamily="18" charset="0"/>
              </a:rPr>
              <a:t>Keywords: Real-time Processing, Computer Vision, Gesture Detection, Facial Landmarks, Mouse Control, Speech commands.</a:t>
            </a:r>
          </a:p>
        </p:txBody>
      </p:sp>
    </p:spTree>
    <p:extLst>
      <p:ext uri="{BB962C8B-B14F-4D97-AF65-F5344CB8AC3E}">
        <p14:creationId xmlns:p14="http://schemas.microsoft.com/office/powerpoint/2010/main" val="105156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46735-0202-B9E5-BA20-27985FED224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30EF698-0201-AC60-F52B-79E6558C5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32"/>
            <a:ext cx="1638552" cy="1600884"/>
          </a:xfrm>
          <a:prstGeom prst="rect">
            <a:avLst/>
          </a:prstGeom>
        </p:spPr>
      </p:pic>
      <p:sp>
        <p:nvSpPr>
          <p:cNvPr id="6" name="Rectangle 5">
            <a:extLst>
              <a:ext uri="{FF2B5EF4-FFF2-40B4-BE49-F238E27FC236}">
                <a16:creationId xmlns:a16="http://schemas.microsoft.com/office/drawing/2014/main" id="{27FEF00D-D00F-A27A-229D-E2E2DFE05041}"/>
              </a:ext>
            </a:extLst>
          </p:cNvPr>
          <p:cNvSpPr/>
          <p:nvPr/>
        </p:nvSpPr>
        <p:spPr>
          <a:xfrm>
            <a:off x="1643741" y="2"/>
            <a:ext cx="10548259" cy="1123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INTRODUCTION</a:t>
            </a:r>
            <a:endParaRPr lang="en-IN" sz="4000" b="1" dirty="0"/>
          </a:p>
        </p:txBody>
      </p:sp>
      <p:sp>
        <p:nvSpPr>
          <p:cNvPr id="7" name="Rectangle 6">
            <a:extLst>
              <a:ext uri="{FF2B5EF4-FFF2-40B4-BE49-F238E27FC236}">
                <a16:creationId xmlns:a16="http://schemas.microsoft.com/office/drawing/2014/main" id="{67018CD3-945A-725E-363F-2BD39FA46CF7}"/>
              </a:ext>
            </a:extLst>
          </p:cNvPr>
          <p:cNvSpPr/>
          <p:nvPr/>
        </p:nvSpPr>
        <p:spPr>
          <a:xfrm>
            <a:off x="0" y="6407035"/>
            <a:ext cx="12192000" cy="4509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a:t>
            </a:r>
            <a:r>
              <a:rPr lang="en-US" b="1" dirty="0"/>
              <a:t>5</a:t>
            </a:r>
            <a:endParaRPr lang="en-US" sz="1800" b="1" dirty="0"/>
          </a:p>
        </p:txBody>
      </p:sp>
      <p:sp>
        <p:nvSpPr>
          <p:cNvPr id="12" name="TextBox 11">
            <a:extLst>
              <a:ext uri="{FF2B5EF4-FFF2-40B4-BE49-F238E27FC236}">
                <a16:creationId xmlns:a16="http://schemas.microsoft.com/office/drawing/2014/main" id="{525C8B3E-E749-A9D3-37C9-C1000BA9DC76}"/>
              </a:ext>
            </a:extLst>
          </p:cNvPr>
          <p:cNvSpPr txBox="1"/>
          <p:nvPr/>
        </p:nvSpPr>
        <p:spPr>
          <a:xfrm>
            <a:off x="0" y="1718472"/>
            <a:ext cx="12050486" cy="4093428"/>
          </a:xfrm>
          <a:prstGeom prst="rect">
            <a:avLst/>
          </a:prstGeom>
          <a:noFill/>
        </p:spPr>
        <p:txBody>
          <a:bodyPr wrap="square">
            <a:spAutoFit/>
          </a:bodyPr>
          <a:lstStyle/>
          <a:p>
            <a:pPr marL="342900" lvl="0" indent="-342900" algn="just">
              <a:buClr>
                <a:schemeClr val="tx1"/>
              </a:buClr>
              <a:buSzPct val="100000"/>
              <a:buFont typeface="Arial" panose="020B0604020202020204" pitchFamily="34" charset="0"/>
              <a:buChar char="•"/>
            </a:pPr>
            <a:r>
              <a:rPr lang="en-US" sz="2000" dirty="0">
                <a:latin typeface="Times New Roman" pitchFamily="18" charset="0"/>
                <a:cs typeface="Times New Roman" pitchFamily="18" charset="0"/>
              </a:rPr>
              <a:t>Moving the computer cursor using a mouse or finger has been the standard method of navigation for years. While this approach works well for most users, it creates a significant barrier for individuals with physical disabilities. Those who cannot use their hands, such as amputees or individuals with motor impairments, face challenges in interacting with digital devices, limiting their access to technology.</a:t>
            </a:r>
          </a:p>
          <a:p>
            <a:pPr lvl="0" algn="just">
              <a:buClr>
                <a:schemeClr val="tx1"/>
              </a:buClr>
              <a:buSzPct val="100000"/>
            </a:pPr>
            <a:endParaRPr lang="en-US" sz="2000" dirty="0">
              <a:latin typeface="Times New Roman" pitchFamily="18" charset="0"/>
              <a:cs typeface="Times New Roman" pitchFamily="18" charset="0"/>
            </a:endParaRPr>
          </a:p>
          <a:p>
            <a:pPr marL="342900" lvl="0" indent="-342900" algn="just">
              <a:buClr>
                <a:schemeClr val="tx1"/>
              </a:buClr>
              <a:buSzPct val="100000"/>
              <a:buFont typeface="Arial" panose="020B0604020202020204" pitchFamily="34" charset="0"/>
              <a:buChar char="•"/>
            </a:pPr>
            <a:r>
              <a:rPr lang="en-US" sz="2000" dirty="0">
                <a:latin typeface="Times New Roman" pitchFamily="18" charset="0"/>
                <a:cs typeface="Times New Roman" pitchFamily="18" charset="0"/>
              </a:rPr>
              <a:t>For people with physical limitations, an alternative method of cursor control is necessary. By leveraging eye-tracking technology, we can map a user’s eye movements to control the cursor on a screen. This innovative solution allows individuals with disabilities to navigate digital interfaces without requiring hand movement, making technology more accessible and inclusive.</a:t>
            </a:r>
          </a:p>
          <a:p>
            <a:pPr marL="342900" indent="-342900" algn="just">
              <a:buFont typeface="Arial" panose="020B0604020202020204" pitchFamily="34" charset="0"/>
              <a:buChar char="•"/>
            </a:pPr>
            <a:endParaRPr lang="en-US" sz="2000" dirty="0">
              <a:latin typeface="Times New Roman" pitchFamily="18" charset="0"/>
              <a:cs typeface="Times New Roman" pitchFamily="18" charset="0"/>
            </a:endParaRPr>
          </a:p>
          <a:p>
            <a:pPr marL="342900" lvl="0" indent="-342900" algn="just">
              <a:buClr>
                <a:schemeClr val="tx1"/>
              </a:buClr>
              <a:buSzPct val="100000"/>
              <a:buFont typeface="Arial" panose="020B0604020202020204" pitchFamily="34" charset="0"/>
              <a:buChar char="•"/>
            </a:pPr>
            <a:r>
              <a:rPr lang="en-US" sz="2000" dirty="0">
                <a:latin typeface="Times New Roman" pitchFamily="18" charset="0"/>
                <a:cs typeface="Times New Roman" pitchFamily="18" charset="0"/>
              </a:rPr>
              <a:t>Many individuals with disabilities have the expertise to use computers but lack accessible interfaces. This limitation prevents them from fully utilizing their skills in the digital world. An eye-tracking cursor system empowers them to interact seamlessly, overcoming physical barriers.</a:t>
            </a:r>
            <a:endPar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28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F3E32-F9F1-AFF1-90FC-78F4B279E3B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420F917-16CF-4833-D028-637674C27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 y="0"/>
            <a:ext cx="1638552" cy="1600884"/>
          </a:xfrm>
          <a:prstGeom prst="rect">
            <a:avLst/>
          </a:prstGeom>
        </p:spPr>
      </p:pic>
      <p:sp>
        <p:nvSpPr>
          <p:cNvPr id="6" name="Rectangle 5">
            <a:extLst>
              <a:ext uri="{FF2B5EF4-FFF2-40B4-BE49-F238E27FC236}">
                <a16:creationId xmlns:a16="http://schemas.microsoft.com/office/drawing/2014/main" id="{402B3EBF-EE0A-50A2-8616-447AC6E7D2D1}"/>
              </a:ext>
            </a:extLst>
          </p:cNvPr>
          <p:cNvSpPr/>
          <p:nvPr/>
        </p:nvSpPr>
        <p:spPr>
          <a:xfrm>
            <a:off x="1643741" y="2"/>
            <a:ext cx="10548259" cy="11012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INTRODUCTION</a:t>
            </a:r>
            <a:endParaRPr lang="en-IN" sz="4000" b="1" dirty="0"/>
          </a:p>
        </p:txBody>
      </p:sp>
      <p:sp>
        <p:nvSpPr>
          <p:cNvPr id="7" name="Rectangle 6">
            <a:extLst>
              <a:ext uri="{FF2B5EF4-FFF2-40B4-BE49-F238E27FC236}">
                <a16:creationId xmlns:a16="http://schemas.microsoft.com/office/drawing/2014/main" id="{D4E304CF-2920-16B5-A907-130B2DF0C19B}"/>
              </a:ext>
            </a:extLst>
          </p:cNvPr>
          <p:cNvSpPr/>
          <p:nvPr/>
        </p:nvSpPr>
        <p:spPr>
          <a:xfrm>
            <a:off x="0" y="6407035"/>
            <a:ext cx="12192000" cy="4509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6</a:t>
            </a:r>
          </a:p>
        </p:txBody>
      </p:sp>
      <p:sp>
        <p:nvSpPr>
          <p:cNvPr id="12" name="TextBox 11">
            <a:extLst>
              <a:ext uri="{FF2B5EF4-FFF2-40B4-BE49-F238E27FC236}">
                <a16:creationId xmlns:a16="http://schemas.microsoft.com/office/drawing/2014/main" id="{4EF68C19-E93C-6A6B-7C7D-EB948B02E29E}"/>
              </a:ext>
            </a:extLst>
          </p:cNvPr>
          <p:cNvSpPr txBox="1"/>
          <p:nvPr/>
        </p:nvSpPr>
        <p:spPr>
          <a:xfrm>
            <a:off x="0" y="1729358"/>
            <a:ext cx="12050486" cy="3354765"/>
          </a:xfrm>
          <a:prstGeom prst="rect">
            <a:avLst/>
          </a:prstGeom>
          <a:noFill/>
        </p:spPr>
        <p:txBody>
          <a:bodyPr wrap="square">
            <a:spAutoFit/>
          </a:bodyPr>
          <a:lstStyle/>
          <a:p>
            <a:pPr marL="342900" indent="-342900" algn="just">
              <a:buClr>
                <a:schemeClr val="tx1"/>
              </a:buClr>
              <a:buSzPct val="10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system utilizes a camera to detect and track real-time eye movements, providing precise control over the cursor. OpenCV’s advanced computer vision algorithms process this data efficiently, ensuring smooth and accurate pointer movement. By integrating these technologies, we create a reliable and effective solution that enhances user experience and usability.</a:t>
            </a:r>
          </a:p>
          <a:p>
            <a:pPr algn="just">
              <a:buClr>
                <a:schemeClr val="tx1"/>
              </a:buClr>
              <a:buSzPct val="100000"/>
            </a:pPr>
            <a:endParaRPr lang="en-US" sz="3200" dirty="0"/>
          </a:p>
          <a:p>
            <a:pPr marL="342900" indent="-342900" algn="just">
              <a:buClr>
                <a:schemeClr val="tx1"/>
              </a:buClr>
              <a:buSzPct val="10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Unlike traditional input devices, this system offers a completely hands-free approach to navigation. By simply moving their eyes, users can control the cursor with ease, creating a natural and efficient interaction. The real-time responsiveness of the system ensures seamless navigation, making digital interactions more intuitive and user-friendly for individuals with disabilities</a:t>
            </a:r>
            <a:r>
              <a:rPr lang="en-IN" sz="2000" dirty="0">
                <a:solidFill>
                  <a:schemeClr val="dk1"/>
                </a:solidFill>
                <a:latin typeface="Times New Roman" panose="02020603050405020304" pitchFamily="18" charset="0"/>
                <a:cs typeface="Times New Roman" panose="02020603050405020304" pitchFamily="18" charset="0"/>
                <a:sym typeface="Times New Roman"/>
              </a:rPr>
              <a:t>.</a:t>
            </a:r>
          </a:p>
          <a:p>
            <a:pPr lvl="0" algn="just">
              <a:buClr>
                <a:schemeClr val="tx1"/>
              </a:buClr>
              <a:buSzPct val="100000"/>
            </a:pPr>
            <a:endPar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79580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19A424-4F13-B51F-10F0-4325AEE4B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38552" cy="1600884"/>
          </a:xfrm>
          <a:prstGeom prst="rect">
            <a:avLst/>
          </a:prstGeom>
        </p:spPr>
      </p:pic>
      <p:sp>
        <p:nvSpPr>
          <p:cNvPr id="6" name="Rectangle 5">
            <a:extLst>
              <a:ext uri="{FF2B5EF4-FFF2-40B4-BE49-F238E27FC236}">
                <a16:creationId xmlns:a16="http://schemas.microsoft.com/office/drawing/2014/main" id="{6C0E3A29-1ACE-EC47-6F5E-59F888C0B86E}"/>
              </a:ext>
            </a:extLst>
          </p:cNvPr>
          <p:cNvSpPr/>
          <p:nvPr/>
        </p:nvSpPr>
        <p:spPr>
          <a:xfrm>
            <a:off x="1603392" y="-9832"/>
            <a:ext cx="10588608" cy="10181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LITERATURE SURVEY</a:t>
            </a:r>
            <a:endParaRPr lang="en-IN" sz="4000" b="1" dirty="0"/>
          </a:p>
        </p:txBody>
      </p:sp>
      <p:sp>
        <p:nvSpPr>
          <p:cNvPr id="7" name="Rectangle 6">
            <a:extLst>
              <a:ext uri="{FF2B5EF4-FFF2-40B4-BE49-F238E27FC236}">
                <a16:creationId xmlns:a16="http://schemas.microsoft.com/office/drawing/2014/main" id="{3519F7B0-7298-52B4-B3EB-0FECDF8B2CC3}"/>
              </a:ext>
            </a:extLst>
          </p:cNvPr>
          <p:cNvSpPr/>
          <p:nvPr/>
        </p:nvSpPr>
        <p:spPr>
          <a:xfrm>
            <a:off x="0" y="6506596"/>
            <a:ext cx="12192000" cy="3514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7</a:t>
            </a:r>
          </a:p>
        </p:txBody>
      </p:sp>
      <p:graphicFrame>
        <p:nvGraphicFramePr>
          <p:cNvPr id="2" name="Table 1">
            <a:extLst>
              <a:ext uri="{FF2B5EF4-FFF2-40B4-BE49-F238E27FC236}">
                <a16:creationId xmlns:a16="http://schemas.microsoft.com/office/drawing/2014/main" id="{33D16A4B-CFE8-EB41-274A-6A6F8D801A29}"/>
              </a:ext>
            </a:extLst>
          </p:cNvPr>
          <p:cNvGraphicFramePr>
            <a:graphicFrameLocks noGrp="1"/>
          </p:cNvGraphicFramePr>
          <p:nvPr>
            <p:extLst>
              <p:ext uri="{D42A27DB-BD31-4B8C-83A1-F6EECF244321}">
                <p14:modId xmlns:p14="http://schemas.microsoft.com/office/powerpoint/2010/main" val="918876413"/>
              </p:ext>
            </p:extLst>
          </p:nvPr>
        </p:nvGraphicFramePr>
        <p:xfrm>
          <a:off x="1120877" y="1529524"/>
          <a:ext cx="10766323" cy="4702826"/>
        </p:xfrm>
        <a:graphic>
          <a:graphicData uri="http://schemas.openxmlformats.org/drawingml/2006/table">
            <a:tbl>
              <a:tblPr firstRow="1" bandRow="1">
                <a:tableStyleId>{5C22544A-7EE6-4342-B048-85BDC9FD1C3A}</a:tableStyleId>
              </a:tblPr>
              <a:tblGrid>
                <a:gridCol w="3588407">
                  <a:extLst>
                    <a:ext uri="{9D8B030D-6E8A-4147-A177-3AD203B41FA5}">
                      <a16:colId xmlns:a16="http://schemas.microsoft.com/office/drawing/2014/main" val="798071725"/>
                    </a:ext>
                  </a:extLst>
                </a:gridCol>
                <a:gridCol w="3581776">
                  <a:extLst>
                    <a:ext uri="{9D8B030D-6E8A-4147-A177-3AD203B41FA5}">
                      <a16:colId xmlns:a16="http://schemas.microsoft.com/office/drawing/2014/main" val="1209776782"/>
                    </a:ext>
                  </a:extLst>
                </a:gridCol>
                <a:gridCol w="3596140">
                  <a:extLst>
                    <a:ext uri="{9D8B030D-6E8A-4147-A177-3AD203B41FA5}">
                      <a16:colId xmlns:a16="http://schemas.microsoft.com/office/drawing/2014/main" val="575945109"/>
                    </a:ext>
                  </a:extLst>
                </a:gridCol>
              </a:tblGrid>
              <a:tr h="8426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TITLE</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ALGORITHM(s) USED</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6125124"/>
                  </a:ext>
                </a:extLst>
              </a:tr>
              <a:tr h="8426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chemeClr val="dk1"/>
                          </a:solidFill>
                          <a:effectLst/>
                          <a:latin typeface="Times New Roman" panose="02020603050405020304" pitchFamily="18" charset="0"/>
                          <a:ea typeface="+mn-ea"/>
                          <a:cs typeface="Times New Roman" panose="02020603050405020304" pitchFamily="18" charset="0"/>
                        </a:rPr>
                        <a:t>Eyeball movement tracking using Raspberry Pi</a:t>
                      </a:r>
                      <a:endParaRPr kumimoji="0"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Int. J. Man-Mach</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dirty="0">
                          <a:solidFill>
                            <a:schemeClr val="dk1"/>
                          </a:solidFill>
                          <a:effectLst/>
                          <a:latin typeface="Times New Roman" panose="02020603050405020304" pitchFamily="18" charset="0"/>
                          <a:ea typeface="+mn-ea"/>
                          <a:cs typeface="Times New Roman" panose="02020603050405020304" pitchFamily="18" charset="0"/>
                        </a:rPr>
                        <a:t>Cognitive psychology, MATLAB</a:t>
                      </a:r>
                      <a:endParaRPr kumimoji="0" lang="en-IN" sz="20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71516"/>
                  </a:ext>
                </a:extLst>
              </a:tr>
              <a:tr h="9259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chemeClr val="dk1"/>
                          </a:solidFill>
                          <a:effectLst/>
                          <a:latin typeface="Times New Roman" panose="02020603050405020304" pitchFamily="18" charset="0"/>
                          <a:ea typeface="+mn-ea"/>
                          <a:cs typeface="Times New Roman" panose="02020603050405020304" pitchFamily="18" charset="0"/>
                        </a:rPr>
                        <a:t>Tracking Students’ Cognitive Processes During Program Debugging</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dk1"/>
                          </a:solidFill>
                          <a:effectLst/>
                          <a:latin typeface="Times New Roman" panose="02020603050405020304" pitchFamily="18" charset="0"/>
                          <a:ea typeface="+mn-ea"/>
                          <a:cs typeface="Times New Roman" panose="02020603050405020304" pitchFamily="18" charset="0"/>
                        </a:rPr>
                        <a:t>Cheng- Chih Wu, Ting-Yun Hou</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dirty="0">
                          <a:solidFill>
                            <a:schemeClr val="dk1"/>
                          </a:solidFill>
                          <a:effectLst/>
                          <a:latin typeface="Times New Roman" panose="02020603050405020304" pitchFamily="18" charset="0"/>
                          <a:ea typeface="+mn-ea"/>
                          <a:cs typeface="Times New Roman" panose="02020603050405020304" pitchFamily="18" charset="0"/>
                        </a:rPr>
                        <a:t>Eye tracking, Cognitive psychology, matlab</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4860579"/>
                  </a:ext>
                </a:extLst>
              </a:tr>
              <a:tr h="9259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kern="1200" dirty="0">
                          <a:solidFill>
                            <a:schemeClr val="dk1"/>
                          </a:solidFill>
                          <a:effectLst/>
                          <a:latin typeface="Times New Roman" panose="02020603050405020304" pitchFamily="18" charset="0"/>
                          <a:ea typeface="+mn-ea"/>
                          <a:cs typeface="Times New Roman" panose="02020603050405020304" pitchFamily="18" charset="0"/>
                        </a:rPr>
                        <a:t>Cognitive strategies and looping constructs: An empirical study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000" b="0" i="0" kern="1200" dirty="0">
                          <a:solidFill>
                            <a:schemeClr val="dk1"/>
                          </a:solidFill>
                          <a:effectLst/>
                          <a:latin typeface="Times New Roman" panose="02020603050405020304" pitchFamily="18" charset="0"/>
                          <a:ea typeface="+mn-ea"/>
                          <a:cs typeface="Times New Roman" panose="02020603050405020304" pitchFamily="18" charset="0"/>
                        </a:rPr>
                        <a:t>Ehrlich,K. and Soloway,E</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dirty="0">
                          <a:solidFill>
                            <a:schemeClr val="dk1"/>
                          </a:solidFill>
                          <a:effectLst/>
                          <a:latin typeface="Times New Roman" panose="02020603050405020304" pitchFamily="18" charset="0"/>
                          <a:ea typeface="+mn-ea"/>
                          <a:cs typeface="Times New Roman" panose="02020603050405020304" pitchFamily="18" charset="0"/>
                        </a:rPr>
                        <a:t>Cognitive psychology, Empirical study</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6191449"/>
                  </a:ext>
                </a:extLst>
              </a:tr>
              <a:tr h="9259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kern="1200" dirty="0">
                          <a:solidFill>
                            <a:schemeClr val="dk1"/>
                          </a:solidFill>
                          <a:effectLst/>
                          <a:latin typeface="Times New Roman" panose="02020603050405020304" pitchFamily="18" charset="0"/>
                          <a:ea typeface="+mn-ea"/>
                          <a:cs typeface="Times New Roman" panose="02020603050405020304" pitchFamily="18" charset="0"/>
                        </a:rPr>
                        <a:t>LookCursorAI: Machine Learning-Eye Powered Interaction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V. S. Saranya, U. Ganesh Naidu, J. Karthik, A. Sundaram</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Eye Tracking</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59177"/>
                  </a:ext>
                </a:extLst>
              </a:tr>
            </a:tbl>
          </a:graphicData>
        </a:graphic>
      </p:graphicFrame>
    </p:spTree>
    <p:extLst>
      <p:ext uri="{BB962C8B-B14F-4D97-AF65-F5344CB8AC3E}">
        <p14:creationId xmlns:p14="http://schemas.microsoft.com/office/powerpoint/2010/main" val="314398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277EF-14CE-4C5A-E4DF-4078C1D5204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1161478-542F-6865-F596-AFF6A64B9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69"/>
            <a:ext cx="1638552" cy="1600884"/>
          </a:xfrm>
          <a:prstGeom prst="rect">
            <a:avLst/>
          </a:prstGeom>
        </p:spPr>
      </p:pic>
      <p:sp>
        <p:nvSpPr>
          <p:cNvPr id="6" name="Rectangle 5">
            <a:extLst>
              <a:ext uri="{FF2B5EF4-FFF2-40B4-BE49-F238E27FC236}">
                <a16:creationId xmlns:a16="http://schemas.microsoft.com/office/drawing/2014/main" id="{02BF21AE-F41F-1D48-3A77-3FFD67AE59CB}"/>
              </a:ext>
            </a:extLst>
          </p:cNvPr>
          <p:cNvSpPr/>
          <p:nvPr/>
        </p:nvSpPr>
        <p:spPr>
          <a:xfrm>
            <a:off x="1780066" y="1"/>
            <a:ext cx="10411934" cy="10717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EXISTING SYSTEM</a:t>
            </a:r>
            <a:endParaRPr lang="en-IN" sz="4000" b="1" dirty="0"/>
          </a:p>
        </p:txBody>
      </p:sp>
      <p:sp>
        <p:nvSpPr>
          <p:cNvPr id="7" name="Rectangle 6">
            <a:extLst>
              <a:ext uri="{FF2B5EF4-FFF2-40B4-BE49-F238E27FC236}">
                <a16:creationId xmlns:a16="http://schemas.microsoft.com/office/drawing/2014/main" id="{DA008A45-E0D2-7B3D-4A5D-F8C9AE853544}"/>
              </a:ext>
            </a:extLst>
          </p:cNvPr>
          <p:cNvSpPr/>
          <p:nvPr/>
        </p:nvSpPr>
        <p:spPr>
          <a:xfrm>
            <a:off x="0" y="6449101"/>
            <a:ext cx="12192000" cy="4088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8</a:t>
            </a:r>
          </a:p>
        </p:txBody>
      </p:sp>
      <p:sp>
        <p:nvSpPr>
          <p:cNvPr id="8" name="TextBox 7">
            <a:extLst>
              <a:ext uri="{FF2B5EF4-FFF2-40B4-BE49-F238E27FC236}">
                <a16:creationId xmlns:a16="http://schemas.microsoft.com/office/drawing/2014/main" id="{BEB3733E-FAD6-F448-DA63-8E0927A25CA3}"/>
              </a:ext>
            </a:extLst>
          </p:cNvPr>
          <p:cNvSpPr txBox="1"/>
          <p:nvPr/>
        </p:nvSpPr>
        <p:spPr>
          <a:xfrm>
            <a:off x="374405" y="1594415"/>
            <a:ext cx="11689775" cy="4813497"/>
          </a:xfrm>
          <a:prstGeom prst="rect">
            <a:avLst/>
          </a:prstGeom>
          <a:noFill/>
        </p:spPr>
        <p:txBody>
          <a:bodyPr wrap="square">
            <a:spAutoFit/>
          </a:bodyPr>
          <a:lstStyle/>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Human-computer interaction primarily relies on a mouse and keyboard, which may not be suitable for individuals with mobility challenges. This dependence on traditional input devices limits accessibility and makes it difficult for people with physical impairments to navigate digital systems. To ensure inclusivity, alternative interaction methods must be explored.</a:t>
            </a:r>
          </a:p>
          <a:p>
            <a:pPr algn="just">
              <a:lnSpc>
                <a:spcPct val="110000"/>
              </a:lnSpc>
            </a:pPr>
            <a:endParaRPr lang="en-US" sz="2000" dirty="0">
              <a:latin typeface="Times New Roman" panose="02020603050405020304" pitchFamily="18" charset="0"/>
              <a:cs typeface="Times New Roman" panose="02020603050405020304" pitchFamily="18" charset="0"/>
            </a:endParaRPr>
          </a:p>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assistive technologies require additional hardware or involve complex setup procedures, making them less accessible to users. These extra requirements can create barriers for individuals who need a simple and effective solution. A user-friendly system that eliminates the need for specialized equipment is essential for enhancing accessibility.</a:t>
            </a:r>
          </a:p>
          <a:p>
            <a:pPr algn="just">
              <a:lnSpc>
                <a:spcPct val="110000"/>
              </a:lnSpc>
            </a:pPr>
            <a:endParaRPr lang="en-US" sz="2000" dirty="0">
              <a:latin typeface="Times New Roman" panose="02020603050405020304" pitchFamily="18" charset="0"/>
              <a:cs typeface="Times New Roman" panose="02020603050405020304" pitchFamily="18" charset="0"/>
            </a:endParaRPr>
          </a:p>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existing assistive solutions lack the precision, responsiveness, and adaptability necessary for seamless interaction. Without these qualities, users may experience delays, inaccuracies, or difficulties in controlling digital interfaces effectively. A system that offers real-time responsiveness and adaptability can significantly improve the user experience for individuals with diverse needs.</a:t>
            </a:r>
          </a:p>
        </p:txBody>
      </p:sp>
    </p:spTree>
    <p:extLst>
      <p:ext uri="{BB962C8B-B14F-4D97-AF65-F5344CB8AC3E}">
        <p14:creationId xmlns:p14="http://schemas.microsoft.com/office/powerpoint/2010/main" val="1900674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17E5B-3476-0B5F-3D16-C513AC2621B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2BC6269-FF89-9D32-9E78-5D0564E59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38552" cy="1600884"/>
          </a:xfrm>
          <a:prstGeom prst="rect">
            <a:avLst/>
          </a:prstGeom>
        </p:spPr>
      </p:pic>
      <p:sp>
        <p:nvSpPr>
          <p:cNvPr id="6" name="Rectangle 5">
            <a:extLst>
              <a:ext uri="{FF2B5EF4-FFF2-40B4-BE49-F238E27FC236}">
                <a16:creationId xmlns:a16="http://schemas.microsoft.com/office/drawing/2014/main" id="{D91A19C5-5E0F-D339-3481-06ABCDF1D761}"/>
              </a:ext>
            </a:extLst>
          </p:cNvPr>
          <p:cNvSpPr/>
          <p:nvPr/>
        </p:nvSpPr>
        <p:spPr>
          <a:xfrm>
            <a:off x="1763485" y="1"/>
            <a:ext cx="10428515" cy="10618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t>                             DISADVANTAGES</a:t>
            </a:r>
            <a:endParaRPr lang="en-IN" sz="4000" b="1" dirty="0"/>
          </a:p>
        </p:txBody>
      </p:sp>
      <p:sp>
        <p:nvSpPr>
          <p:cNvPr id="7" name="Rectangle 6">
            <a:extLst>
              <a:ext uri="{FF2B5EF4-FFF2-40B4-BE49-F238E27FC236}">
                <a16:creationId xmlns:a16="http://schemas.microsoft.com/office/drawing/2014/main" id="{076980C1-F9EA-B7E7-A611-8A455F0B8581}"/>
              </a:ext>
            </a:extLst>
          </p:cNvPr>
          <p:cNvSpPr/>
          <p:nvPr/>
        </p:nvSpPr>
        <p:spPr>
          <a:xfrm>
            <a:off x="-10886" y="6346371"/>
            <a:ext cx="12192000" cy="5116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                                                          Department of Computer Science and Engineering                                                      9</a:t>
            </a:r>
          </a:p>
        </p:txBody>
      </p:sp>
      <p:sp>
        <p:nvSpPr>
          <p:cNvPr id="8" name="TextBox 7">
            <a:extLst>
              <a:ext uri="{FF2B5EF4-FFF2-40B4-BE49-F238E27FC236}">
                <a16:creationId xmlns:a16="http://schemas.microsoft.com/office/drawing/2014/main" id="{C6E55B65-5B09-7E7D-539A-453C476F10CD}"/>
              </a:ext>
            </a:extLst>
          </p:cNvPr>
          <p:cNvSpPr txBox="1"/>
          <p:nvPr/>
        </p:nvSpPr>
        <p:spPr>
          <a:xfrm>
            <a:off x="0" y="1681316"/>
            <a:ext cx="12418142" cy="3909853"/>
          </a:xfrm>
          <a:prstGeom prst="rect">
            <a:avLst/>
          </a:prstGeom>
          <a:noFill/>
        </p:spPr>
        <p:txBody>
          <a:bodyPr wrap="square">
            <a:spAutoFit/>
          </a:bodyPr>
          <a:lstStyle/>
          <a:p>
            <a:pPr marL="647700" marR="421005" indent="-342900" algn="just">
              <a:lnSpc>
                <a:spcPct val="150000"/>
              </a:lnSpc>
              <a:spcBef>
                <a:spcPts val="695"/>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 traditional human-computer interaction methods primarily relying on mouse and</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keyboard inputs may not be accessible or intuitive for users with mobility challenges,</a:t>
            </a:r>
            <a:r>
              <a:rPr lang="en-US" sz="2000" spc="-2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limiting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their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ability</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interact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effectively with the system.</a:t>
            </a:r>
          </a:p>
          <a:p>
            <a:pPr marL="647700" marR="421005" indent="-342900" algn="just">
              <a:lnSpc>
                <a:spcPct val="150000"/>
              </a:lnSpc>
              <a:spcBef>
                <a:spcPts val="695"/>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Existing assistive technologies often require complex setup processes and additional</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hardware, which can be cumbersome, time-consuming, and may require technical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expertise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configure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operate, reducing</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their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accessibility</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usability.</a:t>
            </a:r>
            <a:endParaRPr lang="en-US" sz="2000" dirty="0">
              <a:latin typeface="Times New Roman" pitchFamily="18" charset="0"/>
              <a:cs typeface="Times New Roman" pitchFamily="18" charset="0"/>
            </a:endParaRPr>
          </a:p>
          <a:p>
            <a:pPr marL="647700" marR="764540" indent="-342900" algn="just">
              <a:lnSpc>
                <a:spcPct val="150000"/>
              </a:lnSpc>
              <a:spcBef>
                <a:spcPts val="695"/>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Many existing systems may lack the precision, responsiveness, and adaptability</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required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provide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seamless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efficient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experience,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particularly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individuals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diverse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needs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preferences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55953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2656</Words>
  <Application>Microsoft Office PowerPoint</Application>
  <PresentationFormat>Widescreen</PresentationFormat>
  <Paragraphs>346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Noto Sans Symbols</vt:lpstr>
      <vt:lpstr>Times New Roman</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 Raam</dc:creator>
  <cp:lastModifiedBy>SUNNY REDDY</cp:lastModifiedBy>
  <cp:revision>89</cp:revision>
  <dcterms:created xsi:type="dcterms:W3CDTF">2025-01-23T03:51:49Z</dcterms:created>
  <dcterms:modified xsi:type="dcterms:W3CDTF">2025-04-02T04:54:14Z</dcterms:modified>
</cp:coreProperties>
</file>