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6" r:id="rId3"/>
  </p:sldIdLst>
  <p:sldSz cx="10799763" cy="3924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8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067" y="828464"/>
            <a:ext cx="7817833" cy="1905260"/>
          </a:xfrm>
        </p:spPr>
        <p:txBody>
          <a:bodyPr anchor="b"/>
          <a:lstStyle>
            <a:lvl1pPr>
              <a:defRPr sz="4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067" y="2733723"/>
            <a:ext cx="7817833" cy="49292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26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6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8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9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31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9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255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069" y="2747003"/>
            <a:ext cx="7817832" cy="324300"/>
          </a:xfrm>
        </p:spPr>
        <p:txBody>
          <a:bodyPr anchor="b">
            <a:normAutofit/>
          </a:bodyPr>
          <a:lstStyle>
            <a:lvl1pPr algn="l">
              <a:defRPr sz="137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067" y="392430"/>
            <a:ext cx="7817833" cy="20832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6"/>
            </a:lvl1pPr>
            <a:lvl2pPr marL="261610" indent="0">
              <a:buNone/>
              <a:defRPr sz="916"/>
            </a:lvl2pPr>
            <a:lvl3pPr marL="523220" indent="0">
              <a:buNone/>
              <a:defRPr sz="916"/>
            </a:lvl3pPr>
            <a:lvl4pPr marL="784830" indent="0">
              <a:buNone/>
              <a:defRPr sz="916"/>
            </a:lvl4pPr>
            <a:lvl5pPr marL="1046439" indent="0">
              <a:buNone/>
              <a:defRPr sz="916"/>
            </a:lvl5pPr>
            <a:lvl6pPr marL="1308049" indent="0">
              <a:buNone/>
              <a:defRPr sz="916"/>
            </a:lvl6pPr>
            <a:lvl7pPr marL="1569659" indent="0">
              <a:buNone/>
              <a:defRPr sz="916"/>
            </a:lvl7pPr>
            <a:lvl8pPr marL="1831269" indent="0">
              <a:buNone/>
              <a:defRPr sz="916"/>
            </a:lvl8pPr>
            <a:lvl9pPr marL="2092879" indent="0">
              <a:buNone/>
              <a:defRPr sz="91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068" y="3071303"/>
            <a:ext cx="7817831" cy="282513"/>
          </a:xfrm>
        </p:spPr>
        <p:txBody>
          <a:bodyPr>
            <a:normAutofit/>
          </a:bodyPr>
          <a:lstStyle>
            <a:lvl1pPr marL="0" indent="0">
              <a:buNone/>
              <a:defRPr sz="687"/>
            </a:lvl1pPr>
            <a:lvl2pPr marL="261610" indent="0">
              <a:buNone/>
              <a:defRPr sz="687"/>
            </a:lvl2pPr>
            <a:lvl3pPr marL="523220" indent="0">
              <a:buNone/>
              <a:defRPr sz="572"/>
            </a:lvl3pPr>
            <a:lvl4pPr marL="784830" indent="0">
              <a:buNone/>
              <a:defRPr sz="515"/>
            </a:lvl4pPr>
            <a:lvl5pPr marL="1046439" indent="0">
              <a:buNone/>
              <a:defRPr sz="515"/>
            </a:lvl5pPr>
            <a:lvl6pPr marL="1308049" indent="0">
              <a:buNone/>
              <a:defRPr sz="515"/>
            </a:lvl6pPr>
            <a:lvl7pPr marL="1569659" indent="0">
              <a:buNone/>
              <a:defRPr sz="515"/>
            </a:lvl7pPr>
            <a:lvl8pPr marL="1831269" indent="0">
              <a:buNone/>
              <a:defRPr sz="515"/>
            </a:lvl8pPr>
            <a:lvl9pPr marL="2092879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967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067" y="828463"/>
            <a:ext cx="7817833" cy="1133687"/>
          </a:xfrm>
        </p:spPr>
        <p:txBody>
          <a:bodyPr/>
          <a:lstStyle>
            <a:lvl1pPr>
              <a:defRPr sz="2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067" y="2092960"/>
            <a:ext cx="7817833" cy="1351703"/>
          </a:xfrm>
        </p:spPr>
        <p:txBody>
          <a:bodyPr anchor="ctr">
            <a:normAutofit/>
          </a:bodyPr>
          <a:lstStyle>
            <a:lvl1pPr marL="0" indent="0">
              <a:buNone/>
              <a:defRPr sz="1030"/>
            </a:lvl1pPr>
            <a:lvl2pPr marL="261610" indent="0">
              <a:buNone/>
              <a:defRPr sz="687"/>
            </a:lvl2pPr>
            <a:lvl3pPr marL="523220" indent="0">
              <a:buNone/>
              <a:defRPr sz="572"/>
            </a:lvl3pPr>
            <a:lvl4pPr marL="784830" indent="0">
              <a:buNone/>
              <a:defRPr sz="515"/>
            </a:lvl4pPr>
            <a:lvl5pPr marL="1046439" indent="0">
              <a:buNone/>
              <a:defRPr sz="515"/>
            </a:lvl5pPr>
            <a:lvl6pPr marL="1308049" indent="0">
              <a:buNone/>
              <a:defRPr sz="515"/>
            </a:lvl6pPr>
            <a:lvl7pPr marL="1569659" indent="0">
              <a:buNone/>
              <a:defRPr sz="515"/>
            </a:lvl7pPr>
            <a:lvl8pPr marL="1831269" indent="0">
              <a:buNone/>
              <a:defRPr sz="515"/>
            </a:lvl8pPr>
            <a:lvl9pPr marL="2092879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038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971" y="828463"/>
            <a:ext cx="7085852" cy="1329486"/>
          </a:xfrm>
        </p:spPr>
        <p:txBody>
          <a:bodyPr/>
          <a:lstStyle>
            <a:lvl1pPr>
              <a:defRPr sz="27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09963" y="2157949"/>
            <a:ext cx="6448366" cy="195800"/>
          </a:xfrm>
        </p:spPr>
        <p:txBody>
          <a:bodyPr anchor="t">
            <a:normAutofit/>
          </a:bodyPr>
          <a:lstStyle>
            <a:lvl1pPr marL="0" indent="0">
              <a:buNone/>
              <a:defRPr lang="en-US" sz="801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261610" indent="0">
              <a:buNone/>
              <a:defRPr sz="687"/>
            </a:lvl2pPr>
            <a:lvl3pPr marL="523220" indent="0">
              <a:buNone/>
              <a:defRPr sz="572"/>
            </a:lvl3pPr>
            <a:lvl4pPr marL="784830" indent="0">
              <a:buNone/>
              <a:defRPr sz="515"/>
            </a:lvl4pPr>
            <a:lvl5pPr marL="1046439" indent="0">
              <a:buNone/>
              <a:defRPr sz="515"/>
            </a:lvl5pPr>
            <a:lvl6pPr marL="1308049" indent="0">
              <a:buNone/>
              <a:defRPr sz="515"/>
            </a:lvl6pPr>
            <a:lvl7pPr marL="1569659" indent="0">
              <a:buNone/>
              <a:defRPr sz="515"/>
            </a:lvl7pPr>
            <a:lvl8pPr marL="1831269" indent="0">
              <a:buNone/>
              <a:defRPr sz="515"/>
            </a:lvl8pPr>
            <a:lvl9pPr marL="2092879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067" y="2489543"/>
            <a:ext cx="7817833" cy="959273"/>
          </a:xfrm>
        </p:spPr>
        <p:txBody>
          <a:bodyPr anchor="ctr">
            <a:normAutofit/>
          </a:bodyPr>
          <a:lstStyle>
            <a:lvl1pPr marL="0" indent="0">
              <a:buNone/>
              <a:defRPr sz="1030"/>
            </a:lvl1pPr>
            <a:lvl2pPr marL="261610" indent="0">
              <a:buNone/>
              <a:defRPr sz="687"/>
            </a:lvl2pPr>
            <a:lvl3pPr marL="523220" indent="0">
              <a:buNone/>
              <a:defRPr sz="572"/>
            </a:lvl3pPr>
            <a:lvl4pPr marL="784830" indent="0">
              <a:buNone/>
              <a:defRPr sz="515"/>
            </a:lvl4pPr>
            <a:lvl5pPr marL="1046439" indent="0">
              <a:buNone/>
              <a:defRPr sz="515"/>
            </a:lvl5pPr>
            <a:lvl6pPr marL="1308049" indent="0">
              <a:buNone/>
              <a:defRPr sz="515"/>
            </a:lvl6pPr>
            <a:lvl7pPr marL="1569659" indent="0">
              <a:buNone/>
              <a:defRPr sz="515"/>
            </a:lvl7pPr>
            <a:lvl8pPr marL="1831269" indent="0">
              <a:buNone/>
              <a:defRPr sz="515"/>
            </a:lvl8pPr>
            <a:lvl9pPr marL="2092879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795716" y="555773"/>
            <a:ext cx="710340" cy="116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981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65016" y="1495667"/>
            <a:ext cx="710340" cy="116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98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78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067" y="1787737"/>
            <a:ext cx="7817834" cy="945986"/>
          </a:xfrm>
        </p:spPr>
        <p:txBody>
          <a:bodyPr anchor="b"/>
          <a:lstStyle>
            <a:lvl1pPr algn="l">
              <a:defRPr sz="22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067" y="2733724"/>
            <a:ext cx="7817833" cy="492340"/>
          </a:xfrm>
        </p:spPr>
        <p:txBody>
          <a:bodyPr anchor="t"/>
          <a:lstStyle>
            <a:lvl1pPr marL="0" indent="0" algn="l">
              <a:buNone/>
              <a:defRPr sz="1144" cap="none">
                <a:solidFill>
                  <a:schemeClr val="accent1"/>
                </a:solidFill>
              </a:defRPr>
            </a:lvl1pPr>
            <a:lvl2pPr marL="261610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2pPr>
            <a:lvl3pPr marL="523220" indent="0">
              <a:buNone/>
              <a:defRPr sz="916">
                <a:solidFill>
                  <a:schemeClr val="tx1">
                    <a:tint val="75000"/>
                  </a:schemeClr>
                </a:solidFill>
              </a:defRPr>
            </a:lvl3pPr>
            <a:lvl4pPr marL="784830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643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804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965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126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287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4400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669" y="1133687"/>
            <a:ext cx="2610356" cy="329750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610" indent="0">
              <a:buNone/>
              <a:defRPr sz="1144" b="1"/>
            </a:lvl2pPr>
            <a:lvl3pPr marL="523220" indent="0">
              <a:buNone/>
              <a:defRPr sz="1030" b="1"/>
            </a:lvl3pPr>
            <a:lvl4pPr marL="784830" indent="0">
              <a:buNone/>
              <a:defRPr sz="916" b="1"/>
            </a:lvl4pPr>
            <a:lvl5pPr marL="1046439" indent="0">
              <a:buNone/>
              <a:defRPr sz="916" b="1"/>
            </a:lvl5pPr>
            <a:lvl6pPr marL="1308049" indent="0">
              <a:buNone/>
              <a:defRPr sz="916" b="1"/>
            </a:lvl6pPr>
            <a:lvl7pPr marL="1569659" indent="0">
              <a:buNone/>
              <a:defRPr sz="916" b="1"/>
            </a:lvl7pPr>
            <a:lvl8pPr marL="1831269" indent="0">
              <a:buNone/>
              <a:defRPr sz="916" b="1"/>
            </a:lvl8pPr>
            <a:lvl9pPr marL="2092879" indent="0">
              <a:buNone/>
              <a:defRPr sz="9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7957" y="1526117"/>
            <a:ext cx="2593068" cy="2053899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610" indent="0">
              <a:buNone/>
              <a:defRPr sz="687"/>
            </a:lvl2pPr>
            <a:lvl3pPr marL="523220" indent="0">
              <a:buNone/>
              <a:defRPr sz="572"/>
            </a:lvl3pPr>
            <a:lvl4pPr marL="784830" indent="0">
              <a:buNone/>
              <a:defRPr sz="515"/>
            </a:lvl4pPr>
            <a:lvl5pPr marL="1046439" indent="0">
              <a:buNone/>
              <a:defRPr sz="515"/>
            </a:lvl5pPr>
            <a:lvl6pPr marL="1308049" indent="0">
              <a:buNone/>
              <a:defRPr sz="515"/>
            </a:lvl6pPr>
            <a:lvl7pPr marL="1569659" indent="0">
              <a:buNone/>
              <a:defRPr sz="515"/>
            </a:lvl7pPr>
            <a:lvl8pPr marL="1831269" indent="0">
              <a:buNone/>
              <a:defRPr sz="515"/>
            </a:lvl8pPr>
            <a:lvl9pPr marL="2092879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174" y="1133687"/>
            <a:ext cx="2600944" cy="329750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610" indent="0">
              <a:buNone/>
              <a:defRPr sz="1144" b="1"/>
            </a:lvl2pPr>
            <a:lvl3pPr marL="523220" indent="0">
              <a:buNone/>
              <a:defRPr sz="1030" b="1"/>
            </a:lvl3pPr>
            <a:lvl4pPr marL="784830" indent="0">
              <a:buNone/>
              <a:defRPr sz="916" b="1"/>
            </a:lvl4pPr>
            <a:lvl5pPr marL="1046439" indent="0">
              <a:buNone/>
              <a:defRPr sz="916" b="1"/>
            </a:lvl5pPr>
            <a:lvl6pPr marL="1308049" indent="0">
              <a:buNone/>
              <a:defRPr sz="916" b="1"/>
            </a:lvl6pPr>
            <a:lvl7pPr marL="1569659" indent="0">
              <a:buNone/>
              <a:defRPr sz="916" b="1"/>
            </a:lvl7pPr>
            <a:lvl8pPr marL="1831269" indent="0">
              <a:buNone/>
              <a:defRPr sz="916" b="1"/>
            </a:lvl8pPr>
            <a:lvl9pPr marL="2092879" indent="0">
              <a:buNone/>
              <a:defRPr sz="9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0826" y="1526117"/>
            <a:ext cx="2610292" cy="2053899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610" indent="0">
              <a:buNone/>
              <a:defRPr sz="687"/>
            </a:lvl2pPr>
            <a:lvl3pPr marL="523220" indent="0">
              <a:buNone/>
              <a:defRPr sz="572"/>
            </a:lvl3pPr>
            <a:lvl4pPr marL="784830" indent="0">
              <a:buNone/>
              <a:defRPr sz="515"/>
            </a:lvl4pPr>
            <a:lvl5pPr marL="1046439" indent="0">
              <a:buNone/>
              <a:defRPr sz="515"/>
            </a:lvl5pPr>
            <a:lvl6pPr marL="1308049" indent="0">
              <a:buNone/>
              <a:defRPr sz="515"/>
            </a:lvl6pPr>
            <a:lvl7pPr marL="1569659" indent="0">
              <a:buNone/>
              <a:defRPr sz="515"/>
            </a:lvl7pPr>
            <a:lvl8pPr marL="1831269" indent="0">
              <a:buNone/>
              <a:defRPr sz="515"/>
            </a:lvl8pPr>
            <a:lvl9pPr marL="2092879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11112" y="1133687"/>
            <a:ext cx="2597287" cy="329750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610" indent="0">
              <a:buNone/>
              <a:defRPr sz="1144" b="1"/>
            </a:lvl2pPr>
            <a:lvl3pPr marL="523220" indent="0">
              <a:buNone/>
              <a:defRPr sz="1030" b="1"/>
            </a:lvl3pPr>
            <a:lvl4pPr marL="784830" indent="0">
              <a:buNone/>
              <a:defRPr sz="916" b="1"/>
            </a:lvl4pPr>
            <a:lvl5pPr marL="1046439" indent="0">
              <a:buNone/>
              <a:defRPr sz="916" b="1"/>
            </a:lvl5pPr>
            <a:lvl6pPr marL="1308049" indent="0">
              <a:buNone/>
              <a:defRPr sz="916" b="1"/>
            </a:lvl6pPr>
            <a:lvl7pPr marL="1569659" indent="0">
              <a:buNone/>
              <a:defRPr sz="916" b="1"/>
            </a:lvl7pPr>
            <a:lvl8pPr marL="1831269" indent="0">
              <a:buNone/>
              <a:defRPr sz="916" b="1"/>
            </a:lvl8pPr>
            <a:lvl9pPr marL="2092879" indent="0">
              <a:buNone/>
              <a:defRPr sz="9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11112" y="1526117"/>
            <a:ext cx="2597287" cy="2053899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610" indent="0">
              <a:buNone/>
              <a:defRPr sz="687"/>
            </a:lvl2pPr>
            <a:lvl3pPr marL="523220" indent="0">
              <a:buNone/>
              <a:defRPr sz="572"/>
            </a:lvl3pPr>
            <a:lvl4pPr marL="784830" indent="0">
              <a:buNone/>
              <a:defRPr sz="515"/>
            </a:lvl4pPr>
            <a:lvl5pPr marL="1046439" indent="0">
              <a:buNone/>
              <a:defRPr sz="515"/>
            </a:lvl5pPr>
            <a:lvl6pPr marL="1308049" indent="0">
              <a:buNone/>
              <a:defRPr sz="515"/>
            </a:lvl6pPr>
            <a:lvl7pPr marL="1569659" indent="0">
              <a:buNone/>
              <a:defRPr sz="515"/>
            </a:lvl7pPr>
            <a:lvl8pPr marL="1831269" indent="0">
              <a:buNone/>
              <a:defRPr sz="515"/>
            </a:lvl8pPr>
            <a:lvl9pPr marL="2092879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0644" y="1220894"/>
            <a:ext cx="0" cy="226737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67192" y="1220893"/>
            <a:ext cx="0" cy="226993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0180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956" y="2432487"/>
            <a:ext cx="2604318" cy="329750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610" indent="0">
              <a:buNone/>
              <a:defRPr sz="1144" b="1"/>
            </a:lvl2pPr>
            <a:lvl3pPr marL="523220" indent="0">
              <a:buNone/>
              <a:defRPr sz="1030" b="1"/>
            </a:lvl3pPr>
            <a:lvl4pPr marL="784830" indent="0">
              <a:buNone/>
              <a:defRPr sz="916" b="1"/>
            </a:lvl4pPr>
            <a:lvl5pPr marL="1046439" indent="0">
              <a:buNone/>
              <a:defRPr sz="916" b="1"/>
            </a:lvl5pPr>
            <a:lvl6pPr marL="1308049" indent="0">
              <a:buNone/>
              <a:defRPr sz="916" b="1"/>
            </a:lvl6pPr>
            <a:lvl7pPr marL="1569659" indent="0">
              <a:buNone/>
              <a:defRPr sz="916" b="1"/>
            </a:lvl7pPr>
            <a:lvl8pPr marL="1831269" indent="0">
              <a:buNone/>
              <a:defRPr sz="916" b="1"/>
            </a:lvl8pPr>
            <a:lvl9pPr marL="2092879" indent="0">
              <a:buNone/>
              <a:defRPr sz="9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77956" y="1264497"/>
            <a:ext cx="2604318" cy="872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6"/>
            </a:lvl1pPr>
            <a:lvl2pPr marL="261610" indent="0">
              <a:buNone/>
              <a:defRPr sz="916"/>
            </a:lvl2pPr>
            <a:lvl3pPr marL="523220" indent="0">
              <a:buNone/>
              <a:defRPr sz="916"/>
            </a:lvl3pPr>
            <a:lvl4pPr marL="784830" indent="0">
              <a:buNone/>
              <a:defRPr sz="916"/>
            </a:lvl4pPr>
            <a:lvl5pPr marL="1046439" indent="0">
              <a:buNone/>
              <a:defRPr sz="916"/>
            </a:lvl5pPr>
            <a:lvl6pPr marL="1308049" indent="0">
              <a:buNone/>
              <a:defRPr sz="916"/>
            </a:lvl6pPr>
            <a:lvl7pPr marL="1569659" indent="0">
              <a:buNone/>
              <a:defRPr sz="916"/>
            </a:lvl7pPr>
            <a:lvl8pPr marL="1831269" indent="0">
              <a:buNone/>
              <a:defRPr sz="916"/>
            </a:lvl8pPr>
            <a:lvl9pPr marL="2092879" indent="0">
              <a:buNone/>
              <a:defRPr sz="91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7956" y="2762237"/>
            <a:ext cx="2604318" cy="37720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610" indent="0">
              <a:buNone/>
              <a:defRPr sz="687"/>
            </a:lvl2pPr>
            <a:lvl3pPr marL="523220" indent="0">
              <a:buNone/>
              <a:defRPr sz="572"/>
            </a:lvl3pPr>
            <a:lvl4pPr marL="784830" indent="0">
              <a:buNone/>
              <a:defRPr sz="515"/>
            </a:lvl4pPr>
            <a:lvl5pPr marL="1046439" indent="0">
              <a:buNone/>
              <a:defRPr sz="515"/>
            </a:lvl5pPr>
            <a:lvl6pPr marL="1308049" indent="0">
              <a:buNone/>
              <a:defRPr sz="515"/>
            </a:lvl6pPr>
            <a:lvl7pPr marL="1569659" indent="0">
              <a:buNone/>
              <a:defRPr sz="515"/>
            </a:lvl7pPr>
            <a:lvl8pPr marL="1831269" indent="0">
              <a:buNone/>
              <a:defRPr sz="515"/>
            </a:lvl8pPr>
            <a:lvl9pPr marL="2092879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5237" y="2432487"/>
            <a:ext cx="2595881" cy="329750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610" indent="0">
              <a:buNone/>
              <a:defRPr sz="1144" b="1"/>
            </a:lvl2pPr>
            <a:lvl3pPr marL="523220" indent="0">
              <a:buNone/>
              <a:defRPr sz="1030" b="1"/>
            </a:lvl3pPr>
            <a:lvl4pPr marL="784830" indent="0">
              <a:buNone/>
              <a:defRPr sz="916" b="1"/>
            </a:lvl4pPr>
            <a:lvl5pPr marL="1046439" indent="0">
              <a:buNone/>
              <a:defRPr sz="916" b="1"/>
            </a:lvl5pPr>
            <a:lvl6pPr marL="1308049" indent="0">
              <a:buNone/>
              <a:defRPr sz="916" b="1"/>
            </a:lvl6pPr>
            <a:lvl7pPr marL="1569659" indent="0">
              <a:buNone/>
              <a:defRPr sz="916" b="1"/>
            </a:lvl7pPr>
            <a:lvl8pPr marL="1831269" indent="0">
              <a:buNone/>
              <a:defRPr sz="916" b="1"/>
            </a:lvl8pPr>
            <a:lvl9pPr marL="2092879" indent="0">
              <a:buNone/>
              <a:defRPr sz="9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45236" y="1264497"/>
            <a:ext cx="2595881" cy="872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6"/>
            </a:lvl1pPr>
            <a:lvl2pPr marL="261610" indent="0">
              <a:buNone/>
              <a:defRPr sz="916"/>
            </a:lvl2pPr>
            <a:lvl3pPr marL="523220" indent="0">
              <a:buNone/>
              <a:defRPr sz="916"/>
            </a:lvl3pPr>
            <a:lvl4pPr marL="784830" indent="0">
              <a:buNone/>
              <a:defRPr sz="916"/>
            </a:lvl4pPr>
            <a:lvl5pPr marL="1046439" indent="0">
              <a:buNone/>
              <a:defRPr sz="916"/>
            </a:lvl5pPr>
            <a:lvl6pPr marL="1308049" indent="0">
              <a:buNone/>
              <a:defRPr sz="916"/>
            </a:lvl6pPr>
            <a:lvl7pPr marL="1569659" indent="0">
              <a:buNone/>
              <a:defRPr sz="916"/>
            </a:lvl7pPr>
            <a:lvl8pPr marL="1831269" indent="0">
              <a:buNone/>
              <a:defRPr sz="916"/>
            </a:lvl8pPr>
            <a:lvl9pPr marL="2092879" indent="0">
              <a:buNone/>
              <a:defRPr sz="91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039" y="2762237"/>
            <a:ext cx="2599318" cy="37720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610" indent="0">
              <a:buNone/>
              <a:defRPr sz="687"/>
            </a:lvl2pPr>
            <a:lvl3pPr marL="523220" indent="0">
              <a:buNone/>
              <a:defRPr sz="572"/>
            </a:lvl3pPr>
            <a:lvl4pPr marL="784830" indent="0">
              <a:buNone/>
              <a:defRPr sz="515"/>
            </a:lvl4pPr>
            <a:lvl5pPr marL="1046439" indent="0">
              <a:buNone/>
              <a:defRPr sz="515"/>
            </a:lvl5pPr>
            <a:lvl6pPr marL="1308049" indent="0">
              <a:buNone/>
              <a:defRPr sz="515"/>
            </a:lvl6pPr>
            <a:lvl7pPr marL="1569659" indent="0">
              <a:buNone/>
              <a:defRPr sz="515"/>
            </a:lvl7pPr>
            <a:lvl8pPr marL="1831269" indent="0">
              <a:buNone/>
              <a:defRPr sz="515"/>
            </a:lvl8pPr>
            <a:lvl9pPr marL="2092879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11112" y="2432487"/>
            <a:ext cx="2597287" cy="329750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610" indent="0">
              <a:buNone/>
              <a:defRPr sz="1144" b="1"/>
            </a:lvl2pPr>
            <a:lvl3pPr marL="523220" indent="0">
              <a:buNone/>
              <a:defRPr sz="1030" b="1"/>
            </a:lvl3pPr>
            <a:lvl4pPr marL="784830" indent="0">
              <a:buNone/>
              <a:defRPr sz="916" b="1"/>
            </a:lvl4pPr>
            <a:lvl5pPr marL="1046439" indent="0">
              <a:buNone/>
              <a:defRPr sz="916" b="1"/>
            </a:lvl5pPr>
            <a:lvl6pPr marL="1308049" indent="0">
              <a:buNone/>
              <a:defRPr sz="916" b="1"/>
            </a:lvl6pPr>
            <a:lvl7pPr marL="1569659" indent="0">
              <a:buNone/>
              <a:defRPr sz="916" b="1"/>
            </a:lvl7pPr>
            <a:lvl8pPr marL="1831269" indent="0">
              <a:buNone/>
              <a:defRPr sz="916" b="1"/>
            </a:lvl8pPr>
            <a:lvl9pPr marL="2092879" indent="0">
              <a:buNone/>
              <a:defRPr sz="9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311111" y="1264497"/>
            <a:ext cx="2597287" cy="8720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6"/>
            </a:lvl1pPr>
            <a:lvl2pPr marL="261610" indent="0">
              <a:buNone/>
              <a:defRPr sz="916"/>
            </a:lvl2pPr>
            <a:lvl3pPr marL="523220" indent="0">
              <a:buNone/>
              <a:defRPr sz="916"/>
            </a:lvl3pPr>
            <a:lvl4pPr marL="784830" indent="0">
              <a:buNone/>
              <a:defRPr sz="916"/>
            </a:lvl4pPr>
            <a:lvl5pPr marL="1046439" indent="0">
              <a:buNone/>
              <a:defRPr sz="916"/>
            </a:lvl5pPr>
            <a:lvl6pPr marL="1308049" indent="0">
              <a:buNone/>
              <a:defRPr sz="916"/>
            </a:lvl6pPr>
            <a:lvl7pPr marL="1569659" indent="0">
              <a:buNone/>
              <a:defRPr sz="916"/>
            </a:lvl7pPr>
            <a:lvl8pPr marL="1831269" indent="0">
              <a:buNone/>
              <a:defRPr sz="916"/>
            </a:lvl8pPr>
            <a:lvl9pPr marL="2092879" indent="0">
              <a:buNone/>
              <a:defRPr sz="91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11001" y="2762236"/>
            <a:ext cx="2600728" cy="377203"/>
          </a:xfrm>
        </p:spPr>
        <p:txBody>
          <a:bodyPr anchor="t">
            <a:normAutofit/>
          </a:bodyPr>
          <a:lstStyle>
            <a:lvl1pPr marL="0" indent="0">
              <a:buNone/>
              <a:defRPr sz="801"/>
            </a:lvl1pPr>
            <a:lvl2pPr marL="261610" indent="0">
              <a:buNone/>
              <a:defRPr sz="687"/>
            </a:lvl2pPr>
            <a:lvl3pPr marL="523220" indent="0">
              <a:buNone/>
              <a:defRPr sz="572"/>
            </a:lvl3pPr>
            <a:lvl4pPr marL="784830" indent="0">
              <a:buNone/>
              <a:defRPr sz="515"/>
            </a:lvl4pPr>
            <a:lvl5pPr marL="1046439" indent="0">
              <a:buNone/>
              <a:defRPr sz="515"/>
            </a:lvl5pPr>
            <a:lvl6pPr marL="1308049" indent="0">
              <a:buNone/>
              <a:defRPr sz="515"/>
            </a:lvl6pPr>
            <a:lvl7pPr marL="1569659" indent="0">
              <a:buNone/>
              <a:defRPr sz="515"/>
            </a:lvl7pPr>
            <a:lvl8pPr marL="1831269" indent="0">
              <a:buNone/>
              <a:defRPr sz="515"/>
            </a:lvl8pPr>
            <a:lvl9pPr marL="2092879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0644" y="1220894"/>
            <a:ext cx="0" cy="226737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67192" y="1220893"/>
            <a:ext cx="0" cy="226993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912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9595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5932" y="246178"/>
            <a:ext cx="1552467" cy="333383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7957" y="507798"/>
            <a:ext cx="6575480" cy="30722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451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346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069" y="1637547"/>
            <a:ext cx="7817832" cy="1096176"/>
          </a:xfrm>
        </p:spPr>
        <p:txBody>
          <a:bodyPr anchor="b"/>
          <a:lstStyle>
            <a:lvl1pPr algn="l">
              <a:defRPr sz="22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067" y="2733724"/>
            <a:ext cx="7817833" cy="492340"/>
          </a:xfrm>
        </p:spPr>
        <p:txBody>
          <a:bodyPr anchor="t"/>
          <a:lstStyle>
            <a:lvl1pPr marL="0" indent="0" algn="l">
              <a:buNone/>
              <a:defRPr sz="1144" cap="all">
                <a:solidFill>
                  <a:schemeClr val="accent1"/>
                </a:solidFill>
              </a:defRPr>
            </a:lvl1pPr>
            <a:lvl2pPr marL="261610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2pPr>
            <a:lvl3pPr marL="523220" indent="0">
              <a:buNone/>
              <a:defRPr sz="916">
                <a:solidFill>
                  <a:schemeClr val="tx1">
                    <a:tint val="75000"/>
                  </a:schemeClr>
                </a:solidFill>
              </a:defRPr>
            </a:lvl3pPr>
            <a:lvl4pPr marL="784830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4pPr>
            <a:lvl5pPr marL="104643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5pPr>
            <a:lvl6pPr marL="130804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6pPr>
            <a:lvl7pPr marL="156965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7pPr>
            <a:lvl8pPr marL="183126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8pPr>
            <a:lvl9pPr marL="2092879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147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7322" y="1179107"/>
            <a:ext cx="3894309" cy="2400909"/>
          </a:xfrm>
        </p:spPr>
        <p:txBody>
          <a:bodyPr>
            <a:normAutofit/>
          </a:bodyPr>
          <a:lstStyle>
            <a:lvl1pPr>
              <a:defRPr sz="1030"/>
            </a:lvl1pPr>
            <a:lvl2pPr>
              <a:defRPr sz="916"/>
            </a:lvl2pPr>
            <a:lvl3pPr>
              <a:defRPr sz="801"/>
            </a:lvl3pPr>
            <a:lvl4pPr>
              <a:defRPr sz="687"/>
            </a:lvl4pPr>
            <a:lvl5pPr>
              <a:defRPr sz="687"/>
            </a:lvl5pPr>
            <a:lvl6pPr>
              <a:defRPr sz="687"/>
            </a:lvl6pPr>
            <a:lvl7pPr>
              <a:defRPr sz="687"/>
            </a:lvl7pPr>
            <a:lvl8pPr>
              <a:defRPr sz="687"/>
            </a:lvl8pPr>
            <a:lvl9pPr>
              <a:defRPr sz="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8792" y="1176542"/>
            <a:ext cx="3894311" cy="2403474"/>
          </a:xfrm>
        </p:spPr>
        <p:txBody>
          <a:bodyPr>
            <a:normAutofit/>
          </a:bodyPr>
          <a:lstStyle>
            <a:lvl1pPr>
              <a:defRPr sz="1030"/>
            </a:lvl1pPr>
            <a:lvl2pPr>
              <a:defRPr sz="916"/>
            </a:lvl2pPr>
            <a:lvl3pPr>
              <a:defRPr sz="801"/>
            </a:lvl3pPr>
            <a:lvl4pPr>
              <a:defRPr sz="687"/>
            </a:lvl4pPr>
            <a:lvl5pPr>
              <a:defRPr sz="687"/>
            </a:lvl5pPr>
            <a:lvl6pPr>
              <a:defRPr sz="687"/>
            </a:lvl6pPr>
            <a:lvl7pPr>
              <a:defRPr sz="687"/>
            </a:lvl7pPr>
            <a:lvl8pPr>
              <a:defRPr sz="687"/>
            </a:lvl8pPr>
            <a:lvl9pPr>
              <a:defRPr sz="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264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323" y="1090083"/>
            <a:ext cx="3894308" cy="329750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610" indent="0">
              <a:buNone/>
              <a:defRPr sz="1144" b="1"/>
            </a:lvl2pPr>
            <a:lvl3pPr marL="523220" indent="0">
              <a:buNone/>
              <a:defRPr sz="1030" b="1"/>
            </a:lvl3pPr>
            <a:lvl4pPr marL="784830" indent="0">
              <a:buNone/>
              <a:defRPr sz="916" b="1"/>
            </a:lvl4pPr>
            <a:lvl5pPr marL="1046439" indent="0">
              <a:buNone/>
              <a:defRPr sz="916" b="1"/>
            </a:lvl5pPr>
            <a:lvl6pPr marL="1308049" indent="0">
              <a:buNone/>
              <a:defRPr sz="916" b="1"/>
            </a:lvl6pPr>
            <a:lvl7pPr marL="1569659" indent="0">
              <a:buNone/>
              <a:defRPr sz="916" b="1"/>
            </a:lvl7pPr>
            <a:lvl8pPr marL="1831269" indent="0">
              <a:buNone/>
              <a:defRPr sz="916" b="1"/>
            </a:lvl8pPr>
            <a:lvl9pPr marL="2092879" indent="0">
              <a:buNone/>
              <a:defRPr sz="9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322" y="1438910"/>
            <a:ext cx="3894309" cy="2141106"/>
          </a:xfrm>
        </p:spPr>
        <p:txBody>
          <a:bodyPr>
            <a:normAutofit/>
          </a:bodyPr>
          <a:lstStyle>
            <a:lvl1pPr>
              <a:defRPr sz="1030"/>
            </a:lvl1pPr>
            <a:lvl2pPr>
              <a:defRPr sz="916"/>
            </a:lvl2pPr>
            <a:lvl3pPr>
              <a:defRPr sz="801"/>
            </a:lvl3pPr>
            <a:lvl4pPr>
              <a:defRPr sz="687"/>
            </a:lvl4pPr>
            <a:lvl5pPr>
              <a:defRPr sz="687"/>
            </a:lvl5pPr>
            <a:lvl6pPr>
              <a:defRPr sz="687"/>
            </a:lvl6pPr>
            <a:lvl7pPr>
              <a:defRPr sz="687"/>
            </a:lvl7pPr>
            <a:lvl8pPr>
              <a:defRPr sz="687"/>
            </a:lvl8pPr>
            <a:lvl9pPr>
              <a:defRPr sz="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8794" y="1090083"/>
            <a:ext cx="3894309" cy="329750"/>
          </a:xfrm>
        </p:spPr>
        <p:txBody>
          <a:bodyPr anchor="b">
            <a:noAutofit/>
          </a:bodyPr>
          <a:lstStyle>
            <a:lvl1pPr marL="0" indent="0">
              <a:buNone/>
              <a:defRPr sz="1373" b="0">
                <a:solidFill>
                  <a:schemeClr val="accent1"/>
                </a:solidFill>
              </a:defRPr>
            </a:lvl1pPr>
            <a:lvl2pPr marL="261610" indent="0">
              <a:buNone/>
              <a:defRPr sz="1144" b="1"/>
            </a:lvl2pPr>
            <a:lvl3pPr marL="523220" indent="0">
              <a:buNone/>
              <a:defRPr sz="1030" b="1"/>
            </a:lvl3pPr>
            <a:lvl4pPr marL="784830" indent="0">
              <a:buNone/>
              <a:defRPr sz="916" b="1"/>
            </a:lvl4pPr>
            <a:lvl5pPr marL="1046439" indent="0">
              <a:buNone/>
              <a:defRPr sz="916" b="1"/>
            </a:lvl5pPr>
            <a:lvl6pPr marL="1308049" indent="0">
              <a:buNone/>
              <a:defRPr sz="916" b="1"/>
            </a:lvl6pPr>
            <a:lvl7pPr marL="1569659" indent="0">
              <a:buNone/>
              <a:defRPr sz="916" b="1"/>
            </a:lvl7pPr>
            <a:lvl8pPr marL="1831269" indent="0">
              <a:buNone/>
              <a:defRPr sz="916" b="1"/>
            </a:lvl8pPr>
            <a:lvl9pPr marL="2092879" indent="0">
              <a:buNone/>
              <a:defRPr sz="9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08794" y="1438910"/>
            <a:ext cx="3894309" cy="2141106"/>
          </a:xfrm>
        </p:spPr>
        <p:txBody>
          <a:bodyPr>
            <a:normAutofit/>
          </a:bodyPr>
          <a:lstStyle>
            <a:lvl1pPr>
              <a:defRPr sz="1030"/>
            </a:lvl1pPr>
            <a:lvl2pPr>
              <a:defRPr sz="916"/>
            </a:lvl2pPr>
            <a:lvl3pPr>
              <a:defRPr sz="801"/>
            </a:lvl3pPr>
            <a:lvl4pPr>
              <a:defRPr sz="687"/>
            </a:lvl4pPr>
            <a:lvl5pPr>
              <a:defRPr sz="687"/>
            </a:lvl5pPr>
            <a:lvl6pPr>
              <a:defRPr sz="687"/>
            </a:lvl6pPr>
            <a:lvl7pPr>
              <a:defRPr sz="687"/>
            </a:lvl7pPr>
            <a:lvl8pPr>
              <a:defRPr sz="687"/>
            </a:lvl8pPr>
            <a:lvl9pPr>
              <a:defRPr sz="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58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45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13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067" y="828464"/>
            <a:ext cx="3012687" cy="828463"/>
          </a:xfrm>
        </p:spPr>
        <p:txBody>
          <a:bodyPr anchor="b"/>
          <a:lstStyle>
            <a:lvl1pPr algn="l">
              <a:defRPr sz="137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249" y="828463"/>
            <a:ext cx="4602652" cy="2616200"/>
          </a:xfrm>
        </p:spPr>
        <p:txBody>
          <a:bodyPr anchor="ctr">
            <a:normAutofit/>
          </a:bodyPr>
          <a:lstStyle>
            <a:lvl1pPr>
              <a:defRPr sz="1144"/>
            </a:lvl1pPr>
            <a:lvl2pPr>
              <a:defRPr sz="1030"/>
            </a:lvl2pPr>
            <a:lvl3pPr>
              <a:defRPr sz="916"/>
            </a:lvl3pPr>
            <a:lvl4pPr>
              <a:defRPr sz="801"/>
            </a:lvl4pPr>
            <a:lvl5pPr>
              <a:defRPr sz="801"/>
            </a:lvl5pPr>
            <a:lvl6pPr>
              <a:defRPr sz="801"/>
            </a:lvl6pPr>
            <a:lvl7pPr>
              <a:defRPr sz="801"/>
            </a:lvl7pPr>
            <a:lvl8pPr>
              <a:defRPr sz="801"/>
            </a:lvl8pPr>
            <a:lvl9pPr>
              <a:defRPr sz="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067" y="1790644"/>
            <a:ext cx="3012687" cy="1656926"/>
          </a:xfrm>
        </p:spPr>
        <p:txBody>
          <a:bodyPr/>
          <a:lstStyle>
            <a:lvl1pPr marL="0" indent="0">
              <a:buNone/>
              <a:defRPr sz="801"/>
            </a:lvl1pPr>
            <a:lvl2pPr marL="261610" indent="0">
              <a:buNone/>
              <a:defRPr sz="687"/>
            </a:lvl2pPr>
            <a:lvl3pPr marL="523220" indent="0">
              <a:buNone/>
              <a:defRPr sz="572"/>
            </a:lvl3pPr>
            <a:lvl4pPr marL="784830" indent="0">
              <a:buNone/>
              <a:defRPr sz="515"/>
            </a:lvl4pPr>
            <a:lvl5pPr marL="1046439" indent="0">
              <a:buNone/>
              <a:defRPr sz="515"/>
            </a:lvl5pPr>
            <a:lvl6pPr marL="1308049" indent="0">
              <a:buNone/>
              <a:defRPr sz="515"/>
            </a:lvl6pPr>
            <a:lvl7pPr marL="1569659" indent="0">
              <a:buNone/>
              <a:defRPr sz="515"/>
            </a:lvl7pPr>
            <a:lvl8pPr marL="1831269" indent="0">
              <a:buNone/>
              <a:defRPr sz="515"/>
            </a:lvl8pPr>
            <a:lvl9pPr marL="2092879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200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140" y="1061010"/>
            <a:ext cx="4511333" cy="901140"/>
          </a:xfrm>
        </p:spPr>
        <p:txBody>
          <a:bodyPr anchor="b">
            <a:normAutofit/>
          </a:bodyPr>
          <a:lstStyle>
            <a:lvl1pPr algn="l">
              <a:defRPr sz="20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55959" y="654050"/>
            <a:ext cx="2834938" cy="2616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16"/>
            </a:lvl1pPr>
            <a:lvl2pPr marL="261610" indent="0">
              <a:buNone/>
              <a:defRPr sz="916"/>
            </a:lvl2pPr>
            <a:lvl3pPr marL="523220" indent="0">
              <a:buNone/>
              <a:defRPr sz="916"/>
            </a:lvl3pPr>
            <a:lvl4pPr marL="784830" indent="0">
              <a:buNone/>
              <a:defRPr sz="916"/>
            </a:lvl4pPr>
            <a:lvl5pPr marL="1046439" indent="0">
              <a:buNone/>
              <a:defRPr sz="916"/>
            </a:lvl5pPr>
            <a:lvl6pPr marL="1308049" indent="0">
              <a:buNone/>
              <a:defRPr sz="916"/>
            </a:lvl6pPr>
            <a:lvl7pPr marL="1569659" indent="0">
              <a:buNone/>
              <a:defRPr sz="916"/>
            </a:lvl7pPr>
            <a:lvl8pPr marL="1831269" indent="0">
              <a:buNone/>
              <a:defRPr sz="916"/>
            </a:lvl8pPr>
            <a:lvl9pPr marL="2092879" indent="0">
              <a:buNone/>
              <a:defRPr sz="91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067" y="2092960"/>
            <a:ext cx="4504312" cy="784860"/>
          </a:xfrm>
        </p:spPr>
        <p:txBody>
          <a:bodyPr>
            <a:normAutofit/>
          </a:bodyPr>
          <a:lstStyle>
            <a:lvl1pPr marL="0" indent="0">
              <a:buNone/>
              <a:defRPr sz="801"/>
            </a:lvl1pPr>
            <a:lvl2pPr marL="261610" indent="0">
              <a:buNone/>
              <a:defRPr sz="687"/>
            </a:lvl2pPr>
            <a:lvl3pPr marL="523220" indent="0">
              <a:buNone/>
              <a:defRPr sz="572"/>
            </a:lvl3pPr>
            <a:lvl4pPr marL="784830" indent="0">
              <a:buNone/>
              <a:defRPr sz="515"/>
            </a:lvl4pPr>
            <a:lvl5pPr marL="1046439" indent="0">
              <a:buNone/>
              <a:defRPr sz="515"/>
            </a:lvl5pPr>
            <a:lvl6pPr marL="1308049" indent="0">
              <a:buNone/>
              <a:defRPr sz="515"/>
            </a:lvl6pPr>
            <a:lvl7pPr marL="1569659" indent="0">
              <a:buNone/>
              <a:defRPr sz="515"/>
            </a:lvl7pPr>
            <a:lvl8pPr marL="1831269" indent="0">
              <a:buNone/>
              <a:defRPr sz="515"/>
            </a:lvl8pPr>
            <a:lvl9pPr marL="2092879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672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1527653"/>
            <a:ext cx="3576015" cy="2396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1655065"/>
            <a:ext cx="1348564" cy="135356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625926" y="959274"/>
            <a:ext cx="2497445" cy="161332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085938" y="1"/>
            <a:ext cx="1420292" cy="6531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625926" y="3488267"/>
            <a:ext cx="880257" cy="43603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245890" y="0"/>
            <a:ext cx="607487" cy="654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330" y="259055"/>
            <a:ext cx="8330773" cy="801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322" y="1174726"/>
            <a:ext cx="7924912" cy="240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9151258" y="976889"/>
            <a:ext cx="566843" cy="2699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62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F0E156-D02B-442F-ADFF-58C5156AA840}" type="datetimeFigureOut">
              <a:rPr lang="en-ID" smtClean="0"/>
              <a:t>12/03/2024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534557" y="1797796"/>
            <a:ext cx="2208660" cy="269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2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356" y="169223"/>
            <a:ext cx="742483" cy="4392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602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A379-360B-40A8-A4D6-FBD27F98BE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2090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261610" rtl="0" eaLnBrk="1" latinLnBrk="0" hangingPunct="1">
        <a:spcBef>
          <a:spcPct val="0"/>
        </a:spcBef>
        <a:buNone/>
        <a:defRPr sz="240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6207" indent="-196207" algn="l" defTabSz="261610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4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425116" indent="-163506" algn="l" defTabSz="261610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3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654025" indent="-130805" algn="l" defTabSz="261610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16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915634" indent="-130805" algn="l" defTabSz="261610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177244" indent="-130805" algn="l" defTabSz="261610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438854" indent="-130805" algn="l" defTabSz="261610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700464" indent="-130805" algn="l" defTabSz="261610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962074" indent="-130805" algn="l" defTabSz="261610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223684" indent="-130805" algn="l" defTabSz="261610" rtl="0" eaLnBrk="1" latinLnBrk="0" hangingPunct="1">
        <a:spcBef>
          <a:spcPts val="57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6161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1pPr>
      <a:lvl2pPr marL="261610" algn="l" defTabSz="26161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2pPr>
      <a:lvl3pPr marL="523220" algn="l" defTabSz="26161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3pPr>
      <a:lvl4pPr marL="784830" algn="l" defTabSz="26161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4pPr>
      <a:lvl5pPr marL="1046439" algn="l" defTabSz="26161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5pPr>
      <a:lvl6pPr marL="1308049" algn="l" defTabSz="26161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6pPr>
      <a:lvl7pPr marL="1569659" algn="l" defTabSz="26161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7pPr>
      <a:lvl8pPr marL="1831269" algn="l" defTabSz="26161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8pPr>
      <a:lvl9pPr marL="2092879" algn="l" defTabSz="261610" rtl="0" eaLnBrk="1" latinLnBrk="0" hangingPunct="1">
        <a:defRPr sz="10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47580-C9D6-F398-CF35-1704A807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966" y="1642202"/>
            <a:ext cx="7817833" cy="639896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Bahnschrift" panose="020B0502040204020203" pitchFamily="34" charset="0"/>
              </a:rPr>
              <a:t>SELAMAT DATANG</a:t>
            </a:r>
            <a:endParaRPr lang="en-ID" sz="2400" dirty="0">
              <a:solidFill>
                <a:srgbClr val="FFC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88338E-4A5B-28D0-1825-90649D850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966" y="2228540"/>
            <a:ext cx="7817833" cy="678368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Aptos Narrow" panose="020B0004020202020204" pitchFamily="34" charset="0"/>
              </a:rPr>
              <a:t>Lembaga </a:t>
            </a:r>
            <a:r>
              <a:rPr lang="en-US" sz="1400" dirty="0" err="1">
                <a:solidFill>
                  <a:schemeClr val="tx1"/>
                </a:solidFill>
                <a:latin typeface="Aptos Narrow" panose="020B0004020202020204" pitchFamily="34" charset="0"/>
              </a:rPr>
              <a:t>sertifikasi</a:t>
            </a:r>
            <a:r>
              <a:rPr lang="en-US" sz="1400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ptos Narrow" panose="020B0004020202020204" pitchFamily="34" charset="0"/>
              </a:rPr>
              <a:t>profesi</a:t>
            </a:r>
            <a:endParaRPr lang="en-US" sz="1400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Aptos Narrow" panose="020B0004020202020204" pitchFamily="34" charset="0"/>
              </a:rPr>
              <a:t>Universitas </a:t>
            </a:r>
            <a:r>
              <a:rPr lang="en-US" sz="1400" dirty="0" err="1">
                <a:solidFill>
                  <a:schemeClr val="tx1"/>
                </a:solidFill>
                <a:latin typeface="Aptos Narrow" panose="020B0004020202020204" pitchFamily="34" charset="0"/>
              </a:rPr>
              <a:t>gorontalo</a:t>
            </a:r>
            <a:endParaRPr lang="en-ID" sz="14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56A06-B471-DFE0-474C-72964E99F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02" y="1215876"/>
            <a:ext cx="901961" cy="90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9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339</TotalTime>
  <Words>7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 Narrow</vt:lpstr>
      <vt:lpstr>Bahnschrift</vt:lpstr>
      <vt:lpstr>Century Gothic</vt:lpstr>
      <vt:lpstr>Wingdings 3</vt:lpstr>
      <vt:lpstr>Ion</vt:lpstr>
      <vt:lpstr>SELAMAT DATANG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SELAMAT DATANG</dc:title>
  <dc:creator>Hariyanto Auna</dc:creator>
  <cp:lastModifiedBy>Hariyanto Auna</cp:lastModifiedBy>
  <cp:revision>1</cp:revision>
  <dcterms:created xsi:type="dcterms:W3CDTF">2024-03-12T14:51:51Z</dcterms:created>
  <dcterms:modified xsi:type="dcterms:W3CDTF">2024-03-12T20:31:19Z</dcterms:modified>
</cp:coreProperties>
</file>