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theme+xml" PartName="/ppt/theme/theme2.xml"/>
  <Override ContentType="application/vnd.openxmlformats-officedocument.presentationml.notesMaster+xml" PartName="/ppt/notesMasters/notesMaster1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jpg" Type="http://schemas.openxmlformats.org/officeDocument/2006/relationships/image"/><Relationship Id="rId20" Target="ppt/media/img_cc_black.png" Type="http://schemas.openxmlformats.org/officeDocument/2006/relationships/image"/><Relationship Id="rId21" Target="ppt/presentation.xml" Type="http://schemas.openxmlformats.org/officeDocument/2006/relationships/officeDocument"/><Relationship Id="rId22" Target="docProps/core.xml" Type="http://schemas.openxmlformats.org/package/2006/relationships/metadata/core-properties"/><Relationship Id="rId23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  <p:sldMasterId id="2147483664" r:id="rId3"/>
  </p:sldMasterIdLst>
  <p:notesMasterIdLst>
    <p:notesMasterId r:id="rId5"/>
  </p:notesMasterIdLst>
  <p:sldIdLst>
    <p:sldId id="256" r:id="rId7"/>
    <p:sldId id="257" r:id="rId9"/>
    <p:sldId id="258" r:id="rId11"/>
    <p:sldId id="259" r:id="rId13"/>
  </p:sldIdLst>
  <p:sldSz cx="7772400" cy="10058400" type="custom"/>
  <p:notesSz cx="7772400" cy="10058400"/>
  <p:embeddedFontLst>
    <p:embeddedFont>
      <p:font typeface="Roboto"/>
      <p:regular r:id="rId16"/>
    </p:embeddedFont>
    <p:embeddedFont>
      <p:font typeface="Karla"/>
      <p:regular r:id="rId17"/>
    </p:embeddedFont>
  </p:embeddedFontLst>
  <p:custDataLst/>
  <p:defaultTextStyle>
    <a:defPPr>
      <a:defRPr lang="en-US"/>
    </a:defPPr>
    <a:lvl1pPr algn="l" lvl="0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1pPr>
    <a:lvl2pPr algn="l" lvl="1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2pPr>
    <a:lvl3pPr algn="l" lvl="2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3pPr>
    <a:lvl4pPr algn="l" lvl="3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4pPr>
    <a:lvl5pPr algn="l" lvl="4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5pPr>
    <a:lvl6pPr algn="l" lvl="5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6pPr>
    <a:lvl7pPr algn="l" lvl="6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7pPr>
    <a:lvl8pPr algn="l" lvl="7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8pPr>
    <a:lvl9pPr algn="l" lvl="8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1D9C8ADF-8E01-433F-A441-28B6121E09B0}" styleName="Table_0">
    <a:wholeTbl>
      <a:tcTxStyle/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firstRow>
      <a:tcTxStyle/>
    </a:firstRow>
    <a:seCell>
      <a:tcTxStyle/>
    </a:seCell>
    <a:swCell>
      <a:tcTxStyle/>
    </a:swCell>
    <a:neCell>
      <a:tcTxStyle/>
    </a:neCell>
    <a:nwCell>
      <a:tcTxStyle/>
    </a:nwCell>
  </a:tblStyle>
  <a:tblStyle styleId="{4367318E-A46F-4AAC-A141-0D268AC98A21}" styleName="Table_1">
    <a:wholeTbl>
      <a:tcTxStyle/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firstRow>
      <a:tcTxStyle/>
    </a:firstRow>
    <a:seCell>
      <a:tcTxStyle/>
    </a:seCell>
    <a:swCell>
      <a:tcTxStyle/>
    </a:swCell>
    <a:neCell>
      <a:tcTxStyle/>
    </a:neCell>
    <a:nwCell>
      <a:tcTxStyle/>
    </a:nwCell>
  </a:tblStyle>
</a:tblStyleLst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slideMasters/slideMaster2.xml" Type="http://schemas.openxmlformats.org/officeDocument/2006/relationships/slideMaster"/><Relationship Id="rId4" Target="theme/theme2.xml" Type="http://schemas.openxmlformats.org/officeDocument/2006/relationships/theme"/><Relationship Id="rId5" Target="notesMasters/notesMaster1.xml" Type="http://schemas.openxmlformats.org/officeDocument/2006/relationships/notesMaster"/><Relationship Id="rId6" Target="theme/theme3.xml" Type="http://schemas.openxmlformats.org/officeDocument/2006/relationships/theme"/><Relationship Id="rId7" Target="slides/slide1.xml" Type="http://schemas.openxmlformats.org/officeDocument/2006/relationships/slide"/><Relationship Id="rId8" Target="notesSlides/notesSlide1.xml" Type="http://schemas.openxmlformats.org/officeDocument/2006/relationships/notesSlide"/><Relationship Id="rId9" Target="slides/slide2.xml" Type="http://schemas.openxmlformats.org/officeDocument/2006/relationships/slide"/><Relationship Id="rId10" Target="notesSlides/notesSlide2.xml" Type="http://schemas.openxmlformats.org/officeDocument/2006/relationships/notesSlide"/><Relationship Id="rId11" Target="slides/slide3.xml" Type="http://schemas.openxmlformats.org/officeDocument/2006/relationships/slide"/><Relationship Id="rId12" Target="notesSlides/notesSlide3.xml" Type="http://schemas.openxmlformats.org/officeDocument/2006/relationships/notesSlide"/><Relationship Id="rId13" Target="slides/slide4.xml" Type="http://schemas.openxmlformats.org/officeDocument/2006/relationships/slide"/><Relationship Id="rId14" Target="notesSlides/notesSlide4.xml" Type="http://schemas.openxmlformats.org/officeDocument/2006/relationships/notes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presProps.xml" Type="http://schemas.openxmlformats.org/officeDocument/2006/relationships/presProps"/><Relationship Id="rId19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jpg" Type="http://schemas.openxmlformats.org/officeDocument/2006/relationships/image"/><Relationship Id="rId4" Target="../media/image9.png" Type="http://schemas.openxmlformats.org/officeDocument/2006/relationships/image"/><Relationship Id="rId5" Target="http://aplty.co" TargetMode="External" Type="http://schemas.openxmlformats.org/officeDocument/2006/relationships/hyperlink"/><Relationship Id="rId6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http://aplty.co" TargetMode="External" Type="http://schemas.openxmlformats.org/officeDocument/2006/relationships/hyperlink"/><Relationship Id="rId6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Relationship Id="rId7" Target="../media/image13.pn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5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2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7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2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http://aplty.co" TargetMode="External" Type="http://schemas.openxmlformats.org/officeDocument/2006/relationships/hyperlink"/><Relationship Id="rId3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31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3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20">
            <a:extLst>
              <a:ext uri="{155B9050-170A-4115-A8EB-88CC611523C6}">
                <a16:creationId xmlns:a16="http://schemas.microsoft.com/office/drawing/2010/main" id="{5BE57592-A41D-4428-A014-6E509296ABC9}"/>
              </a:ext>
            </a:extLst>
          </p:cNvPr>
          <p:cNvSpPr/>
          <p:nvPr>
            <p:ph type="title"/>
          </p:nvPr>
        </p:nvSpPr>
        <p:spPr>
          <a:xfrm rot="0">
            <a:off x="264952" y="1456058"/>
            <a:ext cx="7242600" cy="40140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91;p20">
            <a:extLst>
              <a:ext uri="{4E1569FC-7FC3-45DE-8B4F-9B6E38C50F76}">
                <a16:creationId xmlns:a16="http://schemas.microsoft.com/office/drawing/2010/main" id="{10967378-9406-4273-91FA-D8CC9BEA8052}"/>
              </a:ext>
            </a:extLst>
          </p:cNvPr>
          <p:cNvSpPr/>
          <p:nvPr>
            <p:ph idx="1" type="subTitle"/>
          </p:nvPr>
        </p:nvSpPr>
        <p:spPr>
          <a:xfrm rot="0">
            <a:off x="264945" y="5542289"/>
            <a:ext cx="7242600" cy="15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92;p20">
            <a:extLst>
              <a:ext uri="{F02EAC02-FD4A-49F1-8A65-E35B9B6F33DA}">
                <a16:creationId xmlns:a16="http://schemas.microsoft.com/office/drawing/2010/main" id="{AB5581FE-CA60-4356-BA5C-976DFDEC8213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4613735E-84F0-4093-A8C9-DC1F966D95E8}" type="slidenum"/>
            <a:endParaRPr dirty="0" lang="en-US"/>
          </a:p>
        </p:txBody>
      </p:sp>
      <p:sp>
        <p:nvSpPr>
          <p:cNvPr hidden="false" id="5" name="Footer Placeholder 4">
            <a:extLst>
              <a:ext uri="{25660204-9384-4462-BBAC-352DAF7912AF}">
                <a16:creationId xmlns:a16="http://schemas.microsoft.com/office/drawing/2010/main" id="{2B0D1657-0D9D-45F9-8B58-929F291E6ED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B86C1811-6A62-494A-916C-3503FCAC1C92}">
                <a16:creationId xmlns:a16="http://schemas.microsoft.com/office/drawing/2010/main" id="{95947EAA-DAB4-454D-88D7-19A01EFEC44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A9FCD2D-9575-4B15-9286-78DB1B3FEA92}">
        <p14:creationId xmlns:p14="http://schemas.microsoft.com/office/powerpoint/2010/main" val="172399547920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2;p29">
            <a:extLst>
              <a:ext uri="{DAE3608E-2902-4CE5-8AFA-7D130E2F547C}">
                <a16:creationId xmlns:a16="http://schemas.microsoft.com/office/drawing/2010/main" id="{D0060929-AF82-49DC-B633-870F4A65A1B6}"/>
              </a:ext>
            </a:extLst>
          </p:cNvPr>
          <p:cNvSpPr/>
          <p:nvPr>
            <p:ph type="body"/>
          </p:nvPr>
        </p:nvSpPr>
        <p:spPr>
          <a:xfrm rot="0">
            <a:off x="264945" y="8273124"/>
            <a:ext cx="5099100" cy="11832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indent="-228600" lvl="0" marL="4572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43;p29">
            <a:extLst>
              <a:ext uri="{725A42D7-7BC1-4DEA-A66C-99A263D77BFE}">
                <a16:creationId xmlns:a16="http://schemas.microsoft.com/office/drawing/2010/main" id="{CE690334-FD73-412C-9CA1-270AD2A6FC29}"/>
              </a:ext>
            </a:extLst>
          </p:cNvPr>
          <p:cNvSpPr/>
          <p:nvPr>
            <p:ph idx="1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B849DE27-92C6-49AF-A3A9-B5B3C6E4880C}" type="slidenum"/>
            <a:endParaRPr dirty="0" lang="en-US"/>
          </a:p>
        </p:txBody>
      </p:sp>
      <p:sp>
        <p:nvSpPr>
          <p:cNvPr hidden="false" id="4" name="Footer Placeholder 4">
            <a:extLst>
              <a:ext uri="{9DFDC87E-B07C-4EE9-90D8-F77E8A3F3A0C}">
                <a16:creationId xmlns:a16="http://schemas.microsoft.com/office/drawing/2010/main" id="{7EF6CCAB-84B8-45AA-8557-CC1360260326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356DA0CD-30A5-45AC-844A-DB06513AB4CA}">
                <a16:creationId xmlns:a16="http://schemas.microsoft.com/office/drawing/2010/main" id="{FF2BA8E7-C00A-4856-B264-21A8FC185EAC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1AB6903-1E0E-4BE3-851E-B5F0E15E6C1D}">
        <p14:creationId xmlns:p14="http://schemas.microsoft.com/office/powerpoint/2010/main" val="172399547921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;p30">
            <a:extLst>
              <a:ext uri="{DA841C7F-5CCB-4C45-BFE0-091E1032C1DC}">
                <a16:creationId xmlns:a16="http://schemas.microsoft.com/office/drawing/2010/main" id="{4644D5DC-6E98-42D1-A0FB-6A0EBEB2DA17}"/>
              </a:ext>
            </a:extLst>
          </p:cNvPr>
          <p:cNvSpPr/>
          <p:nvPr>
            <p:ph idx="10" type="title"/>
          </p:nvPr>
        </p:nvSpPr>
        <p:spPr>
          <a:xfrm rot="0">
            <a:off x="264945" y="2163089"/>
            <a:ext cx="7242600" cy="38397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9pPr>
          </a:lstStyle>
          <a:p>
            <a:pPr/>
            <a:r>
              <a:rPr dirty="0" lang="en-US"/>
              <a:t>xx%</a:t>
            </a:r>
            <a:endParaRPr dirty="0" lang="en-US"/>
          </a:p>
        </p:txBody>
      </p:sp>
      <p:sp>
        <p:nvSpPr>
          <p:cNvPr id="3" name="Google Shape;246;p30">
            <a:extLst>
              <a:ext uri="{3E6A1517-F8EA-4D3E-B3C0-3A5B0C8066A8}">
                <a16:creationId xmlns:a16="http://schemas.microsoft.com/office/drawing/2010/main" id="{70BBB677-E280-491A-954C-AE3C3B78F929}"/>
              </a:ext>
            </a:extLst>
          </p:cNvPr>
          <p:cNvSpPr/>
          <p:nvPr>
            <p:ph idx="11" type="body"/>
          </p:nvPr>
        </p:nvSpPr>
        <p:spPr>
          <a:xfrm rot="0">
            <a:off x="264945" y="6164351"/>
            <a:ext cx="7242600" cy="25437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algn="ctr"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algn="ctr"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algn="ctr"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algn="ctr"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algn="ctr"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algn="ctr"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algn="ctr"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algn="ctr"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47;p30">
            <a:extLst>
              <a:ext uri="{7DB4F5A2-D004-44B9-A3DC-590CD2CA3D76}">
                <a16:creationId xmlns:a16="http://schemas.microsoft.com/office/drawing/2010/main" id="{B28E2B15-E5EC-41B8-9213-DFE758400BE3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7485C968-5551-4BEB-9A79-3585B8B55128}" type="slidenum"/>
            <a:endParaRPr dirty="0" lang="en-US"/>
          </a:p>
        </p:txBody>
      </p:sp>
      <p:sp>
        <p:nvSpPr>
          <p:cNvPr hidden="false" id="5" name="Footer Placeholder 4">
            <a:extLst>
              <a:ext uri="{AB8F7545-6D19-4F8B-84E8-393D151CECF0}">
                <a16:creationId xmlns:a16="http://schemas.microsoft.com/office/drawing/2010/main" id="{5E842CBC-E4BE-4870-93D0-0A3BB3675CDD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822F9E48-B5D4-4E24-9B21-3F13F9616BB3}">
                <a16:creationId xmlns:a16="http://schemas.microsoft.com/office/drawing/2010/main" id="{B72DDDD9-7062-4E18-859E-AEDAE202AB00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9C1380B-6724-4327-B597-D1A159BF4801}">
        <p14:creationId xmlns:p14="http://schemas.microsoft.com/office/powerpoint/2010/main" val="172399547921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Facebook_Business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9;p31">
            <a:extLst>
              <a:ext uri="{DE203ABA-67BA-4327-8A0A-B2E21B7CA23E}">
                <a16:creationId xmlns:a16="http://schemas.microsoft.com/office/drawing/2010/main" id="{12CCF3A1-EBF7-49EB-8F0E-6E641DC16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128486" y="503925"/>
            <a:ext cx="5499074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50;p31">
            <a:extLst>
              <a:ext uri="{0DF3E440-4DFB-45DA-8097-CF8B42090DC4}">
                <a16:creationId xmlns:a16="http://schemas.microsoft.com/office/drawing/2010/main" id="{363590EF-FF80-4159-9D6E-4AE851C3F289}"/>
              </a:ext>
            </a:extLst>
          </p:cNvPr>
          <p:cNvPicPr/>
          <p:nvPr/>
        </p:nvPicPr>
        <p:blipFill>
          <a:blip r:embed="rId3"/>
          <a:srcRect b="0" l="79" r="69" t="0"/>
          <a:stretch>
            <a:fillRect/>
          </a:stretch>
        </p:blipFill>
        <p:spPr>
          <a:xfrm rot="0">
            <a:off x="1539145" y="817848"/>
            <a:ext cx="4647204" cy="8265885"/>
          </a:xfrm>
          <a:prstGeom prst="rect">
            <a:avLst/>
          </a:prstGeom>
          <a:noFill/>
          <a:ln cap="flat" w="9525">
            <a:solidFill>
              <a:srgbClr val="eeeeee"/>
            </a:solidFill>
            <a:prstDash val="solid"/>
            <a:round/>
          </a:ln>
        </p:spPr>
      </p:pic>
      <p:sp>
        <p:nvSpPr>
          <p:cNvPr id="4" name="Google Shape;251;p31">
            <a:extLst>
              <a:ext uri="{04E4EB02-FE5D-4805-ADEA-5D5CFB52F938}">
                <a16:creationId xmlns:a16="http://schemas.microsoft.com/office/drawing/2010/main" id="{29D14D34-F51A-47F5-BE83-CD1B33EBB88D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0563092A-8AF2-4603-9468-E08D7B3F48BB}" type="slidenum"/>
            <a:endParaRPr dirty="0" lang="en-US"/>
          </a:p>
        </p:txBody>
      </p:sp>
      <p:pic>
        <p:nvPicPr>
          <p:cNvPr id="5" name="Google Shape;252;p31">
            <a:extLst>
              <a:ext uri="{B5C7F0E3-32D4-43E8-ABAA-65F84B39F332}">
                <a16:creationId xmlns:a16="http://schemas.microsoft.com/office/drawing/2010/main" id="{96160C66-72FB-4D98-94D0-CB2B7C9597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539150" y="6259674"/>
            <a:ext cx="4647200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3;p31">
            <a:extLst>
              <a:ext uri="{C71E9D5C-522F-45D1-9DFC-349AEC843CBE}">
                <a16:creationId xmlns:a16="http://schemas.microsoft.com/office/drawing/2010/main" id="{6ABBE82F-7C6B-48B6-9DB0-DD4B8CAA8C26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5"/>
              </a:rPr>
              <a:t>aptly.co</a:t>
            </a:r>
            <a:endParaRPr dirty="0" lang="en" sz="1800">
              <a:noFill/>
              <a:latin typeface="DM Sans"/>
              <a:hlinkClick r:id="rId6"/>
            </a:endParaRPr>
          </a:p>
        </p:txBody>
      </p:sp>
      <p:sp>
        <p:nvSpPr>
          <p:cNvPr hidden="false" id="7" name="Footer Placeholder 4">
            <a:extLst>
              <a:ext uri="{4DAF9AB3-4566-42DB-9046-233E7BDD9865}">
                <a16:creationId xmlns:a16="http://schemas.microsoft.com/office/drawing/2010/main" id="{AF541F54-F7A4-4457-BFC4-284B991679F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Date Placeholder 3">
            <a:extLst>
              <a:ext uri="{DE707F42-195E-45C1-9120-789FB5FE08BA}">
                <a16:creationId xmlns:a16="http://schemas.microsoft.com/office/drawing/2010/main" id="{E6CDF013-B182-4FB5-B63F-D821A165E9F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830B1BB-F94B-45A5-B6B7-7D404339EDC0}">
        <p14:creationId xmlns:p14="http://schemas.microsoft.com/office/powerpoint/2010/main" val="172399547921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Facebook_Business_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5;p32">
            <a:extLst>
              <a:ext uri="{77A5AD59-B1DF-4BF2-AF31-BD0B420B4158}">
                <a16:creationId xmlns:a16="http://schemas.microsoft.com/office/drawing/2010/main" id="{8C852A8A-65B9-4C8C-958B-8FF062321050}"/>
              </a:ext>
            </a:extLst>
          </p:cNvPr>
          <p:cNvPicPr/>
          <p:nvPr/>
        </p:nvPicPr>
        <p:blipFill>
          <a:blip r:embed="rId2"/>
          <a:srcRect b="901" l="1243" r="1583" t="0"/>
          <a:stretch>
            <a:fillRect/>
          </a:stretch>
        </p:blipFill>
        <p:spPr>
          <a:xfrm rot="0"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6;p32">
            <a:extLst>
              <a:ext uri="{A72D1C7C-F753-492E-BDE4-6111F791D670}">
                <a16:creationId xmlns:a16="http://schemas.microsoft.com/office/drawing/2010/main" id="{1A26666E-F9F2-4F02-9009-8E4C8D60CF19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4592078E-90AF-4131-87A8-E166CBBD6C9E}" type="slidenum"/>
            <a:endParaRPr dirty="0" lang="en-US"/>
          </a:p>
        </p:txBody>
      </p:sp>
      <p:sp>
        <p:nvSpPr>
          <p:cNvPr id="4" name="Google Shape;257;p32">
            <a:extLst>
              <a:ext uri="{3A2B232C-46C8-44D5-94F6-0F6C98E410F0}">
                <a16:creationId xmlns:a16="http://schemas.microsoft.com/office/drawing/2010/main" id="{B93A7152-8A41-48D1-AEEF-163BE705B1C8}"/>
              </a:ext>
            </a:extLst>
          </p:cNvPr>
          <p:cNvSpPr/>
          <p:nvPr/>
        </p:nvSpPr>
        <p:spPr>
          <a:xfrm rot="0"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w="9525">
            <a:solidFill>
              <a:srgbClr val="ffffff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58;p32">
            <a:extLst>
              <a:ext uri="{FB1E5F51-9636-4FB1-8CD3-25D85BEBA569}">
                <a16:creationId xmlns:a16="http://schemas.microsoft.com/office/drawing/2010/main" id="{99B0399C-1B1B-43EB-B286-9AE2396AEB52}"/>
              </a:ext>
            </a:extLst>
          </p:cNvPr>
          <p:cNvSpPr/>
          <p:nvPr/>
        </p:nvSpPr>
        <p:spPr>
          <a:xfrm rot="0">
            <a:off x="2049949" y="1758025"/>
            <a:ext cx="1380000" cy="192600"/>
          </a:xfrm>
          <a:prstGeom prst="rect">
            <a:avLst/>
          </a:prstGeom>
          <a:solidFill>
            <a:srgbClr val="ffffff"/>
          </a:solidFill>
          <a:ln cap="flat" w="9525">
            <a:solidFill>
              <a:srgbClr val="ffffff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259;p32">
            <a:extLst>
              <a:ext uri="{B5E8DBEA-F66E-4B03-B1F9-A4F14921CF12}">
                <a16:creationId xmlns:a16="http://schemas.microsoft.com/office/drawing/2010/main" id="{255AD825-F0D6-4709-852D-FC944B03D4F8}"/>
              </a:ext>
            </a:extLst>
          </p:cNvPr>
          <p:cNvSpPr/>
          <p:nvPr/>
        </p:nvSpPr>
        <p:spPr>
          <a:xfrm rot="0">
            <a:off x="1523950" y="1174200"/>
            <a:ext cx="466499" cy="458100"/>
          </a:xfrm>
          <a:prstGeom prst="ellipse">
            <a:avLst/>
          </a:prstGeom>
          <a:solidFill>
            <a:srgbClr val="eeeeee"/>
          </a:solidFill>
          <a:ln cap="flat" w="9525">
            <a:solidFill>
              <a:srgbClr val="595959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600"/>
              <a:t/>
            </a:r>
            <a:endParaRPr dirty="0" lang="en-US" sz="600"/>
          </a:p>
        </p:txBody>
      </p:sp>
      <p:sp>
        <p:nvSpPr>
          <p:cNvPr id="7" name="Google Shape;260;p32">
            <a:extLst>
              <a:ext uri="{0C3224C2-51B2-45A3-9365-7D35B314D13F}">
                <a16:creationId xmlns:a16="http://schemas.microsoft.com/office/drawing/2010/main" id="{578D495F-17FB-4F72-A835-0667F2461A11}"/>
              </a:ext>
            </a:extLst>
          </p:cNvPr>
          <p:cNvSpPr txBox="1"/>
          <p:nvPr/>
        </p:nvSpPr>
        <p:spPr>
          <a:xfrm rot="0">
            <a:off x="1523950" y="1214100"/>
            <a:ext cx="466499" cy="378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500">
                <a:latin typeface="Roboto"/>
              </a:rPr>
              <a:t>Business Profile Picture</a:t>
            </a:r>
            <a:endParaRPr dirty="0" lang="en" sz="500">
              <a:latin typeface="Roboto"/>
            </a:endParaRPr>
          </a:p>
        </p:txBody>
      </p:sp>
      <p:sp>
        <p:nvSpPr>
          <p:cNvPr id="8" name="Google Shape;261;p32">
            <a:extLst>
              <a:ext uri="{68E094B8-EDA6-44CC-93A3-DC41D11DCAF7}">
                <a16:creationId xmlns:a16="http://schemas.microsoft.com/office/drawing/2010/main" id="{3267FF04-1C19-4527-B7DC-923A2B8C0B46}"/>
              </a:ext>
            </a:extLst>
          </p:cNvPr>
          <p:cNvSpPr/>
          <p:nvPr/>
        </p:nvSpPr>
        <p:spPr>
          <a:xfrm rot="0">
            <a:off x="1459725" y="3317425"/>
            <a:ext cx="4883100" cy="2083499"/>
          </a:xfrm>
          <a:prstGeom prst="rect">
            <a:avLst/>
          </a:prstGeom>
          <a:solidFill>
            <a:srgbClr val="eeeeee"/>
          </a:solidFill>
          <a:ln cap="flat" w="9525">
            <a:solidFill>
              <a:srgbClr val="595959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Add an image to your post</a:t>
            </a:r>
            <a:endParaRPr dirty="0" lang="en-US"/>
          </a:p>
        </p:txBody>
      </p:sp>
      <p:sp>
        <p:nvSpPr>
          <p:cNvPr id="9" name="Google Shape;262;p32">
            <a:extLst>
              <a:ext uri="{46BCB248-0BBF-4ACF-AEA6-676414A28CFB}">
                <a16:creationId xmlns:a16="http://schemas.microsoft.com/office/drawing/2010/main" id="{CAA426C8-80F8-47F4-B316-0EF06BB836A8}"/>
              </a:ext>
            </a:extLst>
          </p:cNvPr>
          <p:cNvSpPr txBox="1"/>
          <p:nvPr/>
        </p:nvSpPr>
        <p:spPr>
          <a:xfrm rot="0">
            <a:off x="674649" y="2361725"/>
            <a:ext cx="466499" cy="378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500">
                <a:latin typeface="Roboto"/>
              </a:rPr>
              <a:t>Business Profile Picture</a:t>
            </a:r>
            <a:endParaRPr dirty="0" lang="en" sz="500">
              <a:latin typeface="Roboto"/>
            </a:endParaRPr>
          </a:p>
        </p:txBody>
      </p:sp>
      <p:sp>
        <p:nvSpPr>
          <p:cNvPr id="10" name="Google Shape;263;p32">
            <a:extLst>
              <a:ext uri="{8F1EB777-956C-441C-80ED-39B50E6ECCDF}">
                <a16:creationId xmlns:a16="http://schemas.microsoft.com/office/drawing/2010/main" id="{CF891D69-DD13-484C-BD8C-C93108812A79}"/>
              </a:ext>
            </a:extLst>
          </p:cNvPr>
          <p:cNvSpPr/>
          <p:nvPr/>
        </p:nvSpPr>
        <p:spPr>
          <a:xfrm rot="0">
            <a:off x="1523950" y="7842025"/>
            <a:ext cx="406800" cy="305400"/>
          </a:xfrm>
          <a:prstGeom prst="ellipse">
            <a:avLst/>
          </a:prstGeom>
          <a:solidFill>
            <a:srgbClr val="eeeeee"/>
          </a:solidFill>
          <a:ln cap="flat" w="9525">
            <a:solidFill>
              <a:srgbClr val="595959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600"/>
              <a:t/>
            </a:r>
            <a:endParaRPr dirty="0" lang="en-US" sz="600"/>
          </a:p>
        </p:txBody>
      </p:sp>
      <p:sp>
        <p:nvSpPr>
          <p:cNvPr id="11" name="Google Shape;264;p32">
            <a:extLst>
              <a:ext uri="{85E54755-6AA2-46CB-953D-E0C6BB6F6661}">
                <a16:creationId xmlns:a16="http://schemas.microsoft.com/office/drawing/2010/main" id="{4E576141-D390-48FE-94D4-F4CA9F77EA4D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12" name="Footer Placeholder 4">
            <a:extLst>
              <a:ext uri="{13A1925F-8DB4-4537-B88A-0F1CFB8737B4}">
                <a16:creationId xmlns:a16="http://schemas.microsoft.com/office/drawing/2010/main" id="{4C720AB5-978B-4EB5-B904-A96C7353D78B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3" name="Date Placeholder 3">
            <a:extLst>
              <a:ext uri="{40C5B17E-6B98-4B2F-A75E-EF3B5E3F788A}">
                <a16:creationId xmlns:a16="http://schemas.microsoft.com/office/drawing/2010/main" id="{4ED30B92-1CF7-4FF1-88E9-5F2D9090F2EC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B0CB559-F449-4D47-B8EF-972D62FCFDD7}">
        <p14:creationId xmlns:p14="http://schemas.microsoft.com/office/powerpoint/2010/main" val="1723995479219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Instagram_Business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6;p33">
            <a:extLst>
              <a:ext uri="{853A0A0E-1071-4425-8D26-7946B0AC8722}">
                <a16:creationId xmlns:a16="http://schemas.microsoft.com/office/drawing/2010/main" id="{90A1A87D-1F81-4AB9-BC18-5D3A2B1523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128486" y="503925"/>
            <a:ext cx="5499074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67;p33">
            <a:extLst>
              <a:ext uri="{47823695-6992-4BDB-B7D5-7A9B9236EB5F}">
                <a16:creationId xmlns:a16="http://schemas.microsoft.com/office/drawing/2010/main" id="{09D71D6A-D0B0-41C8-B3A7-DAE652C7F5D9}"/>
              </a:ext>
            </a:extLst>
          </p:cNvPr>
          <p:cNvPicPr/>
          <p:nvPr/>
        </p:nvPicPr>
        <p:blipFill>
          <a:blip r:embed="rId3"/>
          <a:srcRect b="0" l="0" r="0" t="0"/>
          <a:stretch>
            <a:fillRect/>
          </a:stretch>
        </p:blipFill>
        <p:spPr>
          <a:xfrm rot="0">
            <a:off x="1539145" y="817848"/>
            <a:ext cx="4647204" cy="8265884"/>
          </a:xfrm>
          <a:prstGeom prst="rect">
            <a:avLst/>
          </a:prstGeom>
          <a:noFill/>
          <a:ln cap="flat" w="9525">
            <a:solidFill>
              <a:srgbClr val="eeeeee"/>
            </a:solidFill>
            <a:prstDash val="solid"/>
            <a:round/>
          </a:ln>
        </p:spPr>
      </p:pic>
      <p:pic>
        <p:nvPicPr>
          <p:cNvPr id="4" name="Google Shape;268;p33">
            <a:extLst>
              <a:ext uri="{F712F1F2-3B83-48A7-90AC-52BD4F0A32C5}">
                <a16:creationId xmlns:a16="http://schemas.microsoft.com/office/drawing/2010/main" id="{79181BA4-0835-4459-B930-3EF9DFAB22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539150" y="6116100"/>
            <a:ext cx="4647200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9;p33">
            <a:extLst>
              <a:ext uri="{7FFF40CB-AC9B-48F4-90E9-C364C87C488C}">
                <a16:creationId xmlns:a16="http://schemas.microsoft.com/office/drawing/2010/main" id="{E8E60A87-EDFF-4688-AA2F-81E879F70A0D}"/>
              </a:ext>
            </a:extLst>
          </p:cNvPr>
          <p:cNvSpPr/>
          <p:nvPr/>
        </p:nvSpPr>
        <p:spPr>
          <a:xfrm rot="0">
            <a:off x="1530125" y="2279775"/>
            <a:ext cx="4657800" cy="37679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latin typeface="DM Sans"/>
              </a:rPr>
              <a:t>Your post image</a:t>
            </a:r>
            <a:endParaRPr dirty="0" lang="en">
              <a:latin typeface="DM Sans"/>
            </a:endParaRPr>
          </a:p>
        </p:txBody>
      </p:sp>
      <p:sp>
        <p:nvSpPr>
          <p:cNvPr id="6" name="Google Shape;270;p33">
            <a:extLst>
              <a:ext uri="{6EC48D07-906E-4757-9A75-EE04572F4150}">
                <a16:creationId xmlns:a16="http://schemas.microsoft.com/office/drawing/2010/main" id="{80FACBEC-55D9-461A-A68C-5541962351FD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5"/>
              </a:rPr>
              <a:t>aptly.co</a:t>
            </a:r>
            <a:endParaRPr dirty="0" lang="en" sz="1800">
              <a:noFill/>
              <a:latin typeface="DM Sans"/>
              <a:hlinkClick r:id="rId6"/>
            </a:endParaRPr>
          </a:p>
        </p:txBody>
      </p:sp>
      <p:sp>
        <p:nvSpPr>
          <p:cNvPr hidden="false" id="7" name="Footer Placeholder 4">
            <a:extLst>
              <a:ext uri="{C1CFF198-DEE0-466D-BE35-7FEA627DC3B7}">
                <a16:creationId xmlns:a16="http://schemas.microsoft.com/office/drawing/2010/main" id="{F55E0A46-0372-4C27-97EB-257EDF081DC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Slide Number Placeholder 5">
            <a:extLst>
              <a:ext uri="{8454A35F-D0DD-4081-864F-5328A5227906}">
                <a16:creationId xmlns:a16="http://schemas.microsoft.com/office/drawing/2010/main" id="{77194C1C-9EBA-40D8-9638-32C6FC8061BE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9" name="Date Placeholder 3">
            <a:extLst>
              <a:ext uri="{720DD564-9253-459C-B9A7-7351E2DC57AC}">
                <a16:creationId xmlns:a16="http://schemas.microsoft.com/office/drawing/2010/main" id="{94B28281-A5E8-4939-B6DF-2BAD4A3F2197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65BC007-E052-40A8-A65C-C4E67B690AC8}">
        <p14:creationId xmlns:p14="http://schemas.microsoft.com/office/powerpoint/2010/main" val="1723995479220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p34">
            <a:extLst>
              <a:ext uri="{791CEF82-1312-411A-94BD-8FA95896206C}">
                <a16:creationId xmlns:a16="http://schemas.microsoft.com/office/drawing/2010/main" id="{63ABA472-EFC7-4493-8DB0-60501300BE5A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4BB277E3-55B8-4EB9-B001-6460DD47B969}" type="slidenum"/>
            <a:endParaRPr dirty="0" lang="en-US"/>
          </a:p>
        </p:txBody>
      </p:sp>
      <p:sp>
        <p:nvSpPr>
          <p:cNvPr id="3" name="Google Shape;273;p34">
            <a:extLst>
              <a:ext uri="{C42679DC-1CD1-4C0D-B4EF-8B7E65CAE66B}">
                <a16:creationId xmlns:a16="http://schemas.microsoft.com/office/drawing/2010/main" id="{BF69F617-5131-4B82-BD59-CD71A5223076}"/>
              </a:ext>
            </a:extLst>
          </p:cNvPr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4" name="Footer Placeholder 4">
            <a:extLst>
              <a:ext uri="{A3A44AC0-ACE9-4E37-81BD-4681F9FBC96D}">
                <a16:creationId xmlns:a16="http://schemas.microsoft.com/office/drawing/2010/main" id="{A8DFEBDD-94CF-4735-96A7-7BAF6BADD240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810648AC-3987-49B1-B0B0-B5F735B1233D}">
                <a16:creationId xmlns:a16="http://schemas.microsoft.com/office/drawing/2010/main" id="{BE0C731D-CCDD-4FF7-BCA3-FCCEC1D7ADB0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F498067-1D47-446F-B025-1946EE920CCD}">
        <p14:creationId xmlns:p14="http://schemas.microsoft.com/office/powerpoint/2010/main" val="1723995479221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22DC1D3E-569B-4EED-92CC-C5C455231258}">
                <a16:creationId xmlns:a16="http://schemas.microsoft.com/office/drawing/2010/main" id="{407C5CC9-DE7E-4CE2-AEDA-D8E73290FEAA}"/>
              </a:ext>
            </a:extLst>
          </p:cNvPr>
          <p:cNvSpPr/>
          <p:nvPr>
            <p:ph type="title"/>
          </p:nvPr>
        </p:nvSpPr>
        <p:spPr>
          <a:xfrm rot="0">
            <a:off x="264952" y="1456058"/>
            <a:ext cx="7242600" cy="40140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1pPr>
            <a:lvl2pPr algn="ctr" lvl="1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2pPr>
            <a:lvl3pPr algn="ctr" lvl="2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3pPr>
            <a:lvl4pPr algn="ctr" lvl="3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4pPr>
            <a:lvl5pPr algn="ctr" lvl="4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5pPr>
            <a:lvl6pPr algn="ctr" lvl="5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6pPr>
            <a:lvl7pPr algn="ctr" lvl="6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7pPr>
            <a:lvl8pPr algn="ctr" lvl="7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8pPr>
            <a:lvl9pPr algn="ctr" lvl="8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1;p2">
            <a:extLst>
              <a:ext uri="{28BBCA4B-56F1-4204-80CE-08FA0A2A2D8B}">
                <a16:creationId xmlns:a16="http://schemas.microsoft.com/office/drawing/2010/main" id="{4FCFA450-BB55-4A7B-BE9E-4B39F7720174}"/>
              </a:ext>
            </a:extLst>
          </p:cNvPr>
          <p:cNvSpPr/>
          <p:nvPr>
            <p:ph idx="1" type="subTitle"/>
          </p:nvPr>
        </p:nvSpPr>
        <p:spPr>
          <a:xfrm rot="0">
            <a:off x="264945" y="5542289"/>
            <a:ext cx="7242600" cy="15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2;p2">
            <a:extLst>
              <a:ext uri="{179DBDAE-7E10-4915-A1E0-9E512AEBC740}">
                <a16:creationId xmlns:a16="http://schemas.microsoft.com/office/drawing/2010/main" id="{3765D14A-1043-4BB2-9FF1-60DF28DCB085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5B89A63-55E3-4994-9161-6A5789530243}" type="slidenum"/>
            <a:endParaRPr dirty="0" lang="en-US"/>
          </a:p>
        </p:txBody>
      </p:sp>
      <p:sp>
        <p:nvSpPr>
          <p:cNvPr hidden="false" id="5" name="Footer Placeholder 4">
            <a:extLst>
              <a:ext uri="{E545FE01-B213-4C90-AE03-EA65CFD2F79C}">
                <a16:creationId xmlns:a16="http://schemas.microsoft.com/office/drawing/2010/main" id="{F1B60518-9F35-4BEF-B0B0-AC842EC9C99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A779E2F3-73C5-436E-BB76-EF099D136109}">
                <a16:creationId xmlns:a16="http://schemas.microsoft.com/office/drawing/2010/main" id="{8E792991-525C-4953-B599-AA22EB046B7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1AC5A67-A620-4102-87BE-5FF25D350897}">
        <p14:creationId xmlns:p14="http://schemas.microsoft.com/office/powerpoint/2010/main" val="1723995479222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;p3">
            <a:extLst>
              <a:ext uri="{70298B6D-6568-4F13-A586-226706ADC547}">
                <a16:creationId xmlns:a16="http://schemas.microsoft.com/office/drawing/2010/main" id="{00C1AE62-E5F2-4CCC-B0BC-88B14D98C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914400" y="7232424"/>
            <a:ext cx="2139974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;p3">
            <a:extLst>
              <a:ext uri="{0C47380C-EE68-46EF-B1EA-A8F7F3D12BF2}">
                <a16:creationId xmlns:a16="http://schemas.microsoft.com/office/drawing/2010/main" id="{109ECA66-ABFF-4F40-9071-3C815D7A39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3560300" y="-1384499"/>
            <a:ext cx="2311799" cy="23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;p3">
            <a:extLst>
              <a:ext uri="{C1DDBA6B-AAC0-42BB-829E-425C9D281FF0}">
                <a16:creationId xmlns:a16="http://schemas.microsoft.com/office/drawing/2010/main" id="{0872776A-0B42-4A5F-9838-6C121F6688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2707150" y="4912838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;p3">
            <a:extLst>
              <a:ext uri="{F6110C11-20D0-4041-8F1D-1F6E5F3F08D2}">
                <a16:creationId xmlns:a16="http://schemas.microsoft.com/office/drawing/2010/main" id="{75EF60C4-2491-4043-A06D-08F2042485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;p3">
            <a:extLst>
              <a:ext uri="{DAC932A4-2797-4916-AB18-60277B3E9ED5}">
                <a16:creationId xmlns:a16="http://schemas.microsoft.com/office/drawing/2010/main" id="{FF74B43B-7BC6-4D92-9E5C-6C06850D6B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583275" y="3922856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;p3">
            <a:extLst>
              <a:ext uri="{50156CFE-0EBA-4521-A472-4433DFFD9B89}">
                <a16:creationId xmlns:a16="http://schemas.microsoft.com/office/drawing/2010/main" id="{1CB0CCCB-85D7-41D7-927C-698057D288B3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3DAC1B21-80E4-4C67-BFC2-55DA13F4A2AA}" type="slidenum"/>
            <a:endParaRPr dirty="0" lang="en-US"/>
          </a:p>
        </p:txBody>
      </p:sp>
      <p:sp>
        <p:nvSpPr>
          <p:cNvPr id="8" name="Google Shape;20;p3">
            <a:extLst>
              <a:ext uri="{F0035869-4508-4299-963F-01927D888451}">
                <a16:creationId xmlns:a16="http://schemas.microsoft.com/office/drawing/2010/main" id="{D59191C8-ED30-4482-AB84-EAF24706E36F}"/>
              </a:ext>
            </a:extLst>
          </p:cNvPr>
          <p:cNvSpPr txBox="1"/>
          <p:nvPr/>
        </p:nvSpPr>
        <p:spPr>
          <a:xfrm rot="0"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5600">
                <a:solidFill>
                  <a:srgbClr val="0a004a"/>
                </a:solidFill>
                <a:latin typeface="DM Sans"/>
              </a:rPr>
              <a:t>Create a </a:t>
            </a:r>
            <a:br>
              <a:rPr b="1" dirty="0" lang="en" sz="5600">
                <a:solidFill>
                  <a:srgbClr val="0a004a"/>
                </a:solidFill>
                <a:latin typeface="DM Sans"/>
              </a:rPr>
            </a:br>
            <a:r>
              <a:rPr b="1" dirty="0" lang="en" sz="5600">
                <a:solidFill>
                  <a:srgbClr val="0a004a"/>
                </a:solidFill>
                <a:latin typeface="DM Sans"/>
              </a:rPr>
              <a:t>Customer Persona </a:t>
            </a:r>
            <a:br>
              <a:rPr b="1" dirty="0" lang="en" sz="5600">
                <a:solidFill>
                  <a:srgbClr val="0a004a"/>
                </a:solidFill>
                <a:latin typeface="DM Sans"/>
              </a:rPr>
            </a:br>
            <a:r>
              <a:rPr b="1" dirty="0" lang="en" sz="5600">
                <a:solidFill>
                  <a:srgbClr val="0a004a"/>
                </a:solidFill>
                <a:latin typeface="DM Sans"/>
              </a:rPr>
              <a:t>and Journey</a:t>
            </a:r>
            <a:endParaRPr b="1" dirty="0" lang="en" sz="5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9" name="Google Shape;21;p3">
            <a:extLst>
              <a:ext uri="{383A07E5-FC37-43A5-8122-7303666F5C13}">
                <a16:creationId xmlns:a16="http://schemas.microsoft.com/office/drawing/2010/main" id="{A2313D75-2A35-4CEB-AD03-A53712614CC4}"/>
              </a:ext>
            </a:extLst>
          </p:cNvPr>
          <p:cNvSpPr txBox="1"/>
          <p:nvPr/>
        </p:nvSpPr>
        <p:spPr>
          <a:xfrm rot="0"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3200">
                <a:solidFill>
                  <a:srgbClr val="21a8b0"/>
                </a:solidFill>
                <a:latin typeface="DM Sans"/>
              </a:rPr>
              <a:t>Worksheets</a:t>
            </a:r>
            <a:endParaRPr dirty="0" lang="en" sz="3200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0" name="Google Shape;22;p3">
            <a:extLst>
              <a:ext uri="{41A00DE0-0571-44BC-802C-3C4866DF78E4}">
                <a16:creationId xmlns:a16="http://schemas.microsoft.com/office/drawing/2010/main" id="{10757B9A-42F6-4853-9BDA-10B8C62E8625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23;p3">
            <a:extLst>
              <a:ext uri="{5FBF8D2E-E52B-4340-9ADE-C799631DAC6D}">
                <a16:creationId xmlns:a16="http://schemas.microsoft.com/office/drawing/2010/main" id="{1A0296BA-B5B6-4D7F-8FB6-7026285E9C17}"/>
              </a:ext>
            </a:extLst>
          </p:cNvPr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24;p3">
            <a:extLst>
              <a:ext uri="{1417EBB2-1441-4BCA-BFAF-D94A8A3B5C87}">
                <a16:creationId xmlns:a16="http://schemas.microsoft.com/office/drawing/2010/main" id="{E19BBCC0-FDD8-40F5-A153-59788832153C}"/>
              </a:ext>
            </a:extLst>
          </p:cNvPr>
          <p:cNvSpPr/>
          <p:nvPr/>
        </p:nvSpPr>
        <p:spPr>
          <a:xfrm rot="0">
            <a:off x="4479999" y="8081300"/>
            <a:ext cx="5452499" cy="5452499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3" name="Google Shape;25;p3">
            <a:extLst>
              <a:ext uri="{05ABBDB9-66C1-418C-987D-09086597401B}">
                <a16:creationId xmlns:a16="http://schemas.microsoft.com/office/drawing/2010/main" id="{9BD53896-ED25-4E9B-8239-87249CDA1C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5827394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6;p3">
            <a:extLst>
              <a:ext uri="{9ADAD7B2-4D5C-44BB-8CCB-28CF9CF922B8}">
                <a16:creationId xmlns:a16="http://schemas.microsoft.com/office/drawing/2010/main" id="{6040ED35-4BFC-4158-BBC2-D0ECDCF72DE3}"/>
              </a:ext>
            </a:extLst>
          </p:cNvPr>
          <p:cNvSpPr/>
          <p:nvPr/>
        </p:nvSpPr>
        <p:spPr>
          <a:xfrm rot="0">
            <a:off x="6633400" y="7662477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5" name="Google Shape;27;p3">
            <a:extLst>
              <a:ext uri="{A39881F4-9651-4F44-BFE6-933D355DE80C}">
                <a16:creationId xmlns:a16="http://schemas.microsoft.com/office/drawing/2010/main" id="{24AA7C08-CAF7-4822-AF83-4DA310437063}"/>
              </a:ext>
            </a:extLst>
          </p:cNvPr>
          <p:cNvSpPr/>
          <p:nvPr/>
        </p:nvSpPr>
        <p:spPr>
          <a:xfrm rot="0"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6" name="Google Shape;28;p3">
            <a:extLst>
              <a:ext uri="{99D4A17E-14EE-4004-BE47-5FEB1B918B61}">
                <a16:creationId xmlns:a16="http://schemas.microsoft.com/office/drawing/2010/main" id="{21D864E9-94C7-4CE8-BCB8-3D4D4B14D75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660008">
            <a:off x="481823" y="1057653"/>
            <a:ext cx="1068105" cy="9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9;p3">
            <a:extLst>
              <a:ext uri="{93297095-4686-4571-BAC1-62A651DA9487}">
                <a16:creationId xmlns:a16="http://schemas.microsoft.com/office/drawing/2010/main" id="{620C2AC0-A19E-40EC-BFF7-21E5FFF08CB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419991">
            <a:off x="5368082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;p3">
            <a:extLst>
              <a:ext uri="{7FB3C031-3F1B-4EA9-A792-54F7E47CE223}">
                <a16:creationId xmlns:a16="http://schemas.microsoft.com/office/drawing/2010/main" id="{30368290-74B6-4672-891F-CDC9BC5603BA}"/>
              </a:ext>
            </a:extLst>
          </p:cNvPr>
          <p:cNvSpPr/>
          <p:nvPr/>
        </p:nvSpPr>
        <p:spPr>
          <a:xfrm rot="0"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9" name="Google Shape;31;p3">
            <a:extLst>
              <a:ext uri="{C9674D54-EA91-43BF-A520-08D7DD739207}">
                <a16:creationId xmlns:a16="http://schemas.microsoft.com/office/drawing/2010/main" id="{4BD2B635-1E8C-4FD0-816E-11DE6F6B0DCC}"/>
              </a:ext>
            </a:extLst>
          </p:cNvPr>
          <p:cNvSpPr/>
          <p:nvPr/>
        </p:nvSpPr>
        <p:spPr>
          <a:xfrm rot="5400000">
            <a:off x="2654999" y="5836225"/>
            <a:ext cx="3616500" cy="1206660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20" name="Google Shape;32;p3">
            <a:extLst>
              <a:ext uri="{AB965599-D379-497F-881A-83DC92D3E087}">
                <a16:creationId xmlns:a16="http://schemas.microsoft.com/office/drawing/2010/main" id="{2FACEC6D-290C-4EA2-A7CD-E0EBE25741E7}"/>
              </a:ext>
            </a:extLst>
          </p:cNvPr>
          <p:cNvSpPr/>
          <p:nvPr/>
        </p:nvSpPr>
        <p:spPr>
          <a:xfrm rot="0">
            <a:off x="7778549" y="-69175"/>
            <a:ext cx="2566199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21" name="Footer Placeholder 4">
            <a:extLst>
              <a:ext uri="{96A08038-FA2F-41A9-B3D1-5A9EED9A934E}">
                <a16:creationId xmlns:a16="http://schemas.microsoft.com/office/drawing/2010/main" id="{6241C599-5849-481C-B734-8C08AAF65076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2" name="Date Placeholder 3">
            <a:extLst>
              <a:ext uri="{DEB162F6-9903-44EB-A5CB-9F48BFCFBBA8}">
                <a16:creationId xmlns:a16="http://schemas.microsoft.com/office/drawing/2010/main" id="{9FBB0F9D-18C7-405F-8EA7-F4F893AD7EF4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A5C8AA0-C2E6-4643-9C05-A0108727B565}">
        <p14:creationId xmlns:p14="http://schemas.microsoft.com/office/powerpoint/2010/main" val="1723995479224"/>
      </p:ext>
    </p:extLst>
  </p:cSld>
  <p:clrMapOvr>
    <a:masterClrMapping/>
  </p:clrMapOvr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4">
            <a:extLst>
              <a:ext uri="{35CE7D78-C719-4ED8-BBE6-EA19CA6D467B}">
                <a16:creationId xmlns:a16="http://schemas.microsoft.com/office/drawing/2010/main" id="{1D44D299-8FCB-4B78-82FF-403AB68F74AD}"/>
              </a:ext>
            </a:extLst>
          </p:cNvPr>
          <p:cNvSpPr/>
          <p:nvPr>
            <p:ph type="title"/>
          </p:nvPr>
        </p:nvSpPr>
        <p:spPr>
          <a:xfrm rot="0">
            <a:off x="264945" y="4206107"/>
            <a:ext cx="7242600" cy="164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1pPr>
            <a:lvl2pPr algn="ctr" lvl="1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2pPr>
            <a:lvl3pPr algn="ctr" lvl="2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3pPr>
            <a:lvl4pPr algn="ctr" lvl="3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4pPr>
            <a:lvl5pPr algn="ctr" lvl="4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5pPr>
            <a:lvl6pPr algn="ctr" lvl="5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6pPr>
            <a:lvl7pPr algn="ctr" lvl="6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7pPr>
            <a:lvl8pPr algn="ctr" lvl="7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8pPr>
            <a:lvl9pPr algn="ctr" lvl="8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5;p4">
            <a:extLst>
              <a:ext uri="{F0116856-1F99-48F5-9B44-4D46475A6BFF}">
                <a16:creationId xmlns:a16="http://schemas.microsoft.com/office/drawing/2010/main" id="{5E13CA0D-3569-4C55-AF95-2ACFED444A5C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097E404C-4039-4F43-9ED8-5B9E8F1FC298}" type="slidenum"/>
            <a:endParaRPr dirty="0" lang="en-US"/>
          </a:p>
        </p:txBody>
      </p:sp>
      <p:sp>
        <p:nvSpPr>
          <p:cNvPr hidden="false" id="4" name="Footer Placeholder 4">
            <a:extLst>
              <a:ext uri="{A6B5B8B4-B2CB-487F-9DD8-D63DC5AA7908}">
                <a16:creationId xmlns:a16="http://schemas.microsoft.com/office/drawing/2010/main" id="{C3CE87A2-B623-405C-86B6-68DD26D921B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249210D1-BCAD-41B8-85F6-A4344D002171}">
                <a16:creationId xmlns:a16="http://schemas.microsoft.com/office/drawing/2010/main" id="{B10242AC-7E6C-4E9D-812F-109D61F2E59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35BA0C5-2961-4773-BC31-E5891A53D5FE}">
        <p14:creationId xmlns:p14="http://schemas.microsoft.com/office/powerpoint/2010/main" val="1723995479225"/>
      </p:ext>
    </p:extLst>
  </p:cSld>
  <p:clrMapOvr>
    <a:masterClrMapping/>
  </p:clrMapOvr>
</p:sldLayout>
</file>

<file path=ppt/slideLayouts/slideLayout1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5">
            <a:extLst>
              <a:ext uri="{BC4E1339-41D0-456B-A561-564107063161}">
                <a16:creationId xmlns:a16="http://schemas.microsoft.com/office/drawing/2010/main" id="{4A320A4D-AB25-46F9-8514-45ADA06EDB42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8;p5">
            <a:extLst>
              <a:ext uri="{07253924-D062-40E1-B8A6-AD58F30B1B0F}">
                <a16:creationId xmlns:a16="http://schemas.microsoft.com/office/drawing/2010/main" id="{BACB945F-74BD-4271-8435-7E51832E85D8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9;p5">
            <a:extLst>
              <a:ext uri="{4686E1A9-3410-4776-A5BA-1219F30FAD25}">
                <a16:creationId xmlns:a16="http://schemas.microsoft.com/office/drawing/2010/main" id="{FFC0BF06-E71B-4C69-9B1A-ADCFEBE46FC7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797EAD09-BE09-45B3-A3C5-7F22149A2A89}" type="slidenum"/>
            <a:endParaRPr dirty="0" lang="en-US"/>
          </a:p>
        </p:txBody>
      </p:sp>
      <p:sp>
        <p:nvSpPr>
          <p:cNvPr hidden="false" id="5" name="Footer Placeholder 4">
            <a:extLst>
              <a:ext uri="{E23FEF38-E4F1-4099-8173-0726ABF74CA1}">
                <a16:creationId xmlns:a16="http://schemas.microsoft.com/office/drawing/2010/main" id="{121700B8-E878-408B-BD5A-62754A32A50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6D017C7C-1A70-4544-95F9-6B79A314912B}">
                <a16:creationId xmlns:a16="http://schemas.microsoft.com/office/drawing/2010/main" id="{028FEB39-C8DA-41BF-A26C-24CA90FEB10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E310B9C-3885-44A5-A9B4-8BCCAB2B0998}">
        <p14:creationId xmlns:p14="http://schemas.microsoft.com/office/powerpoint/2010/main" val="172399547922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4;p21">
            <a:extLst>
              <a:ext uri="{B7A7CCDF-117A-4349-B856-E4EEDF4D539A}">
                <a16:creationId xmlns:a16="http://schemas.microsoft.com/office/drawing/2010/main" id="{EE62EBF5-6186-456E-A647-9098E92392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5;p21">
            <a:extLst>
              <a:ext uri="{7156A2E3-50C4-4EA1-A054-33A568BE0CB4}">
                <a16:creationId xmlns:a16="http://schemas.microsoft.com/office/drawing/2010/main" id="{74113ACA-4E5B-41FC-AB13-8283134292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6;p21">
            <a:extLst>
              <a:ext uri="{1376A5AD-C5F2-4863-9591-9B48B26CA4E9}">
                <a16:creationId xmlns:a16="http://schemas.microsoft.com/office/drawing/2010/main" id="{D13E8803-C423-4F05-A832-4BD475F59925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73F5FD3A-1B41-4F47-841C-F92589978762}" type="slidenum"/>
            <a:endParaRPr dirty="0" lang="en-US"/>
          </a:p>
        </p:txBody>
      </p:sp>
      <p:sp>
        <p:nvSpPr>
          <p:cNvPr id="5" name="Google Shape;197;p21">
            <a:extLst>
              <a:ext uri="{2869192E-E82F-47E1-8112-A167E6B4C9F4}">
                <a16:creationId xmlns:a16="http://schemas.microsoft.com/office/drawing/2010/main" id="{0225355F-95A3-4C1C-BECC-FC76A39F398E}"/>
              </a:ext>
            </a:extLst>
          </p:cNvPr>
          <p:cNvSpPr txBox="1"/>
          <p:nvPr/>
        </p:nvSpPr>
        <p:spPr>
          <a:xfrm rot="0"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4900">
                <a:solidFill>
                  <a:srgbClr val="0a004a"/>
                </a:solidFill>
                <a:latin typeface="DM Sans"/>
              </a:rPr>
              <a:t>Create a Post on Facebook or Instagram</a:t>
            </a:r>
            <a:endParaRPr b="1" dirty="0" lang="en" sz="49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6" name="Google Shape;198;p21">
            <a:extLst>
              <a:ext uri="{3BC30FBE-AB78-479E-A0A5-AA5E96F3B0C8}">
                <a16:creationId xmlns:a16="http://schemas.microsoft.com/office/drawing/2010/main" id="{56990B5D-9061-47A7-BDEF-F83AF2AF1A22}"/>
              </a:ext>
            </a:extLst>
          </p:cNvPr>
          <p:cNvSpPr txBox="1"/>
          <p:nvPr/>
        </p:nvSpPr>
        <p:spPr>
          <a:xfrm rot="0"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3200">
                <a:solidFill>
                  <a:srgbClr val="21a8b0"/>
                </a:solidFill>
                <a:latin typeface="DM Sans"/>
              </a:rPr>
              <a:t>Templates</a:t>
            </a:r>
            <a:endParaRPr dirty="0" lang="en" sz="3200">
              <a:solidFill>
                <a:srgbClr val="21a8b0"/>
              </a:solidFill>
              <a:latin typeface="DM Sans"/>
            </a:endParaRPr>
          </a:p>
        </p:txBody>
      </p:sp>
      <p:pic>
        <p:nvPicPr>
          <p:cNvPr id="7" name="Google Shape;199;p21">
            <a:extLst>
              <a:ext uri="{680ABB6B-64FF-4769-9366-42D98A3D2CD1}">
                <a16:creationId xmlns:a16="http://schemas.microsoft.com/office/drawing/2010/main" id="{06AC0647-12C0-4AE2-A45A-382FA5D4CF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-1426625" y="5950554"/>
            <a:ext cx="2803099" cy="28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0;p21">
            <a:extLst>
              <a:ext uri="{62DCF3D4-0DF6-41C8-93B3-422C69FB1877}">
                <a16:creationId xmlns:a16="http://schemas.microsoft.com/office/drawing/2010/main" id="{031A6A40-F315-4C6A-8B49-DACA24AC12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1;p21">
            <a:extLst>
              <a:ext uri="{82A4BFFA-1D6E-4E80-8E23-10E03110B486}">
                <a16:creationId xmlns:a16="http://schemas.microsoft.com/office/drawing/2010/main" id="{D8CFC9BD-C118-4536-AE8B-9A06B3B8F17C}"/>
              </a:ext>
            </a:extLst>
          </p:cNvPr>
          <p:cNvSpPr/>
          <p:nvPr/>
        </p:nvSpPr>
        <p:spPr>
          <a:xfrm rot="0"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</a:t>
            </a:r>
            <a:endParaRPr dirty="0" lang="en-US"/>
          </a:p>
        </p:txBody>
      </p:sp>
      <p:sp>
        <p:nvSpPr>
          <p:cNvPr id="10" name="Google Shape;202;p21">
            <a:extLst>
              <a:ext uri="{07DA56CF-22D7-42DD-9334-9B3B83E0D7C3}">
                <a16:creationId xmlns:a16="http://schemas.microsoft.com/office/drawing/2010/main" id="{AA2351F9-7942-4D8F-B6D3-32D9F181F843}"/>
              </a:ext>
            </a:extLst>
          </p:cNvPr>
          <p:cNvSpPr/>
          <p:nvPr/>
        </p:nvSpPr>
        <p:spPr>
          <a:xfrm rot="0">
            <a:off x="4708599" y="7285825"/>
            <a:ext cx="5452499" cy="5452499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203;p21">
            <a:extLst>
              <a:ext uri="{9967FA09-8BAC-4AF6-94A7-9868BBF49DDA}">
                <a16:creationId xmlns:a16="http://schemas.microsoft.com/office/drawing/2010/main" id="{03295AC2-16FF-44DF-BAC8-A79EFAB91E44}"/>
              </a:ext>
            </a:extLst>
          </p:cNvPr>
          <p:cNvSpPr/>
          <p:nvPr/>
        </p:nvSpPr>
        <p:spPr>
          <a:xfrm rot="0"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204;p21">
            <a:extLst>
              <a:ext uri="{7942B58A-A249-4009-8445-6F86579A2D5B}">
                <a16:creationId xmlns:a16="http://schemas.microsoft.com/office/drawing/2010/main" id="{DF0378FA-632A-42B4-A11E-082140848102}"/>
              </a:ext>
            </a:extLst>
          </p:cNvPr>
          <p:cNvSpPr/>
          <p:nvPr/>
        </p:nvSpPr>
        <p:spPr>
          <a:xfrm rot="0">
            <a:off x="-2572350" y="-69175"/>
            <a:ext cx="2566199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205;p21">
            <a:extLst>
              <a:ext uri="{522435C4-D9DB-46CE-B55D-A9A8BD908CF4}">
                <a16:creationId xmlns:a16="http://schemas.microsoft.com/office/drawing/2010/main" id="{35130484-53CD-4BE3-82F4-9B3D61D815DF}"/>
              </a:ext>
            </a:extLst>
          </p:cNvPr>
          <p:cNvSpPr/>
          <p:nvPr/>
        </p:nvSpPr>
        <p:spPr>
          <a:xfrm rot="0">
            <a:off x="7778549" y="-69175"/>
            <a:ext cx="2566199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4" name="Google Shape;206;p21">
            <a:extLst>
              <a:ext uri="{A534F065-05DD-44BD-8951-FC68C0F1EDD8}">
                <a16:creationId xmlns:a16="http://schemas.microsoft.com/office/drawing/2010/main" id="{A7FF9128-3AD6-4ABC-A7F3-06E35E957F70}"/>
              </a:ext>
            </a:extLst>
          </p:cNvPr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5" name="Google Shape;207;p21">
            <a:extLst>
              <a:ext uri="{2EFB98F7-36F8-4760-9FC0-DB9389F40463}">
                <a16:creationId xmlns:a16="http://schemas.microsoft.com/office/drawing/2010/main" id="{8674C2CC-EAB1-4D54-87E8-D87807C82A1D}"/>
              </a:ext>
            </a:extLst>
          </p:cNvPr>
          <p:cNvSpPr/>
          <p:nvPr/>
        </p:nvSpPr>
        <p:spPr>
          <a:xfrm rot="5400000">
            <a:off x="2354099" y="6137274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6" name="Google Shape;208;p21">
            <a:extLst>
              <a:ext uri="{9B546D65-B0F8-4EFF-A9F4-1DF2CAC96938}">
                <a16:creationId xmlns:a16="http://schemas.microsoft.com/office/drawing/2010/main" id="{9668D2BA-BA48-486B-89AF-A1D1C18AC7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5827394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9;p21">
            <a:extLst>
              <a:ext uri="{8B9F8F0A-F90A-490C-B90D-DEC9EC344CF6}">
                <a16:creationId xmlns:a16="http://schemas.microsoft.com/office/drawing/2010/main" id="{9B800260-7838-4DF8-9568-824EDAD9250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1200043">
            <a:off x="5445039" y="4484476"/>
            <a:ext cx="598122" cy="94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10;p21">
            <a:extLst>
              <a:ext uri="{D879E197-9503-4353-9B6F-D6760D002156}">
                <a16:creationId xmlns:a16="http://schemas.microsoft.com/office/drawing/2010/main" id="{9F447C22-C2C5-4B97-B693-8F11C66B984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660008">
            <a:off x="481823" y="1057653"/>
            <a:ext cx="1068105" cy="93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11;p21">
            <a:extLst>
              <a:ext uri="{4577E480-D339-4527-ADB7-7B42FEA9CF3F}">
                <a16:creationId xmlns:a16="http://schemas.microsoft.com/office/drawing/2010/main" id="{D2C230A2-9EF5-42D3-B0B9-05CE99F3E8F8}"/>
              </a:ext>
            </a:extLst>
          </p:cNvPr>
          <p:cNvSpPr/>
          <p:nvPr/>
        </p:nvSpPr>
        <p:spPr>
          <a:xfrm rot="0">
            <a:off x="4763775" y="4499274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20" name="Footer Placeholder 4">
            <a:extLst>
              <a:ext uri="{9BC57A6A-D93B-4AA4-AEB2-4F5B3E04E5B3}">
                <a16:creationId xmlns:a16="http://schemas.microsoft.com/office/drawing/2010/main" id="{EE79AA0B-E577-43A3-A6FF-60876FDFEA51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1" name="Date Placeholder 3">
            <a:extLst>
              <a:ext uri="{ADE9E4F6-E25F-414F-A9EA-C3AE6A9D0C13}">
                <a16:creationId xmlns:a16="http://schemas.microsoft.com/office/drawing/2010/main" id="{F676EA18-CC6A-47C4-A878-994BEF2B87C3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53FA9A9-DF3D-49F7-8B72-1C813780530A}">
        <p14:creationId xmlns:p14="http://schemas.microsoft.com/office/powerpoint/2010/main" val="1723995479206"/>
      </p:ext>
    </p:extLst>
  </p:cSld>
  <p:clrMapOvr>
    <a:masterClrMapping/>
  </p:clrMapOvr>
</p:sldLayout>
</file>

<file path=ppt/slideLayouts/slideLayout2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Col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>
            <a:extLst>
              <a:ext uri="{818DA7FE-C40C-4486-AD71-1F773B39724F}">
                <a16:creationId xmlns:a16="http://schemas.microsoft.com/office/drawing/2010/main" id="{CDD17406-F88A-4A37-870C-5248DF1C2FC5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42;p6">
            <a:extLst>
              <a:ext uri="{197584BF-77B2-430E-A179-EB6F728CFBEF}">
                <a16:creationId xmlns:a16="http://schemas.microsoft.com/office/drawing/2010/main" id="{7911F6AE-423F-415F-9319-67B5AD302796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43;p6">
            <a:extLst>
              <a:ext uri="{3F60152E-1CCB-406C-8784-41F98BD972C8}">
                <a16:creationId xmlns:a16="http://schemas.microsoft.com/office/drawing/2010/main" id="{14F51749-1CF6-4266-BB81-C3E9208DFF36}"/>
              </a:ext>
            </a:extLst>
          </p:cNvPr>
          <p:cNvSpPr/>
          <p:nvPr>
            <p:ph idx="2" type="body"/>
          </p:nvPr>
        </p:nvSpPr>
        <p:spPr>
          <a:xfrm rot="0">
            <a:off x="4107540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44;p6">
            <a:extLst>
              <a:ext uri="{0FFB3534-7451-4239-9DC3-F6E7A2999AA7}">
                <a16:creationId xmlns:a16="http://schemas.microsoft.com/office/drawing/2010/main" id="{01F608BE-F69E-4F14-AA82-3686D7FA5DE0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C013DE7C-1B8A-459B-9542-F676E555715A}" type="slidenum"/>
            <a:endParaRPr dirty="0" lang="en-US"/>
          </a:p>
        </p:txBody>
      </p:sp>
      <p:sp>
        <p:nvSpPr>
          <p:cNvPr hidden="false" id="6" name="Footer Placeholder 4">
            <a:extLst>
              <a:ext uri="{1875DE5A-CC0C-43D6-940D-8D82D899E7CC}">
                <a16:creationId xmlns:a16="http://schemas.microsoft.com/office/drawing/2010/main" id="{D4FE5E01-E041-464B-A7FA-2AA16927B44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2A90BF80-BBBC-4AAA-BEA7-EFF845D46D84}">
                <a16:creationId xmlns:a16="http://schemas.microsoft.com/office/drawing/2010/main" id="{2D8C20B3-7C8C-457C-8335-CF8558DE797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DCA065D-C6FC-4021-BAA6-A481326EEBCD}">
        <p14:creationId xmlns:p14="http://schemas.microsoft.com/office/powerpoint/2010/main" val="1723995479227"/>
      </p:ext>
    </p:extLst>
  </p:cSld>
  <p:clrMapOvr>
    <a:masterClrMapping/>
  </p:clrMapOvr>
</p:sldLayout>
</file>

<file path=ppt/slideLayouts/slideLayout2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7">
            <a:extLst>
              <a:ext uri="{3C70E3F6-FB42-4A18-B1DB-E92E9865F387}">
                <a16:creationId xmlns:a16="http://schemas.microsoft.com/office/drawing/2010/main" id="{0C2695AA-D2FE-489B-89FD-92C4D13BB14E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47;p7">
            <a:extLst>
              <a:ext uri="{74CB3657-5708-42FD-BC51-54B4C2A4752D}">
                <a16:creationId xmlns:a16="http://schemas.microsoft.com/office/drawing/2010/main" id="{32C56B5E-C1AC-4A6B-A923-42554CE5189E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9FB9532-15BF-402A-939C-DDB390CB3D26}" type="slidenum"/>
            <a:endParaRPr dirty="0" lang="en-US"/>
          </a:p>
        </p:txBody>
      </p:sp>
      <p:sp>
        <p:nvSpPr>
          <p:cNvPr hidden="false" id="4" name="Footer Placeholder 4">
            <a:extLst>
              <a:ext uri="{FC0DE3D4-58F2-410A-A05F-8BDB61B852C2}">
                <a16:creationId xmlns:a16="http://schemas.microsoft.com/office/drawing/2010/main" id="{B329405D-00C1-4540-B986-9B0DEF1D9D9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ABADDE7D-5166-42E8-BB63-9488451547BE}">
                <a16:creationId xmlns:a16="http://schemas.microsoft.com/office/drawing/2010/main" id="{125E016B-656A-4983-B878-5EC64E03AEC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8D027EB-3DB2-4C28-B55F-A88E76C69F8A}">
        <p14:creationId xmlns:p14="http://schemas.microsoft.com/office/powerpoint/2010/main" val="1723995479228"/>
      </p:ext>
    </p:extLst>
  </p:cSld>
  <p:clrMapOvr>
    <a:masterClrMapping/>
  </p:clrMapOvr>
</p:sldLayout>
</file>

<file path=ppt/slideLayouts/slideLayout2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8">
            <a:extLst>
              <a:ext uri="{E2D5BCEE-01E0-4D9E-B5AA-BCE25DEAF257}">
                <a16:creationId xmlns:a16="http://schemas.microsoft.com/office/drawing/2010/main" id="{8C2582C9-B591-4C3C-B53C-5A67BC1F3E44}"/>
              </a:ext>
            </a:extLst>
          </p:cNvPr>
          <p:cNvSpPr txBox="1"/>
          <p:nvPr/>
        </p:nvSpPr>
        <p:spPr>
          <a:xfrm rot="0">
            <a:off x="593669" y="713771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Target Audience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Craft a target audience for the business you’ve selected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.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pic>
        <p:nvPicPr>
          <p:cNvPr id="3" name="Google Shape;50;p8">
            <a:extLst>
              <a:ext uri="{BA8AABFD-3B45-4117-A425-77DCE06AD7BA}">
                <a16:creationId xmlns:a16="http://schemas.microsoft.com/office/drawing/2010/main" id="{BB446791-0582-4CAC-B970-6C20C8DCE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730525" y="4038592"/>
            <a:ext cx="2241149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51;p8">
            <a:extLst>
              <a:ext uri="{AB1D972C-2290-4378-940D-FCFCC88A3CD1}">
                <a16:creationId xmlns:a16="http://schemas.microsoft.com/office/drawing/2010/main" id="{427CE312-E6F0-4344-817A-07E2E2ADA8E6}"/>
              </a:ext>
            </a:extLst>
          </p:cNvPr>
          <p:cNvGraphicFramePr/>
          <p:nvPr/>
        </p:nvGraphicFramePr>
        <p:xfrm rot="0">
          <a:off x="679049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{1D9C8ADF-8E01-433F-A441-28B6121E09B0}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>
                          <a:solidFill>
                            <a:srgbClr val="677b8c"/>
                          </a:solidFill>
                          <a:latin typeface="DM Sans"/>
                        </a:rPr>
                        <a:t>Target Audience Name</a:t>
                      </a:r>
                      <a:r>
                        <a:rPr dirty="0" lang="en">
                          <a:solidFill>
                            <a:srgbClr val="677b8c"/>
                          </a:solidFill>
                          <a:latin typeface="DM Sans"/>
                        </a:rPr>
                        <a:t>: </a:t>
                      </a:r>
                      <a:endParaRPr dirty="0" lang="en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41975">
                <a:tc gridSpan="5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Needs</a:t>
                      </a:r>
                      <a:r>
                        <a:rPr dirty="0" lang="en">
                          <a:solidFill>
                            <a:srgbClr val="677b8c"/>
                          </a:solidFill>
                          <a:latin typeface="DM Sans"/>
                        </a:rPr>
                        <a:t>: 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/>
                        <a:t/>
                      </a:r>
                      <a:endParaRPr dirty="0" lang="en-US"/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00875">
                <a:tc gridSpan="3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Demographics:</a:t>
                      </a:r>
                      <a:br>
                        <a:rPr dirty="0" lang="en" u="sng">
                          <a:solidFill>
                            <a:srgbClr val="677b8c"/>
                          </a:solidFill>
                          <a:latin typeface="DM Sans"/>
                        </a:rPr>
                      </a:br>
                      <a:endParaRPr dirty="0" lang="en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u="sng">
                          <a:solidFill>
                            <a:srgbClr val="677b8c"/>
                          </a:solidFill>
                          <a:latin typeface="DM Sans"/>
                        </a:rPr>
                        <a:t/>
                      </a:r>
                      <a:endParaRPr b="1" dirty="0" lang="en-US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</a:tr>
              <a:tr h="2071425">
                <a:tc gridSpan="2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Interests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>
                          <a:latin typeface="DM Sans"/>
                        </a:rPr>
                        <a:t/>
                      </a:r>
                      <a:endParaRPr dirty="0" lang="en-US"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gridSpan="3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Behaviors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u="sng">
                          <a:solidFill>
                            <a:srgbClr val="677b8c"/>
                          </a:solidFill>
                          <a:latin typeface="DM Sans"/>
                        </a:rPr>
                        <a:t/>
                      </a:r>
                      <a:endParaRPr b="1" dirty="0" lang="en-US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Google Shape;52;p8">
            <a:extLst>
              <a:ext uri="{7BA7F85E-D5B1-4E4A-949A-D521FA6975DB}">
                <a16:creationId xmlns:a16="http://schemas.microsoft.com/office/drawing/2010/main" id="{65671424-D3B2-417E-8594-D20DEEDE4B25}"/>
              </a:ext>
            </a:extLst>
          </p:cNvPr>
          <p:cNvSpPr txBox="1"/>
          <p:nvPr/>
        </p:nvSpPr>
        <p:spPr>
          <a:xfrm rot="0">
            <a:off x="4730525" y="4038600"/>
            <a:ext cx="2240999" cy="227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latin typeface="Karla"/>
              </a:rPr>
              <a:t>Place image here</a:t>
            </a:r>
            <a:endParaRPr dirty="0" lang="en">
              <a:latin typeface="Karla"/>
            </a:endParaRPr>
          </a:p>
        </p:txBody>
      </p:sp>
      <p:sp>
        <p:nvSpPr>
          <p:cNvPr id="6" name="Google Shape;53;p8">
            <a:extLst>
              <a:ext uri="{1964C746-D278-4AE7-9C4D-198D351966F6}">
                <a16:creationId xmlns:a16="http://schemas.microsoft.com/office/drawing/2010/main" id="{F818A896-C87B-4640-BE0E-E045F8BFC602}"/>
              </a:ext>
            </a:extLst>
          </p:cNvPr>
          <p:cNvSpPr/>
          <p:nvPr>
            <p:ph type="body"/>
          </p:nvPr>
        </p:nvSpPr>
        <p:spPr>
          <a:xfrm rot="0">
            <a:off x="679049" y="4104486"/>
            <a:ext cx="3940800" cy="2430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54;p8">
            <a:extLst>
              <a:ext uri="{6F554A1C-1E8D-48DD-AAFB-0A42C7603D5E}">
                <a16:creationId xmlns:a16="http://schemas.microsoft.com/office/drawing/2010/main" id="{1C4C880E-8E60-49C6-82E0-306B2BE4EE4B}"/>
              </a:ext>
            </a:extLst>
          </p:cNvPr>
          <p:cNvSpPr/>
          <p:nvPr>
            <p:ph idx="1" type="body"/>
          </p:nvPr>
        </p:nvSpPr>
        <p:spPr>
          <a:xfrm rot="0">
            <a:off x="679049" y="6814674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55;p8">
            <a:extLst>
              <a:ext uri="{25A85367-A28E-45DE-9072-391078A7081E}">
                <a16:creationId xmlns:a16="http://schemas.microsoft.com/office/drawing/2010/main" id="{A227069C-815A-4D25-A463-2BC0470FB635}"/>
              </a:ext>
            </a:extLst>
          </p:cNvPr>
          <p:cNvSpPr/>
          <p:nvPr>
            <p:ph idx="2" type="body"/>
          </p:nvPr>
        </p:nvSpPr>
        <p:spPr>
          <a:xfrm rot="0">
            <a:off x="3833374" y="6814674"/>
            <a:ext cx="32565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56;p8">
            <a:extLst>
              <a:ext uri="{3A3B62BB-6E46-437D-93F0-056D284A7A7E}">
                <a16:creationId xmlns:a16="http://schemas.microsoft.com/office/drawing/2010/main" id="{900A772D-22D8-4575-BD0C-11FA4A8D7DEC}"/>
              </a:ext>
            </a:extLst>
          </p:cNvPr>
          <p:cNvSpPr/>
          <p:nvPr>
            <p:ph idx="3" type="body"/>
          </p:nvPr>
        </p:nvSpPr>
        <p:spPr>
          <a:xfrm rot="0">
            <a:off x="679049" y="2646200"/>
            <a:ext cx="6410700" cy="1178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Footer Placeholder 4">
            <a:extLst>
              <a:ext uri="{71A54096-0DC1-4109-997A-85046F3A2B9C}">
                <a16:creationId xmlns:a16="http://schemas.microsoft.com/office/drawing/2010/main" id="{9C351845-DD95-474B-B5D2-F65C0A8F90B5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1" name="Slide Number Placeholder 5">
            <a:extLst>
              <a:ext uri="{B210516B-EB8D-4401-BDCF-A9712C4C52E7}">
                <a16:creationId xmlns:a16="http://schemas.microsoft.com/office/drawing/2010/main" id="{C5202D89-E8F2-45A7-B19F-BDEABBA0A5C5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2" name="Date Placeholder 3">
            <a:extLst>
              <a:ext uri="{2C6836DB-22B9-4294-AEE1-95E357D3B4A7}">
                <a16:creationId xmlns:a16="http://schemas.microsoft.com/office/drawing/2010/main" id="{48B5CA96-99DF-4A99-9E23-56268899691D}"/>
              </a:ext>
            </a:extLst>
          </p:cNvPr>
          <p:cNvSpPr>
            <a:spLocks noGrp="true"/>
          </p:cNvSpPr>
          <p:nvPr>
            <p:ph idx="6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CB8D5E3-2710-4FEB-828F-CB8A02840AC4}">
        <p14:creationId xmlns:p14="http://schemas.microsoft.com/office/powerpoint/2010/main" val="1723995479230"/>
      </p:ext>
    </p:extLst>
  </p:cSld>
  <p:clrMapOvr>
    <a:masterClrMapping/>
  </p:clrMapOvr>
</p:sldLayout>
</file>

<file path=ppt/slideLayouts/slideLayout2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4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9">
            <a:extLst>
              <a:ext uri="{6F39E054-BE34-4B8F-8FAC-BB60EA903EA8}">
                <a16:creationId xmlns:a16="http://schemas.microsoft.com/office/drawing/2010/main" id="{0CAF3AFB-D59F-48BC-827F-E892DD849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3291875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9;p9">
            <a:extLst>
              <a:ext uri="{EBD2C22D-48CE-4A99-92A7-128FD3A7C2BC}">
                <a16:creationId xmlns:a16="http://schemas.microsoft.com/office/drawing/2010/main" id="{F88DB2C9-CC86-44E7-A10C-3363CDD27F5E}"/>
              </a:ext>
            </a:extLst>
          </p:cNvPr>
          <p:cNvSpPr/>
          <p:nvPr/>
        </p:nvSpPr>
        <p:spPr>
          <a:xfrm rot="0"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60;p9">
            <a:extLst>
              <a:ext uri="{A1744827-65A4-400D-93D8-8CD509049B49}">
                <a16:creationId xmlns:a16="http://schemas.microsoft.com/office/drawing/2010/main" id="{3228A44F-9B8E-40D3-88D2-9571944F1475}"/>
              </a:ext>
            </a:extLst>
          </p:cNvPr>
          <p:cNvSpPr/>
          <p:nvPr>
            <p:ph type="body"/>
          </p:nvPr>
        </p:nvSpPr>
        <p:spPr>
          <a:xfrm rot="0">
            <a:off x="656449" y="4350500"/>
            <a:ext cx="3940800" cy="2178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61;p9">
            <a:extLst>
              <a:ext uri="{FD95AD96-4C18-4BEB-A1C0-0642C1B32D69}">
                <a16:creationId xmlns:a16="http://schemas.microsoft.com/office/drawing/2010/main" id="{051F990D-6427-47F3-A2DC-3BDA2B71162C}"/>
              </a:ext>
            </a:extLst>
          </p:cNvPr>
          <p:cNvSpPr/>
          <p:nvPr>
            <p:ph idx="1" type="body"/>
          </p:nvPr>
        </p:nvSpPr>
        <p:spPr>
          <a:xfrm rot="0">
            <a:off x="656449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62;p9">
            <a:extLst>
              <a:ext uri="{45B62323-457F-4B26-B1B2-22CC620F717C}">
                <a16:creationId xmlns:a16="http://schemas.microsoft.com/office/drawing/2010/main" id="{4BD8934F-5110-4E05-9910-AEDAEB1B56C8}"/>
              </a:ext>
            </a:extLst>
          </p:cNvPr>
          <p:cNvSpPr/>
          <p:nvPr>
            <p:ph idx="2" type="body"/>
          </p:nvPr>
        </p:nvSpPr>
        <p:spPr>
          <a:xfrm rot="0">
            <a:off x="656449" y="2838700"/>
            <a:ext cx="6453300" cy="969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63;p9">
            <a:extLst>
              <a:ext uri="{AB070F1D-AC94-42FE-817C-7A39C2BB8293}">
                <a16:creationId xmlns:a16="http://schemas.microsoft.com/office/drawing/2010/main" id="{9ABBD243-6C4A-4D2C-B3C6-907D403EFE46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Target Audience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Craft a target audience for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64;p9">
            <a:extLst>
              <a:ext uri="{19E93DE0-4B92-4B81-A0C9-F0A316428B3B}">
                <a16:creationId xmlns:a16="http://schemas.microsoft.com/office/drawing/2010/main" id="{B4751382-B33B-40DD-8307-88CF112BC600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cxnSp>
        <p:nvCxnSpPr>
          <p:cNvPr id="9" name="Google Shape;65;p9">
            <a:extLst>
              <a:ext uri="{AD45A6BF-E29D-48F3-B91C-A7A9CDA29273}">
                <a16:creationId xmlns:a16="http://schemas.microsoft.com/office/drawing/2010/main" id="{AB175C67-49C9-4AB8-874C-02C7C821B7AC}"/>
              </a:ext>
            </a:extLst>
          </p:cNvPr>
          <p:cNvCxnSpPr/>
          <p:nvPr/>
        </p:nvCxnSpPr>
        <p:spPr>
          <a:xfrm flipH="true" rot="10800000">
            <a:off x="625900" y="2380274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0" name="Google Shape;66;p9">
            <a:extLst>
              <a:ext uri="{8E6DB8A1-8507-497B-8ECC-FB1AF99EA6E1}">
                <a16:creationId xmlns:a16="http://schemas.microsoft.com/office/drawing/2010/main" id="{77230BC0-DA00-4EF9-AEE0-0B1C99495E95}"/>
              </a:ext>
            </a:extLst>
          </p:cNvPr>
          <p:cNvCxnSpPr/>
          <p:nvPr/>
        </p:nvCxnSpPr>
        <p:spPr>
          <a:xfrm flipH="true" rot="10800000">
            <a:off x="625900" y="392257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1" name="Google Shape;67;p9">
            <a:extLst>
              <a:ext uri="{6D17C216-9C15-4BE0-9EAC-6DFBD2805EF7}">
                <a16:creationId xmlns:a16="http://schemas.microsoft.com/office/drawing/2010/main" id="{3537B09B-5F15-4E38-869E-58AFF7F716A2}"/>
              </a:ext>
            </a:extLst>
          </p:cNvPr>
          <p:cNvCxnSpPr/>
          <p:nvPr/>
        </p:nvCxnSpPr>
        <p:spPr>
          <a:xfrm flipH="true" rot="10800000">
            <a:off x="704000" y="6613875"/>
            <a:ext cx="63582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sp>
        <p:nvSpPr>
          <p:cNvPr id="12" name="Google Shape;68;p9">
            <a:extLst>
              <a:ext uri="{CC4C4BF4-033B-452E-9604-54577475FDD4}">
                <a16:creationId xmlns:a16="http://schemas.microsoft.com/office/drawing/2010/main" id="{517F77D9-BAC3-4D10-8A28-E0E433481DC7}"/>
              </a:ext>
            </a:extLst>
          </p:cNvPr>
          <p:cNvSpPr txBox="1"/>
          <p:nvPr/>
        </p:nvSpPr>
        <p:spPr>
          <a:xfrm rot="0">
            <a:off x="656449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800">
                <a:solidFill>
                  <a:srgbClr val="0a004a"/>
                </a:solidFill>
                <a:latin typeface="DM Sans"/>
              </a:rPr>
              <a:t>Target Audience Name:</a:t>
            </a:r>
            <a:endParaRPr b="1" dirty="0" lang="en" sz="18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3" name="Google Shape;69;p9">
            <a:extLst>
              <a:ext uri="{3C6BBCD2-381A-4614-8247-33D6911EE09C}">
                <a16:creationId xmlns:a16="http://schemas.microsoft.com/office/drawing/2010/main" id="{646FEB2B-BFE1-4226-8B52-66B4028A579C}"/>
              </a:ext>
            </a:extLst>
          </p:cNvPr>
          <p:cNvSpPr txBox="1"/>
          <p:nvPr/>
        </p:nvSpPr>
        <p:spPr>
          <a:xfrm rot="0">
            <a:off x="656449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Needs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4" name="Google Shape;70;p9">
            <a:extLst>
              <a:ext uri="{1D332031-9B6D-41B8-8CBF-737E9915BD90}">
                <a16:creationId xmlns:a16="http://schemas.microsoft.com/office/drawing/2010/main" id="{D66CAD6F-9683-48D7-BC41-C9CEF7CA7DA0}"/>
              </a:ext>
            </a:extLst>
          </p:cNvPr>
          <p:cNvSpPr txBox="1"/>
          <p:nvPr/>
        </p:nvSpPr>
        <p:spPr>
          <a:xfrm rot="0">
            <a:off x="656449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Demographics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5" name="Google Shape;71;p9">
            <a:extLst>
              <a:ext uri="{908850F2-9DDF-4784-ADFF-441463B3C0E5}">
                <a16:creationId xmlns:a16="http://schemas.microsoft.com/office/drawing/2010/main" id="{A9AB7EB1-61D4-477A-A586-10F661B2FA24}"/>
              </a:ext>
            </a:extLst>
          </p:cNvPr>
          <p:cNvSpPr txBox="1"/>
          <p:nvPr/>
        </p:nvSpPr>
        <p:spPr>
          <a:xfrm rot="0">
            <a:off x="656449" y="6625774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Interest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6" name="Google Shape;72;p9">
            <a:extLst>
              <a:ext uri="{8DBCF161-6D38-4BDC-A45F-B21619C3F2D6}">
                <a16:creationId xmlns:a16="http://schemas.microsoft.com/office/drawing/2010/main" id="{83C23EBE-86E4-40AD-9296-CC10EFCC4323}"/>
              </a:ext>
            </a:extLst>
          </p:cNvPr>
          <p:cNvSpPr txBox="1"/>
          <p:nvPr/>
        </p:nvSpPr>
        <p:spPr>
          <a:xfrm rot="0">
            <a:off x="4005444" y="6625774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Behaviors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cxnSp>
        <p:nvCxnSpPr>
          <p:cNvPr id="17" name="Google Shape;73;p9">
            <a:extLst>
              <a:ext uri="{8C24FCB5-89B7-4507-A28C-583B2A260E8B}">
                <a16:creationId xmlns:a16="http://schemas.microsoft.com/office/drawing/2010/main" id="{BBE069A7-B322-4E2C-8A5A-6B5A01E6395D}"/>
              </a:ext>
            </a:extLst>
          </p:cNvPr>
          <p:cNvCxnSpPr/>
          <p:nvPr/>
        </p:nvCxnSpPr>
        <p:spPr>
          <a:xfrm rot="0">
            <a:off x="3894338" y="6625774"/>
            <a:ext cx="0" cy="21780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pic>
        <p:nvPicPr>
          <p:cNvPr id="18" name="Google Shape;74;p9">
            <a:extLst>
              <a:ext uri="{B3FFC672-1072-496C-9F41-EF40A394869E}">
                <a16:creationId xmlns:a16="http://schemas.microsoft.com/office/drawing/2010/main" id="{DC69E74C-7A80-4622-8AE3-851F06A04888}"/>
              </a:ext>
            </a:extLst>
          </p:cNvPr>
          <p:cNvPicPr/>
          <p:nvPr/>
        </p:nvPicPr>
        <p:blipFill>
          <a:blip r:embed="rId3"/>
          <a:srcRect b="0" l="0" r="0" t="0"/>
          <a:stretch>
            <a:fillRect/>
          </a:stretch>
        </p:blipFill>
        <p:spPr>
          <a:xfrm rot="0"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75;p9">
            <a:extLst>
              <a:ext uri="{372BFA3A-C80D-47E1-A3A9-DE1E0A526A34}">
                <a16:creationId xmlns:a16="http://schemas.microsoft.com/office/drawing/2010/main" id="{DCD559CB-A2FA-43E5-9B7C-771019937F33}"/>
              </a:ext>
            </a:extLst>
          </p:cNvPr>
          <p:cNvSpPr txBox="1"/>
          <p:nvPr/>
        </p:nvSpPr>
        <p:spPr>
          <a:xfrm rot="0">
            <a:off x="5055275" y="5522975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chemeClr val="lt1"/>
                </a:solidFill>
                <a:latin typeface="DM Sans"/>
              </a:rPr>
              <a:t>Place image here</a:t>
            </a:r>
            <a:endParaRPr b="1" dirty="0" lang="en">
              <a:solidFill>
                <a:schemeClr val="lt1"/>
              </a:solidFill>
              <a:latin typeface="DM Sans"/>
            </a:endParaRPr>
          </a:p>
        </p:txBody>
      </p:sp>
      <p:sp>
        <p:nvSpPr>
          <p:cNvPr id="20" name="Google Shape;76;p9">
            <a:extLst>
              <a:ext uri="{E4B87E54-E2DA-43C4-B614-C59EA038AB3C}">
                <a16:creationId xmlns:a16="http://schemas.microsoft.com/office/drawing/2010/main" id="{4A63A7E1-89CA-470D-9384-1C59188C0A1B}"/>
              </a:ext>
            </a:extLst>
          </p:cNvPr>
          <p:cNvSpPr/>
          <p:nvPr>
            <p:ph idx="3" type="body"/>
          </p:nvPr>
        </p:nvSpPr>
        <p:spPr>
          <a:xfrm rot="0">
            <a:off x="3993924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Google Shape;77;p9">
            <a:extLst>
              <a:ext uri="{EB91D6B7-F2F2-403E-8618-E4A31D5D62CC}">
                <a16:creationId xmlns:a16="http://schemas.microsoft.com/office/drawing/2010/main" id="{08B28A0A-FD11-468D-B635-DD7A86F72F3A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id="22" name="Google Shape;78;p9">
            <a:extLst>
              <a:ext uri="{565F688E-7293-4002-8D29-4F6D41ABD3B8}">
                <a16:creationId xmlns:a16="http://schemas.microsoft.com/office/drawing/2010/main" id="{9398E8BB-5597-4579-A4C7-EA5F1DD6E124}"/>
              </a:ext>
            </a:extLst>
          </p:cNvPr>
          <p:cNvSpPr/>
          <p:nvPr>
            <p:ph idx="4" type="body"/>
          </p:nvPr>
        </p:nvSpPr>
        <p:spPr>
          <a:xfrm rot="0">
            <a:off x="3464375" y="1692000"/>
            <a:ext cx="3592500" cy="4994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1pPr>
            <a:lvl2pPr indent="-342900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 sz="1800">
                <a:latin typeface="DM Sans"/>
              </a:defRPr>
            </a:lvl2pPr>
            <a:lvl3pPr indent="-342900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 sz="1800">
                <a:latin typeface="DM Sans"/>
              </a:defRPr>
            </a:lvl3pPr>
            <a:lvl4pPr indent="-342900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800">
                <a:latin typeface="DM Sans"/>
              </a:defRPr>
            </a:lvl4pPr>
            <a:lvl5pPr indent="-342900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 sz="1800">
                <a:latin typeface="DM Sans"/>
              </a:defRPr>
            </a:lvl5pPr>
            <a:lvl6pPr indent="-342900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 sz="1800">
                <a:latin typeface="DM Sans"/>
              </a:defRPr>
            </a:lvl6pPr>
            <a:lvl7pPr indent="-342900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800">
                <a:latin typeface="DM Sans"/>
              </a:defRPr>
            </a:lvl7pPr>
            <a:lvl8pPr indent="-342900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 sz="1800">
                <a:latin typeface="DM Sans"/>
              </a:defRPr>
            </a:lvl8pPr>
            <a:lvl9pPr indent="-342900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 sz="1800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3" name="Footer Placeholder 4">
            <a:extLst>
              <a:ext uri="{381654D1-86B4-469D-BC16-A966AC74043D}">
                <a16:creationId xmlns:a16="http://schemas.microsoft.com/office/drawing/2010/main" id="{00034BDF-C754-41AF-B8F6-52F8AC239120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4" name="Slide Number Placeholder 5">
            <a:extLst>
              <a:ext uri="{5C96C37B-A77D-4D67-A156-EF309924180D}">
                <a16:creationId xmlns:a16="http://schemas.microsoft.com/office/drawing/2010/main" id="{8B6FA4EC-2B7A-49BA-AD31-B5DEBE5EE829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Date Placeholder 3">
            <a:extLst>
              <a:ext uri="{A2A7357F-0BCA-4A5F-8A67-C4352066F64B}">
                <a16:creationId xmlns:a16="http://schemas.microsoft.com/office/drawing/2010/main" id="{C6612C05-4BE9-4FBB-A01B-B33D7B2F1606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1671991-DF80-437A-A280-5622D932AE47}">
        <p14:creationId xmlns:p14="http://schemas.microsoft.com/office/powerpoint/2010/main" val="1723995479233"/>
      </p:ext>
    </p:extLst>
  </p:cSld>
  <p:clrMapOvr>
    <a:masterClrMapping/>
  </p:clrMapOvr>
</p:sldLayout>
</file>

<file path=ppt/slideLayouts/slideLayout2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0">
            <a:extLst>
              <a:ext uri="{CADD60C9-9E61-423F-AC6D-C11A78527FAC}">
                <a16:creationId xmlns:a16="http://schemas.microsoft.com/office/drawing/2010/main" id="{7BD8125E-0854-4829-BB95-DBDD392CD18E}"/>
              </a:ext>
            </a:extLst>
          </p:cNvPr>
          <p:cNvSpPr txBox="1"/>
          <p:nvPr/>
        </p:nvSpPr>
        <p:spPr>
          <a:xfrm rot="0">
            <a:off x="436200" y="870275"/>
            <a:ext cx="6879600" cy="11486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Map your customer’s journey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Answer the questions below for each phase based of the customer journey using the target audience you developed for the business you selected. </a:t>
            </a:r>
            <a:endParaRPr dirty="0" lang="en" sz="1400">
              <a:solidFill>
                <a:srgbClr val="677b8c"/>
              </a:solidFill>
              <a:latin typeface="DM Sans"/>
            </a:endParaRPr>
          </a:p>
        </p:txBody>
      </p:sp>
      <p:graphicFrame>
        <p:nvGraphicFramePr>
          <p:cNvPr id="3" name="Google Shape;81;p10">
            <a:extLst>
              <a:ext uri="{F5A13B69-3331-4BD4-A562-B3C00AC9B061}">
                <a16:creationId xmlns:a16="http://schemas.microsoft.com/office/drawing/2010/main" id="{D8E63302-F9EB-4EB2-A24F-6A930312F45D}"/>
              </a:ext>
            </a:extLst>
          </p:cNvPr>
          <p:cNvGraphicFramePr/>
          <p:nvPr/>
        </p:nvGraphicFramePr>
        <p:xfrm rot="0">
          <a:off x="446387" y="2196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{4367318E-A46F-4AAC-A141-0D268AC98A21}</a:tableStyleId>
              </a:tblPr>
              <a:tblGrid>
                <a:gridCol w="1406300"/>
                <a:gridCol w="5463101"/>
              </a:tblGrid>
              <a:tr h="55892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sz="1800">
                          <a:solidFill>
                            <a:schemeClr val="lt1"/>
                          </a:solidFill>
                          <a:latin typeface="DM Sans"/>
                        </a:rPr>
                        <a:t>Phase </a:t>
                      </a:r>
                      <a:endParaRPr b="1" dirty="0" lang="en" sz="1800">
                        <a:solidFill>
                          <a:schemeClr val="lt1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sz="1800">
                          <a:solidFill>
                            <a:schemeClr val="lt1"/>
                          </a:solidFill>
                          <a:latin typeface="DM Sans"/>
                        </a:rPr>
                        <a:t/>
                      </a:r>
                      <a:endParaRPr b="1" dirty="0" lang="en-US" sz="1800">
                        <a:solidFill>
                          <a:schemeClr val="lt1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Awareness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When is my target most receptive?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Interest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relate my product to my target’s needs?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Desire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show my target my product really fits in their life?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Conversion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get my target to take action?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Advocacy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make my target into an advocate?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</a:tbl>
          </a:graphicData>
        </a:graphic>
      </p:graphicFrame>
      <p:sp>
        <p:nvSpPr>
          <p:cNvPr id="4" name="Google Shape;82;p10">
            <a:extLst>
              <a:ext uri="{FE912F86-3D59-46EA-97AB-DDD08E6424DB}">
                <a16:creationId xmlns:a16="http://schemas.microsoft.com/office/drawing/2010/main" id="{1DCC63FA-E754-4B92-A6DC-2E212F4563AC}"/>
              </a:ext>
            </a:extLst>
          </p:cNvPr>
          <p:cNvSpPr/>
          <p:nvPr>
            <p:ph type="body"/>
          </p:nvPr>
        </p:nvSpPr>
        <p:spPr>
          <a:xfrm rot="0">
            <a:off x="1852700" y="303032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83;p10">
            <a:extLst>
              <a:ext uri="{8CDC1106-CB01-43C8-944C-40863B025F3B}">
                <a16:creationId xmlns:a16="http://schemas.microsoft.com/office/drawing/2010/main" id="{A188EEB8-9C51-4288-AC82-D79B708BCBD2}"/>
              </a:ext>
            </a:extLst>
          </p:cNvPr>
          <p:cNvSpPr/>
          <p:nvPr>
            <p:ph idx="1" type="body"/>
          </p:nvPr>
        </p:nvSpPr>
        <p:spPr>
          <a:xfrm rot="0">
            <a:off x="1852700" y="434107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84;p10">
            <a:extLst>
              <a:ext uri="{4EC4FA31-F1F7-4E64-A093-B141E80F965B}">
                <a16:creationId xmlns:a16="http://schemas.microsoft.com/office/drawing/2010/main" id="{880753D7-E6C6-4C8C-9DD7-3DA11B32CF92}"/>
              </a:ext>
            </a:extLst>
          </p:cNvPr>
          <p:cNvSpPr/>
          <p:nvPr>
            <p:ph idx="2" type="body"/>
          </p:nvPr>
        </p:nvSpPr>
        <p:spPr>
          <a:xfrm rot="0">
            <a:off x="1852700" y="5651824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85;p10">
            <a:extLst>
              <a:ext uri="{76959B86-D847-4D21-ADAB-D5EB6AA6BDA5}">
                <a16:creationId xmlns:a16="http://schemas.microsoft.com/office/drawing/2010/main" id="{242B3ADA-A9C0-49DC-AE1C-961CBCBFC54E}"/>
              </a:ext>
            </a:extLst>
          </p:cNvPr>
          <p:cNvSpPr/>
          <p:nvPr>
            <p:ph idx="3" type="body"/>
          </p:nvPr>
        </p:nvSpPr>
        <p:spPr>
          <a:xfrm rot="0">
            <a:off x="1852700" y="696257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86;p10">
            <a:extLst>
              <a:ext uri="{3ACB9510-EFAE-4617-A1EE-CAD357CFE07F}">
                <a16:creationId xmlns:a16="http://schemas.microsoft.com/office/drawing/2010/main" id="{2E15EDF2-B129-4C1A-8134-F79DC2672E25}"/>
              </a:ext>
            </a:extLst>
          </p:cNvPr>
          <p:cNvSpPr/>
          <p:nvPr>
            <p:ph idx="4" type="body"/>
          </p:nvPr>
        </p:nvSpPr>
        <p:spPr>
          <a:xfrm rot="0">
            <a:off x="1852700" y="827332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Footer Placeholder 4">
            <a:extLst>
              <a:ext uri="{700D8A40-325F-42E2-A7DA-512A97749282}">
                <a16:creationId xmlns:a16="http://schemas.microsoft.com/office/drawing/2010/main" id="{1930014A-0E50-49A6-8517-91116D690531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05C34DEB-73BC-4794-BEE6-D1EC0A4A7EDB}">
                <a16:creationId xmlns:a16="http://schemas.microsoft.com/office/drawing/2010/main" id="{CE424358-C215-413F-ACF3-B37573492991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0E7B2EDC-2963-4717-9095-273C557A95A7}">
                <a16:creationId xmlns:a16="http://schemas.microsoft.com/office/drawing/2010/main" id="{12DAA0BF-6484-4371-AEAA-84C7052D1A2A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4E2504C-F3AE-497E-BB8B-E1A86B75F4FC}">
        <p14:creationId xmlns:p14="http://schemas.microsoft.com/office/powerpoint/2010/main" val="1723995479236"/>
      </p:ext>
    </p:extLst>
  </p:cSld>
  <p:clrMapOvr>
    <a:masterClrMapping/>
  </p:clrMapOvr>
</p:sldLayout>
</file>

<file path=ppt/slideLayouts/slideLayout2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5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8;p11">
            <a:extLst>
              <a:ext uri="{5A7BF105-F0C5-430B-80D0-1830296166E4}">
                <a16:creationId xmlns:a16="http://schemas.microsoft.com/office/drawing/2010/main" id="{2F1ED71A-04B9-4F17-9A53-5EF71D79E5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976000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1">
            <a:extLst>
              <a:ext uri="{F61D8C70-576C-4E9A-A45F-3ECA87D5FFE7}">
                <a16:creationId xmlns:a16="http://schemas.microsoft.com/office/drawing/2010/main" id="{32CF2E56-3B17-49A7-8D4D-552281F56DF6}"/>
              </a:ext>
            </a:extLst>
          </p:cNvPr>
          <p:cNvSpPr/>
          <p:nvPr/>
        </p:nvSpPr>
        <p:spPr>
          <a:xfrm rot="0"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90;p11">
            <a:extLst>
              <a:ext uri="{BA9A5DBB-FD15-4BD0-A341-242BE6033A54}">
                <a16:creationId xmlns:a16="http://schemas.microsoft.com/office/drawing/2010/main" id="{02CC8CC7-53DC-407F-98EF-A853F640D80F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Map Your Customer’s Journey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Answer the questions below for each phase of the customer journey using the target audience you developed for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5" name="Google Shape;91;p11">
            <a:extLst>
              <a:ext uri="{B05942AB-6C25-4400-929B-E08BC69B99CF}">
                <a16:creationId xmlns:a16="http://schemas.microsoft.com/office/drawing/2010/main" id="{204A2E83-862C-4845-990E-FEF9CE4EB71B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92;p11">
            <a:extLst>
              <a:ext uri="{F7C9C7A5-F539-4158-A832-CF9E4773B4E9}">
                <a16:creationId xmlns:a16="http://schemas.microsoft.com/office/drawing/2010/main" id="{A74F8317-9A2E-4EC6-B720-0B77B43A76A9}"/>
              </a:ext>
            </a:extLst>
          </p:cNvPr>
          <p:cNvSpPr txBox="1"/>
          <p:nvPr/>
        </p:nvSpPr>
        <p:spPr>
          <a:xfrm rot="0">
            <a:off x="656449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800">
                <a:solidFill>
                  <a:srgbClr val="0a004a"/>
                </a:solidFill>
                <a:latin typeface="DM Sans"/>
              </a:rPr>
              <a:t>Phase</a:t>
            </a:r>
            <a:endParaRPr b="1" dirty="0" lang="en" sz="18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7" name="Google Shape;93;p11">
            <a:extLst>
              <a:ext uri="{FAA9EC78-2BCC-470F-9EC1-730047371E02}">
                <a16:creationId xmlns:a16="http://schemas.microsoft.com/office/drawing/2010/main" id="{F41CC137-C329-44F3-881A-62795E26F277}"/>
              </a:ext>
            </a:extLst>
          </p:cNvPr>
          <p:cNvSpPr txBox="1"/>
          <p:nvPr/>
        </p:nvSpPr>
        <p:spPr>
          <a:xfrm rot="0">
            <a:off x="634049" y="2365975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Awareness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94;p11">
            <a:extLst>
              <a:ext uri="{F61DD00C-00AF-4A2A-89D3-60D978617267}">
                <a16:creationId xmlns:a16="http://schemas.microsoft.com/office/drawing/2010/main" id="{E08DF3F6-C135-4975-A15C-DB43E3828C62}"/>
              </a:ext>
            </a:extLst>
          </p:cNvPr>
          <p:cNvSpPr txBox="1"/>
          <p:nvPr/>
        </p:nvSpPr>
        <p:spPr>
          <a:xfrm rot="0">
            <a:off x="634049" y="3756006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Interest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9" name="Google Shape;95;p11">
            <a:extLst>
              <a:ext uri="{21008A9D-FC1C-4BD0-912E-46A5E2D7C7E3}">
                <a16:creationId xmlns:a16="http://schemas.microsoft.com/office/drawing/2010/main" id="{661BF53B-F720-45F6-9258-E5755B3C6832}"/>
              </a:ext>
            </a:extLst>
          </p:cNvPr>
          <p:cNvSpPr txBox="1"/>
          <p:nvPr/>
        </p:nvSpPr>
        <p:spPr>
          <a:xfrm rot="0">
            <a:off x="634049" y="508090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Desire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0" name="Google Shape;96;p11">
            <a:extLst>
              <a:ext uri="{14195C46-6FD6-4B9D-B1FB-C3F3F68FB9C3}">
                <a16:creationId xmlns:a16="http://schemas.microsoft.com/office/drawing/2010/main" id="{D5F68EAA-1ADC-4E04-BEA7-656BC7B56F52}"/>
              </a:ext>
            </a:extLst>
          </p:cNvPr>
          <p:cNvSpPr txBox="1"/>
          <p:nvPr/>
        </p:nvSpPr>
        <p:spPr>
          <a:xfrm rot="0">
            <a:off x="634049" y="643838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Conversion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1" name="Google Shape;97;p11">
            <a:extLst>
              <a:ext uri="{AF469094-9793-4B3C-906A-6C2D533B6263}">
                <a16:creationId xmlns:a16="http://schemas.microsoft.com/office/drawing/2010/main" id="{56A029D1-AA03-4A70-9838-11E9780B0821}"/>
              </a:ext>
            </a:extLst>
          </p:cNvPr>
          <p:cNvSpPr txBox="1"/>
          <p:nvPr/>
        </p:nvSpPr>
        <p:spPr>
          <a:xfrm rot="0">
            <a:off x="634049" y="779585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Advocacy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cxnSp>
        <p:nvCxnSpPr>
          <p:cNvPr id="12" name="Google Shape;98;p11">
            <a:extLst>
              <a:ext uri="{C92B66E0-2FA8-4F83-9BCC-1DF0D0BBEAB7}">
                <a16:creationId xmlns:a16="http://schemas.microsoft.com/office/drawing/2010/main" id="{76C3A218-6A84-4BCF-9DDD-EA50A6A7D565}"/>
              </a:ext>
            </a:extLst>
          </p:cNvPr>
          <p:cNvCxnSpPr/>
          <p:nvPr/>
        </p:nvCxnSpPr>
        <p:spPr>
          <a:xfrm flipH="true" rot="10800000">
            <a:off x="625900" y="3720659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3" name="Google Shape;99;p11">
            <a:extLst>
              <a:ext uri="{8FFFB39B-AF7A-45BE-A190-6D57B2DDB8BF}">
                <a16:creationId xmlns:a16="http://schemas.microsoft.com/office/drawing/2010/main" id="{3DD3CFA6-87DB-4C42-96BF-BDD5AAD873D9}"/>
              </a:ext>
            </a:extLst>
          </p:cNvPr>
          <p:cNvCxnSpPr/>
          <p:nvPr/>
        </p:nvCxnSpPr>
        <p:spPr>
          <a:xfrm flipH="true" rot="10800000">
            <a:off x="625900" y="506984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4" name="Google Shape;100;p11">
            <a:extLst>
              <a:ext uri="{6C69947A-FF3C-4A04-B5A5-AD134AC73B96}">
                <a16:creationId xmlns:a16="http://schemas.microsoft.com/office/drawing/2010/main" id="{6C02629C-3BC1-48C9-AF2E-486D6AC5043E}"/>
              </a:ext>
            </a:extLst>
          </p:cNvPr>
          <p:cNvCxnSpPr/>
          <p:nvPr/>
        </p:nvCxnSpPr>
        <p:spPr>
          <a:xfrm flipH="true" rot="10800000">
            <a:off x="625900" y="6419030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5" name="Google Shape;101;p11">
            <a:extLst>
              <a:ext uri="{0C185E29-E5CD-43C3-94A8-D315AC97E88E}">
                <a16:creationId xmlns:a16="http://schemas.microsoft.com/office/drawing/2010/main" id="{F1BCBAEA-FDEC-4ABF-8581-91E700E1629B}"/>
              </a:ext>
            </a:extLst>
          </p:cNvPr>
          <p:cNvCxnSpPr/>
          <p:nvPr/>
        </p:nvCxnSpPr>
        <p:spPr>
          <a:xfrm flipH="true" rot="10800000">
            <a:off x="625900" y="776821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sp>
        <p:nvSpPr>
          <p:cNvPr id="16" name="Google Shape;102;p11">
            <a:extLst>
              <a:ext uri="{F36C2CB4-5BD1-473E-B7A3-EF85B7CDE154}">
                <a16:creationId xmlns:a16="http://schemas.microsoft.com/office/drawing/2010/main" id="{6A2A8E71-3609-4D68-86DE-4DCD0B66EBB9}"/>
              </a:ext>
            </a:extLst>
          </p:cNvPr>
          <p:cNvSpPr txBox="1"/>
          <p:nvPr/>
        </p:nvSpPr>
        <p:spPr>
          <a:xfrm rot="0">
            <a:off x="2027500" y="2365975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When is my target most receptive?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200">
                <a:solidFill>
                  <a:srgbClr val="0a004a"/>
                </a:solidFill>
                <a:latin typeface="DM Sans"/>
              </a:rPr>
              <a:t/>
            </a:r>
            <a:endParaRPr dirty="0" lang="en-US" sz="12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7" name="Google Shape;103;p11">
            <a:extLst>
              <a:ext uri="{51027D2D-939E-439A-846E-54699D89830D}">
                <a16:creationId xmlns:a16="http://schemas.microsoft.com/office/drawing/2010/main" id="{EADF199C-2E48-4020-8088-D2CCBFD1B9E1}"/>
              </a:ext>
            </a:extLst>
          </p:cNvPr>
          <p:cNvSpPr txBox="1"/>
          <p:nvPr/>
        </p:nvSpPr>
        <p:spPr>
          <a:xfrm rot="0">
            <a:off x="2027500" y="3756006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relate my product to my target’s needs?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200">
                <a:solidFill>
                  <a:srgbClr val="0a004a"/>
                </a:solidFill>
                <a:latin typeface="DM Sans"/>
              </a:rPr>
              <a:t/>
            </a:r>
            <a:endParaRPr dirty="0" lang="en-US" sz="12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8" name="Google Shape;104;p11">
            <a:extLst>
              <a:ext uri="{E981D21C-A0F9-4710-B90E-D5DCD23A3285}">
                <a16:creationId xmlns:a16="http://schemas.microsoft.com/office/drawing/2010/main" id="{10F5246E-06FA-48B4-923A-D42B0683ABE9}"/>
              </a:ext>
            </a:extLst>
          </p:cNvPr>
          <p:cNvSpPr txBox="1"/>
          <p:nvPr/>
        </p:nvSpPr>
        <p:spPr>
          <a:xfrm rot="0">
            <a:off x="2027500" y="5080900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show my target my product really fits in their life?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sp>
        <p:nvSpPr>
          <p:cNvPr id="19" name="Google Shape;105;p11">
            <a:extLst>
              <a:ext uri="{2C4D120D-B655-4867-A970-6B655C30B70D}">
                <a16:creationId xmlns:a16="http://schemas.microsoft.com/office/drawing/2010/main" id="{AFA02ACD-8869-402F-9A33-C41863D57868}"/>
              </a:ext>
            </a:extLst>
          </p:cNvPr>
          <p:cNvSpPr txBox="1"/>
          <p:nvPr/>
        </p:nvSpPr>
        <p:spPr>
          <a:xfrm rot="0">
            <a:off x="2027500" y="6438383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get my target to take action?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sp>
        <p:nvSpPr>
          <p:cNvPr id="20" name="Google Shape;106;p11">
            <a:extLst>
              <a:ext uri="{CC8D8ABE-265B-4ABE-B812-D3CAC520FB62}">
                <a16:creationId xmlns:a16="http://schemas.microsoft.com/office/drawing/2010/main" id="{C2AF55B8-6777-4351-9A76-8538CFA21F46}"/>
              </a:ext>
            </a:extLst>
          </p:cNvPr>
          <p:cNvSpPr txBox="1"/>
          <p:nvPr/>
        </p:nvSpPr>
        <p:spPr>
          <a:xfrm rot="0">
            <a:off x="2027500" y="7795850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make my target into an advocate?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cxnSp>
        <p:nvCxnSpPr>
          <p:cNvPr id="21" name="Google Shape;107;p11">
            <a:extLst>
              <a:ext uri="{5D948CD8-67FF-4FC6-A802-F40D7A504CF9}">
                <a16:creationId xmlns:a16="http://schemas.microsoft.com/office/drawing/2010/main" id="{083C07EC-4309-4160-9183-196B0FDEB77A}"/>
              </a:ext>
            </a:extLst>
          </p:cNvPr>
          <p:cNvCxnSpPr/>
          <p:nvPr/>
        </p:nvCxnSpPr>
        <p:spPr>
          <a:xfrm rot="0">
            <a:off x="1930175" y="2371463"/>
            <a:ext cx="0" cy="67173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22" name="Google Shape;108;p11">
            <a:extLst>
              <a:ext uri="{F818DFA9-9726-478E-8A50-F5E014EC600B}">
                <a16:creationId xmlns:a16="http://schemas.microsoft.com/office/drawing/2010/main" id="{FBFC3AB8-BF34-4248-9DE3-F6CD4B0F53FB}"/>
              </a:ext>
            </a:extLst>
          </p:cNvPr>
          <p:cNvCxnSpPr/>
          <p:nvPr/>
        </p:nvCxnSpPr>
        <p:spPr>
          <a:xfrm flipH="true" rot="10800000">
            <a:off x="625900" y="2371475"/>
            <a:ext cx="6531300" cy="8700"/>
          </a:xfrm>
          <a:prstGeom prst="line">
            <a:avLst/>
          </a:prstGeom>
          <a:noFill/>
          <a:ln cap="flat" w="19050">
            <a:solidFill>
              <a:srgbClr val="0a004a"/>
            </a:solidFill>
            <a:prstDash val="solid"/>
            <a:round/>
          </a:ln>
        </p:spPr>
      </p:cxnSp>
      <p:sp>
        <p:nvSpPr>
          <p:cNvPr id="23" name="Google Shape;109;p11">
            <a:extLst>
              <a:ext uri="{5DD242EE-0DCD-4438-B400-2A5F27D35604}">
                <a16:creationId xmlns:a16="http://schemas.microsoft.com/office/drawing/2010/main" id="{412B9DD8-3BBF-4F5E-B281-70E351A80235}"/>
              </a:ext>
            </a:extLst>
          </p:cNvPr>
          <p:cNvSpPr/>
          <p:nvPr>
            <p:ph type="body"/>
          </p:nvPr>
        </p:nvSpPr>
        <p:spPr>
          <a:xfrm rot="0">
            <a:off x="1930175" y="2777175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4" name="Google Shape;110;p11">
            <a:extLst>
              <a:ext uri="{40B45BD2-48F9-4639-A8AE-D26C6D7B251C}">
                <a16:creationId xmlns:a16="http://schemas.microsoft.com/office/drawing/2010/main" id="{C7153033-1FFA-42BB-AC7C-965610C3192A}"/>
              </a:ext>
            </a:extLst>
          </p:cNvPr>
          <p:cNvSpPr/>
          <p:nvPr>
            <p:ph idx="1" type="body"/>
          </p:nvPr>
        </p:nvSpPr>
        <p:spPr>
          <a:xfrm rot="0">
            <a:off x="1930175" y="4124303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5" name="Google Shape;111;p11">
            <a:extLst>
              <a:ext uri="{FD2CCA8E-147C-44F9-8245-30C71801C070}">
                <a16:creationId xmlns:a16="http://schemas.microsoft.com/office/drawing/2010/main" id="{9629DAA9-546A-42BB-804D-FC05B401B9A0}"/>
              </a:ext>
            </a:extLst>
          </p:cNvPr>
          <p:cNvSpPr/>
          <p:nvPr>
            <p:ph idx="2" type="body"/>
          </p:nvPr>
        </p:nvSpPr>
        <p:spPr>
          <a:xfrm rot="0">
            <a:off x="1930175" y="5477919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6" name="Google Shape;112;p11">
            <a:extLst>
              <a:ext uri="{05799C1A-965F-42ED-93F5-26B18CCC8564}">
                <a16:creationId xmlns:a16="http://schemas.microsoft.com/office/drawing/2010/main" id="{F11C1EE7-55F0-498C-8F8E-8EA3EB77BB28}"/>
              </a:ext>
            </a:extLst>
          </p:cNvPr>
          <p:cNvSpPr/>
          <p:nvPr>
            <p:ph idx="3" type="body"/>
          </p:nvPr>
        </p:nvSpPr>
        <p:spPr>
          <a:xfrm rot="0">
            <a:off x="1930175" y="6827384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7" name="Google Shape;113;p11">
            <a:extLst>
              <a:ext uri="{5AD8B6E6-04FA-442C-8FCE-598EB5972E1D}">
                <a16:creationId xmlns:a16="http://schemas.microsoft.com/office/drawing/2010/main" id="{914FB720-2981-4249-8C79-5DA4FC253ED0}"/>
              </a:ext>
            </a:extLst>
          </p:cNvPr>
          <p:cNvSpPr/>
          <p:nvPr>
            <p:ph idx="4" type="body"/>
          </p:nvPr>
        </p:nvSpPr>
        <p:spPr>
          <a:xfrm rot="0">
            <a:off x="1930175" y="8176812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8" name="Google Shape;114;p11">
            <a:extLst>
              <a:ext uri="{7FB0B662-C703-44DB-BF14-9F9269B6FF53}">
                <a16:creationId xmlns:a16="http://schemas.microsoft.com/office/drawing/2010/main" id="{FF62CCA6-C2F9-4C6F-88DF-1608B4B8EEB1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29" name="Footer Placeholder 4">
            <a:extLst>
              <a:ext uri="{2D33A89B-C01A-4521-AF10-E486007E3CC1}">
                <a16:creationId xmlns:a16="http://schemas.microsoft.com/office/drawing/2010/main" id="{19C45C25-9733-4F28-81D0-A6796A8990AD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0" name="Slide Number Placeholder 5">
            <a:extLst>
              <a:ext uri="{D9D2DAAE-939B-47E5-904A-2955DDE33E19}">
                <a16:creationId xmlns:a16="http://schemas.microsoft.com/office/drawing/2010/main" id="{41DBDD99-CC83-4931-9187-45CD119164D8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31" name="Date Placeholder 3">
            <a:extLst>
              <a:ext uri="{D5E7B01A-88EB-4999-A4D2-1B09D09E0B4B}">
                <a16:creationId xmlns:a16="http://schemas.microsoft.com/office/drawing/2010/main" id="{52921842-1C10-4A04-BE62-F63B580F785F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22C7881-64C3-4566-BB6C-5ED18DB1A96D}">
        <p14:creationId xmlns:p14="http://schemas.microsoft.com/office/powerpoint/2010/main" val="1723995479238"/>
      </p:ext>
    </p:extLst>
  </p:cSld>
  <p:clrMapOvr>
    <a:masterClrMapping/>
  </p:clrMapOvr>
</p:sldLayout>
</file>

<file path=ppt/slideLayouts/slideLayout2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12">
            <a:extLst>
              <a:ext uri="{369E521D-5189-4C14-BBFD-9D031083F073}">
                <a16:creationId xmlns:a16="http://schemas.microsoft.com/office/drawing/2010/main" id="{86343654-86EF-4F1C-B9E6-3159EBC6CC32}"/>
              </a:ext>
            </a:extLst>
          </p:cNvPr>
          <p:cNvSpPr txBox="1"/>
          <p:nvPr/>
        </p:nvSpPr>
        <p:spPr>
          <a:xfrm rot="0">
            <a:off x="486650" y="770700"/>
            <a:ext cx="70209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Short Business Description </a:t>
            </a:r>
          </a:p>
          <a:p>
            <a:pPr algn="l" indent="0" lvl="0" marL="0" marR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Provide a short description about the business you </a:t>
            </a:r>
            <a:r>
              <a:rPr dirty="0" lang="en">
                <a:solidFill>
                  <a:srgbClr val="677b8c"/>
                </a:solidFill>
                <a:latin typeface="DM Sans"/>
              </a:rPr>
              <a:t>have selected</a:t>
            </a:r>
            <a:r>
              <a:rPr dirty="0" lang="en" sz="1400">
                <a:solidFill>
                  <a:srgbClr val="677b8c"/>
                </a:solidFill>
                <a:latin typeface="DM Sans"/>
              </a:rPr>
              <a:t>.</a:t>
            </a:r>
            <a:endParaRPr dirty="0" lang="en" sz="14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117;p12">
            <a:extLst>
              <a:ext uri="{AD8A3401-965D-401A-8344-B2C9353D268B}">
                <a16:creationId xmlns:a16="http://schemas.microsoft.com/office/drawing/2010/main" id="{E88D1929-4AE3-435B-A346-B2E1CBE1C5B9}"/>
              </a:ext>
            </a:extLst>
          </p:cNvPr>
          <p:cNvSpPr/>
          <p:nvPr/>
        </p:nvSpPr>
        <p:spPr>
          <a:xfrm rot="0"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118;p12">
            <a:extLst>
              <a:ext uri="{97EDDC2F-9A3E-42DE-BDD0-A667CCCF8A97}">
                <a16:creationId xmlns:a16="http://schemas.microsoft.com/office/drawing/2010/main" id="{256799A0-46E0-483E-B3E4-474F94FE1B1F}"/>
              </a:ext>
            </a:extLst>
          </p:cNvPr>
          <p:cNvSpPr txBox="1"/>
          <p:nvPr/>
        </p:nvSpPr>
        <p:spPr>
          <a:xfrm rot="0">
            <a:off x="486650" y="2020824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600">
                <a:solidFill>
                  <a:srgbClr val="677b8c"/>
                </a:solidFill>
                <a:latin typeface="DM Sans"/>
              </a:rPr>
              <a:t>Business </a:t>
            </a:r>
            <a:r>
              <a:rPr dirty="0" lang="en" sz="1600">
                <a:solidFill>
                  <a:srgbClr val="677b8c"/>
                </a:solidFill>
                <a:latin typeface="DM Sans"/>
              </a:rPr>
              <a:t>Name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: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119;p12">
            <a:extLst>
              <a:ext uri="{898F9BC7-C20E-4C0C-8BEF-FD7B21E684D7}">
                <a16:creationId xmlns:a16="http://schemas.microsoft.com/office/drawing/2010/main" id="{5BD8ECC9-C2FA-49DE-986B-60DB1C7C21E5}"/>
              </a:ext>
            </a:extLst>
          </p:cNvPr>
          <p:cNvSpPr/>
          <p:nvPr/>
        </p:nvSpPr>
        <p:spPr>
          <a:xfrm rot="0"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20;p12">
            <a:extLst>
              <a:ext uri="{039DD255-A245-43CD-9F03-1A855B36559B}">
                <a16:creationId xmlns:a16="http://schemas.microsoft.com/office/drawing/2010/main" id="{A11DE943-23B1-4AF3-82DB-CBA855208B5A}"/>
              </a:ext>
            </a:extLst>
          </p:cNvPr>
          <p:cNvSpPr txBox="1"/>
          <p:nvPr/>
        </p:nvSpPr>
        <p:spPr>
          <a:xfrm rot="0"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600">
                <a:solidFill>
                  <a:srgbClr val="677b8c"/>
                </a:solidFill>
                <a:latin typeface="DM Sans"/>
              </a:rPr>
              <a:t>Description of the business: (two to three sentences) </a:t>
            </a:r>
            <a:endParaRPr dirty="0" lang="en" sz="16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7" name="Google Shape;121;p12">
            <a:extLst>
              <a:ext uri="{87A8A133-25C4-44EA-A02C-CD2236C13A3B}">
                <a16:creationId xmlns:a16="http://schemas.microsoft.com/office/drawing/2010/main" id="{B1FD85CE-9166-486F-A7A1-CD25387F2B7C}"/>
              </a:ext>
            </a:extLst>
          </p:cNvPr>
          <p:cNvSpPr/>
          <p:nvPr>
            <p:ph type="body"/>
          </p:nvPr>
        </p:nvSpPr>
        <p:spPr>
          <a:xfrm rot="0">
            <a:off x="497950" y="3713224"/>
            <a:ext cx="6831900" cy="2614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122;p12">
            <a:extLst>
              <a:ext uri="{5B3D0F38-9BCC-4799-ADB9-7A0AE8CE177B}">
                <a16:creationId xmlns:a16="http://schemas.microsoft.com/office/drawing/2010/main" id="{B404E41C-83B4-4490-B32A-8C8CA1EBEB6D}"/>
              </a:ext>
            </a:extLst>
          </p:cNvPr>
          <p:cNvSpPr/>
          <p:nvPr>
            <p:ph idx="1" type="title"/>
          </p:nvPr>
        </p:nvSpPr>
        <p:spPr>
          <a:xfrm rot="0">
            <a:off x="486600" y="2425525"/>
            <a:ext cx="68319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DM Sans"/>
              <a:buNone/>
              <a:defRPr dirty="0" lang="en-US">
                <a:solidFill>
                  <a:srgbClr val="595959"/>
                </a:solidFill>
                <a:latin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Footer Placeholder 4">
            <a:extLst>
              <a:ext uri="{7F37658C-C759-42F6-91A7-CB4850DDCA51}">
                <a16:creationId xmlns:a16="http://schemas.microsoft.com/office/drawing/2010/main" id="{E39DA52E-E59E-4A55-BAE6-83163A718FA8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F1E4F5AF-84E2-440F-8A30-AA1FA827F7AB}">
                <a16:creationId xmlns:a16="http://schemas.microsoft.com/office/drawing/2010/main" id="{F1911BE4-6D73-441E-8395-B6E4733C3649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6CB1C8F8-3F7C-4BE4-BEBA-CC7A5BCE1223}">
                <a16:creationId xmlns:a16="http://schemas.microsoft.com/office/drawing/2010/main" id="{5CCD055A-08A1-41BB-8CC7-B3F33C60EC42}"/>
              </a:ext>
            </a:extLst>
          </p:cNvPr>
          <p:cNvSpPr>
            <a:spLocks noGrp="true"/>
          </p:cNvSpPr>
          <p:nvPr>
            <p:ph idx="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146FB47-072A-4860-A8D1-1C991A556513}">
        <p14:creationId xmlns:p14="http://schemas.microsoft.com/office/powerpoint/2010/main" val="1723995479241"/>
      </p:ext>
    </p:extLst>
  </p:cSld>
  <p:clrMapOvr>
    <a:masterClrMapping/>
  </p:clrMapOvr>
</p:sldLayout>
</file>

<file path=ppt/slideLayouts/slideLayout2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2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4;p13">
            <a:extLst>
              <a:ext uri="{A9AD46F8-0DFA-418B-AFE3-FA303042A803}">
                <a16:creationId xmlns:a16="http://schemas.microsoft.com/office/drawing/2010/main" id="{7EF50A63-1925-4D7B-A1CA-9BA7F9E12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1440650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5;p13">
            <a:extLst>
              <a:ext uri="{4C0453AD-5C08-481B-80A9-86C34351FEF1}">
                <a16:creationId xmlns:a16="http://schemas.microsoft.com/office/drawing/2010/main" id="{925B4B40-D010-4283-9ABE-5314D8806FD0}"/>
              </a:ext>
            </a:extLst>
          </p:cNvPr>
          <p:cNvSpPr/>
          <p:nvPr/>
        </p:nvSpPr>
        <p:spPr>
          <a:xfrm rot="0">
            <a:off x="483650" y="2097974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26;p13">
            <a:extLst>
              <a:ext uri="{5B6BC247-BF8D-441D-B249-D7E8BC349FF2}">
                <a16:creationId xmlns:a16="http://schemas.microsoft.com/office/drawing/2010/main" id="{C1438ADF-245F-444B-A8FA-A84C2CE752E8}"/>
              </a:ext>
            </a:extLst>
          </p:cNvPr>
          <p:cNvSpPr txBox="1"/>
          <p:nvPr/>
        </p:nvSpPr>
        <p:spPr>
          <a:xfrm rot="0"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600">
                <a:solidFill>
                  <a:srgbClr val="0a004a"/>
                </a:solidFill>
                <a:latin typeface="DM Sans"/>
              </a:rPr>
              <a:t>Business Name</a:t>
            </a:r>
            <a:endParaRPr b="1" dirty="0" lang="en" sz="1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5" name="Google Shape;127;p13">
            <a:extLst>
              <a:ext uri="{6A0AB78A-A596-4622-85BB-3DD0F2799A09}">
                <a16:creationId xmlns:a16="http://schemas.microsoft.com/office/drawing/2010/main" id="{6A3474CF-B23D-4987-B6E3-CDD824DCD3B8}"/>
              </a:ext>
            </a:extLst>
          </p:cNvPr>
          <p:cNvSpPr txBox="1"/>
          <p:nvPr/>
        </p:nvSpPr>
        <p:spPr>
          <a:xfrm rot="0"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600">
                <a:solidFill>
                  <a:srgbClr val="0a004a"/>
                </a:solidFill>
                <a:latin typeface="DM Sans"/>
              </a:rPr>
              <a:t>Description of the business (two to three sentences) </a:t>
            </a:r>
            <a:endParaRPr b="1" dirty="0" lang="en" sz="1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6" name="Google Shape;128;p13">
            <a:extLst>
              <a:ext uri="{0A109807-B43A-464C-A215-D5C6AAB7E2F7}">
                <a16:creationId xmlns:a16="http://schemas.microsoft.com/office/drawing/2010/main" id="{261D7869-FB10-4407-B638-7CB772FC61A4}"/>
              </a:ext>
            </a:extLst>
          </p:cNvPr>
          <p:cNvSpPr/>
          <p:nvPr>
            <p:ph idx="10" type="title"/>
          </p:nvPr>
        </p:nvSpPr>
        <p:spPr>
          <a:xfrm rot="0">
            <a:off x="581100" y="2240463"/>
            <a:ext cx="66036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DM Sans"/>
              <a:buNone/>
              <a:defRPr dirty="0" lang="en-US" sz="2400">
                <a:solidFill>
                  <a:srgbClr val="595959"/>
                </a:solidFill>
                <a:latin typeface="DM Sans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129;p13">
            <a:extLst>
              <a:ext uri="{DB602D62-05A2-4494-85FA-038D5C49C2A4}">
                <a16:creationId xmlns:a16="http://schemas.microsoft.com/office/drawing/2010/main" id="{C110C079-7F44-4B70-A2D2-BB95CA548A9A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Short Business Description 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Provide a short description of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130;p13">
            <a:extLst>
              <a:ext uri="{09AD329E-AD86-4399-8A0A-4D5A35D23FB4}">
                <a16:creationId xmlns:a16="http://schemas.microsoft.com/office/drawing/2010/main" id="{0D437443-6100-4A36-8238-EF64341A84EC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9" name="Google Shape;131;p13">
            <a:extLst>
              <a:ext uri="{E696B051-36AB-4AE2-9A20-86D3CE0CA4F5}">
                <a16:creationId xmlns:a16="http://schemas.microsoft.com/office/drawing/2010/main" id="{8F71E763-A9E3-45A8-9E21-10E632ADE9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2;p13">
            <a:extLst>
              <a:ext uri="{08BC2201-CF36-4CD7-B542-7C0606E2C363}">
                <a16:creationId xmlns:a16="http://schemas.microsoft.com/office/drawing/2010/main" id="{661A62C7-EF55-411B-8224-139E1895DB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3;p13">
            <a:extLst>
              <a:ext uri="{15ACDD31-9922-4F19-A3AE-E04E0450AF1E}">
                <a16:creationId xmlns:a16="http://schemas.microsoft.com/office/drawing/2010/main" id="{BB2DEA09-F9E8-48A1-9448-9E9733A42CE2}"/>
              </a:ext>
            </a:extLst>
          </p:cNvPr>
          <p:cNvSpPr/>
          <p:nvPr/>
        </p:nvSpPr>
        <p:spPr>
          <a:xfrm rot="0"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134;p13">
            <a:extLst>
              <a:ext uri="{5C01A46E-3471-41F6-87DE-1C0F2A752167}">
                <a16:creationId xmlns:a16="http://schemas.microsoft.com/office/drawing/2010/main" id="{50993D6D-9332-48CC-A99E-BA5986C67445}"/>
              </a:ext>
            </a:extLst>
          </p:cNvPr>
          <p:cNvSpPr/>
          <p:nvPr>
            <p:ph idx="11" type="body"/>
          </p:nvPr>
        </p:nvSpPr>
        <p:spPr>
          <a:xfrm rot="0">
            <a:off x="596250" y="3843525"/>
            <a:ext cx="6579900" cy="4989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135;p13">
            <a:extLst>
              <a:ext uri="{3177136D-9297-446C-A271-22AE326E7B81}">
                <a16:creationId xmlns:a16="http://schemas.microsoft.com/office/drawing/2010/main" id="{545B58AD-6460-4F7B-8160-5017EAE18ADF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14" name="Footer Placeholder 4">
            <a:extLst>
              <a:ext uri="{E0785393-FC9A-4B66-8D95-2B7585F8D7CC}">
                <a16:creationId xmlns:a16="http://schemas.microsoft.com/office/drawing/2010/main" id="{55E6BD56-D605-48FD-AA6A-15AC0734EF7C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Slide Number Placeholder 5">
            <a:extLst>
              <a:ext uri="{CACFEB8B-810A-4B74-9170-BD732F607A88}">
                <a16:creationId xmlns:a16="http://schemas.microsoft.com/office/drawing/2010/main" id="{39AF6ED8-5F68-414D-B738-FFA09DD2F0C4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Date Placeholder 3">
            <a:extLst>
              <a:ext uri="{6BFAB029-2202-4CFE-8750-239573116978}">
                <a16:creationId xmlns:a16="http://schemas.microsoft.com/office/drawing/2010/main" id="{445E200C-CC82-4542-9915-07C4C8D0DFA2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C973B46-60AC-4308-8334-831BAAE77720}">
        <p14:creationId xmlns:p14="http://schemas.microsoft.com/office/powerpoint/2010/main" val="1723995479242"/>
      </p:ext>
    </p:extLst>
  </p:cSld>
  <p:clrMapOvr>
    <a:masterClrMapping/>
  </p:clrMapOvr>
</p:sldLayout>
</file>

<file path=ppt/slideLayouts/slideLayout2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;p14">
            <a:extLst>
              <a:ext uri="{FEB46C9E-E6CF-4891-AF4B-E9323717940F}">
                <a16:creationId xmlns:a16="http://schemas.microsoft.com/office/drawing/2010/main" id="{08F34E97-DC30-40A7-8623-14DC0DB2B827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6A425F9-7E1F-45E6-9025-4C08B14EBCD6}" type="slidenum"/>
            <a:endParaRPr dirty="0" lang="en-US"/>
          </a:p>
        </p:txBody>
      </p:sp>
      <p:sp>
        <p:nvSpPr>
          <p:cNvPr hidden="false" id="3" name="Footer Placeholder 4">
            <a:extLst>
              <a:ext uri="{B6CA61AE-B2A8-418E-86A2-9DF9F43DE1FE}">
                <a16:creationId xmlns:a16="http://schemas.microsoft.com/office/drawing/2010/main" id="{CE6110CD-6FA0-4FB2-B7B2-ABA8593DC43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4" name="Date Placeholder 3">
            <a:extLst>
              <a:ext uri="{FA508B63-0B2F-4EDC-82D1-546433082BE1}">
                <a16:creationId xmlns:a16="http://schemas.microsoft.com/office/drawing/2010/main" id="{2B69C5A1-3426-4B07-B6AD-6178CBEAB2E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CEC9B22-C100-43F2-96EC-F7468373F91B}">
        <p14:creationId xmlns:p14="http://schemas.microsoft.com/office/powerpoint/2010/main" val="1723995479243"/>
      </p:ext>
    </p:extLst>
  </p:cSld>
  <p:clrMapOvr>
    <a:masterClrMapping/>
  </p:clrMapOvr>
</p:sldLayout>
</file>

<file path=ppt/slideLayouts/slideLayout2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09178FB-CD77-498B-80B2-E2D2EDC7383A}">
                <a16:creationId xmlns:a16="http://schemas.microsoft.com/office/drawing/2010/main" id="{3C72C237-D6BC-4542-B4FE-68BBAF8E4753}"/>
              </a:ext>
            </a:extLst>
          </p:cNvPr>
          <p:cNvSpPr txBox="1"/>
          <p:nvPr/>
        </p:nvSpPr>
        <p:spPr>
          <a:xfrm rot="0">
            <a:off x="450645" y="628396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Key Performance Indicators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Draft three K</a:t>
            </a:r>
            <a:r>
              <a:rPr dirty="0" lang="en">
                <a:solidFill>
                  <a:srgbClr val="677b8c"/>
                </a:solidFill>
                <a:latin typeface="DM Sans"/>
              </a:rPr>
              <a:t>PIs</a:t>
            </a:r>
            <a:r>
              <a:rPr dirty="0" lang="en" sz="1400">
                <a:solidFill>
                  <a:srgbClr val="677b8c"/>
                </a:solidFill>
                <a:latin typeface="DM Sans"/>
              </a:rPr>
              <a:t> for the business you’ve selected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.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140;p15">
            <a:extLst>
              <a:ext uri="{C2A37441-2439-49CD-82FD-3EF5760046F2}">
                <a16:creationId xmlns:a16="http://schemas.microsoft.com/office/drawing/2010/main" id="{A1CC34E5-771F-480A-959F-0608BEAAC6A2}"/>
              </a:ext>
            </a:extLst>
          </p:cNvPr>
          <p:cNvSpPr/>
          <p:nvPr/>
        </p:nvSpPr>
        <p:spPr>
          <a:xfrm rot="0">
            <a:off x="1369949" y="2235206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141;p15">
            <a:extLst>
              <a:ext uri="{3220BBD4-FBE6-4386-87D8-549DF86B635F}">
                <a16:creationId xmlns:a16="http://schemas.microsoft.com/office/drawing/2010/main" id="{9576C708-97CC-4815-9450-C84B94D2660F}"/>
              </a:ext>
            </a:extLst>
          </p:cNvPr>
          <p:cNvSpPr/>
          <p:nvPr/>
        </p:nvSpPr>
        <p:spPr>
          <a:xfrm rot="0"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5" name="Google Shape;142;p15">
            <a:extLst>
              <a:ext uri="{D3DDE949-11A6-4137-A087-392E054AEC6A}">
                <a16:creationId xmlns:a16="http://schemas.microsoft.com/office/drawing/2010/main" id="{4B03B1BE-23E3-4753-8568-B32AA47D9BC4}"/>
              </a:ext>
            </a:extLst>
          </p:cNvPr>
          <p:cNvSpPr/>
          <p:nvPr/>
        </p:nvSpPr>
        <p:spPr>
          <a:xfrm rot="0">
            <a:off x="1370000" y="6830106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43;p15">
            <a:extLst>
              <a:ext uri="{1DB28DD2-1A8B-4117-841D-6169E70D5F0D}">
                <a16:creationId xmlns:a16="http://schemas.microsoft.com/office/drawing/2010/main" id="{5D2425F7-1BD4-4D45-A8DD-0490C5D09482}"/>
              </a:ext>
            </a:extLst>
          </p:cNvPr>
          <p:cNvSpPr/>
          <p:nvPr/>
        </p:nvSpPr>
        <p:spPr>
          <a:xfrm rot="0">
            <a:off x="450650" y="223513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1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7" name="Google Shape;144;p15">
            <a:extLst>
              <a:ext uri="{4D3EC13A-2B50-4DB8-83AA-7C2F07FECA49}">
                <a16:creationId xmlns:a16="http://schemas.microsoft.com/office/drawing/2010/main" id="{EE18F949-172E-4974-9C6B-7B59990A063B}"/>
              </a:ext>
            </a:extLst>
          </p:cNvPr>
          <p:cNvSpPr/>
          <p:nvPr/>
        </p:nvSpPr>
        <p:spPr>
          <a:xfrm rot="0"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2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8" name="Google Shape;145;p15">
            <a:extLst>
              <a:ext uri="{DF3FC387-F24F-48EE-8590-AC2076733DBF}">
                <a16:creationId xmlns:a16="http://schemas.microsoft.com/office/drawing/2010/main" id="{E02EA32E-1077-40D6-AEA8-36434E227918}"/>
              </a:ext>
            </a:extLst>
          </p:cNvPr>
          <p:cNvSpPr/>
          <p:nvPr/>
        </p:nvSpPr>
        <p:spPr>
          <a:xfrm rot="0">
            <a:off x="450650" y="6830106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3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9" name="Google Shape;146;p15">
            <a:extLst>
              <a:ext uri="{E854405E-642F-4D5D-93B4-87D9E1E6273F}">
                <a16:creationId xmlns:a16="http://schemas.microsoft.com/office/drawing/2010/main" id="{4B528F44-3DB6-4D62-B025-2444E81F785A}"/>
              </a:ext>
            </a:extLst>
          </p:cNvPr>
          <p:cNvSpPr/>
          <p:nvPr>
            <p:ph type="body"/>
          </p:nvPr>
        </p:nvSpPr>
        <p:spPr>
          <a:xfrm rot="0">
            <a:off x="1380000" y="2233625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Google Shape;147;p15">
            <a:extLst>
              <a:ext uri="{1AD13CA3-58FA-4F28-B516-FFA2C7BC904E}">
                <a16:creationId xmlns:a16="http://schemas.microsoft.com/office/drawing/2010/main" id="{B1B95017-FA47-41D8-AE33-61A2E4FAC0F5}"/>
              </a:ext>
            </a:extLst>
          </p:cNvPr>
          <p:cNvSpPr/>
          <p:nvPr>
            <p:ph idx="1" type="body"/>
          </p:nvPr>
        </p:nvSpPr>
        <p:spPr>
          <a:xfrm rot="0">
            <a:off x="1378800" y="4410975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148;p15">
            <a:extLst>
              <a:ext uri="{243A6BEB-095D-42CD-B21C-F5631D49A733}">
                <a16:creationId xmlns:a16="http://schemas.microsoft.com/office/drawing/2010/main" id="{2E1CB534-2965-46F3-A52A-3137A87499A1}"/>
              </a:ext>
            </a:extLst>
          </p:cNvPr>
          <p:cNvSpPr/>
          <p:nvPr>
            <p:ph idx="2" type="body"/>
          </p:nvPr>
        </p:nvSpPr>
        <p:spPr>
          <a:xfrm rot="0">
            <a:off x="1378800" y="6834600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2" name="Footer Placeholder 4">
            <a:extLst>
              <a:ext uri="{60E136CD-0E7F-46BC-AB4C-4047B2DA5654}">
                <a16:creationId xmlns:a16="http://schemas.microsoft.com/office/drawing/2010/main" id="{4C50C61D-079A-4DD4-9372-4F931099E24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D6F35594-777E-4281-B261-CB712C9FAAA9}">
                <a16:creationId xmlns:a16="http://schemas.microsoft.com/office/drawing/2010/main" id="{837F3D73-88EC-40A1-8613-1445F2AE320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Date Placeholder 3">
            <a:extLst>
              <a:ext uri="{F92E6AFC-0A16-4953-8201-0D3E6C046320}">
                <a16:creationId xmlns:a16="http://schemas.microsoft.com/office/drawing/2010/main" id="{0683AA4F-9E1D-4E9B-9098-EBE3866389DC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65861F9-40C8-4CF2-975F-1A9F17D05B5B}">
        <p14:creationId xmlns:p14="http://schemas.microsoft.com/office/powerpoint/2010/main" val="172399547924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3;p22">
            <a:extLst>
              <a:ext uri="{FEE6CC3F-1E53-44AB-AB3D-683B0A93B809}">
                <a16:creationId xmlns:a16="http://schemas.microsoft.com/office/drawing/2010/main" id="{0372B78D-E116-4764-AD30-AEC1D79FB37A}"/>
              </a:ext>
            </a:extLst>
          </p:cNvPr>
          <p:cNvSpPr/>
          <p:nvPr>
            <p:ph type="title"/>
          </p:nvPr>
        </p:nvSpPr>
        <p:spPr>
          <a:xfrm rot="0">
            <a:off x="264945" y="4206107"/>
            <a:ext cx="7242600" cy="164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14;p22">
            <a:extLst>
              <a:ext uri="{7BB31F0D-A32A-47AF-9D75-3845983B04E9}">
                <a16:creationId xmlns:a16="http://schemas.microsoft.com/office/drawing/2010/main" id="{6C5BC6AC-887C-48DA-B0FA-1714549984D4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1098D660-6AA3-4747-A699-BBD0ED32B073}" type="slidenum"/>
            <a:endParaRPr dirty="0" lang="en-US"/>
          </a:p>
        </p:txBody>
      </p:sp>
      <p:sp>
        <p:nvSpPr>
          <p:cNvPr id="4" name="Google Shape;215;p22">
            <a:extLst>
              <a:ext uri="{2621F619-29FE-41A3-9D35-BBA0F1A3835C}">
                <a16:creationId xmlns:a16="http://schemas.microsoft.com/office/drawing/2010/main" id="{C9336F34-437B-4B4D-8532-1AEE2A381953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2"/>
              </a:rPr>
              <a:t>aptly.co</a:t>
            </a:r>
            <a:endParaRPr dirty="0" lang="en" sz="1800">
              <a:noFill/>
              <a:latin typeface="DM Sans"/>
              <a:hlinkClick r:id="rId3"/>
            </a:endParaRPr>
          </a:p>
        </p:txBody>
      </p:sp>
      <p:sp>
        <p:nvSpPr>
          <p:cNvPr hidden="false" id="5" name="Footer Placeholder 4">
            <a:extLst>
              <a:ext uri="{16665C67-4E1B-4B34-A059-490F8D39A779}">
                <a16:creationId xmlns:a16="http://schemas.microsoft.com/office/drawing/2010/main" id="{BDE7C9D9-9FEA-4C8F-96EB-2CEB8845A58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CC437928-1012-4A40-B811-2C8C955A2AEB}">
                <a16:creationId xmlns:a16="http://schemas.microsoft.com/office/drawing/2010/main" id="{773A47A7-E244-4F7E-A34D-57CDB35670A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C2975C2-4A88-4ED8-9CE4-FCBB55062EDA}">
        <p14:creationId xmlns:p14="http://schemas.microsoft.com/office/powerpoint/2010/main" val="1723995479207"/>
      </p:ext>
    </p:extLst>
  </p:cSld>
  <p:clrMapOvr>
    <a:masterClrMapping/>
  </p:clrMapOvr>
</p:sldLayout>
</file>

<file path=ppt/slideLayouts/slideLayout3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3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0;p16">
            <a:extLst>
              <a:ext uri="{AE3BD723-8352-4005-9F6F-AA7C84DAD83C}">
                <a16:creationId xmlns:a16="http://schemas.microsoft.com/office/drawing/2010/main" id="{A0EA61F8-C8FB-4201-B903-E47123625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1334849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1;p16">
            <a:extLst>
              <a:ext uri="{DF6C06E5-F0D9-41B9-B57D-458F694FFC93}">
                <a16:creationId xmlns:a16="http://schemas.microsoft.com/office/drawing/2010/main" id="{42D85F31-1A7E-4BA7-A7AC-F8D120C96E2A}"/>
              </a:ext>
            </a:extLst>
          </p:cNvPr>
          <p:cNvSpPr/>
          <p:nvPr/>
        </p:nvSpPr>
        <p:spPr>
          <a:xfrm rot="0">
            <a:off x="1287049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152;p16">
            <a:extLst>
              <a:ext uri="{28DA3EAE-32FD-4A80-BD91-39C14BE0D736}">
                <a16:creationId xmlns:a16="http://schemas.microsoft.com/office/drawing/2010/main" id="{4FF53D63-DE5A-4930-850E-5B77F5EB95B3}"/>
              </a:ext>
            </a:extLst>
          </p:cNvPr>
          <p:cNvSpPr/>
          <p:nvPr/>
        </p:nvSpPr>
        <p:spPr>
          <a:xfrm rot="0">
            <a:off x="1287049" y="4300998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5" name="Google Shape;153;p16">
            <a:extLst>
              <a:ext uri="{1BFBE635-AF7B-4BB3-B6E1-A430D9D592DE}">
                <a16:creationId xmlns:a16="http://schemas.microsoft.com/office/drawing/2010/main" id="{06A8AA20-A329-4736-B891-5B1455C5517B}"/>
              </a:ext>
            </a:extLst>
          </p:cNvPr>
          <p:cNvSpPr/>
          <p:nvPr/>
        </p:nvSpPr>
        <p:spPr>
          <a:xfrm rot="0">
            <a:off x="1287049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54;p16">
            <a:extLst>
              <a:ext uri="{36F8EB1E-6D86-4295-8792-A0F06BFD3F35}">
                <a16:creationId xmlns:a16="http://schemas.microsoft.com/office/drawing/2010/main" id="{F6FDAA93-1BCE-49EA-88BB-A6FCAE1F861C}"/>
              </a:ext>
            </a:extLst>
          </p:cNvPr>
          <p:cNvSpPr/>
          <p:nvPr>
            <p:ph type="body"/>
          </p:nvPr>
        </p:nvSpPr>
        <p:spPr>
          <a:xfrm rot="0">
            <a:off x="1379984" y="2069525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155;p16">
            <a:extLst>
              <a:ext uri="{7E6F241A-DBDE-4D9A-9831-6E8152DEFA35}">
                <a16:creationId xmlns:a16="http://schemas.microsoft.com/office/drawing/2010/main" id="{DBCA174D-D140-4B69-B30A-F2094F1FA876}"/>
              </a:ext>
            </a:extLst>
          </p:cNvPr>
          <p:cNvSpPr/>
          <p:nvPr>
            <p:ph idx="1" type="body"/>
          </p:nvPr>
        </p:nvSpPr>
        <p:spPr>
          <a:xfrm rot="0">
            <a:off x="1378800" y="6765410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156;p16">
            <a:extLst>
              <a:ext uri="{AC0DCBFA-54AF-4DDB-90AB-57DC22820D25}">
                <a16:creationId xmlns:a16="http://schemas.microsoft.com/office/drawing/2010/main" id="{2987F010-E267-463B-8A5E-2D6C87FDC201}"/>
              </a:ext>
            </a:extLst>
          </p:cNvPr>
          <p:cNvSpPr/>
          <p:nvPr>
            <p:ph idx="2" type="body"/>
          </p:nvPr>
        </p:nvSpPr>
        <p:spPr>
          <a:xfrm rot="0">
            <a:off x="1378800" y="4430144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157;p16">
            <a:extLst>
              <a:ext uri="{9E56D25E-D185-428A-A06D-20334673325F}">
                <a16:creationId xmlns:a16="http://schemas.microsoft.com/office/drawing/2010/main" id="{7E09E951-ADF3-453E-8661-C258AD6282C0}"/>
              </a:ext>
            </a:extLst>
          </p:cNvPr>
          <p:cNvSpPr/>
          <p:nvPr/>
        </p:nvSpPr>
        <p:spPr>
          <a:xfrm rot="0"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1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0" name="Google Shape;158;p16">
            <a:extLst>
              <a:ext uri="{734AEE27-5B01-433A-8621-C39BCC4DA42F}">
                <a16:creationId xmlns:a16="http://schemas.microsoft.com/office/drawing/2010/main" id="{E474B44A-2DDC-4AF7-871E-EEB8B769B054}"/>
              </a:ext>
            </a:extLst>
          </p:cNvPr>
          <p:cNvSpPr/>
          <p:nvPr/>
        </p:nvSpPr>
        <p:spPr>
          <a:xfrm rot="0"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2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1" name="Google Shape;159;p16">
            <a:extLst>
              <a:ext uri="{6DD61158-4B3B-4695-A51D-900CABDBDED3}">
                <a16:creationId xmlns:a16="http://schemas.microsoft.com/office/drawing/2010/main" id="{9D0D121A-8514-40AE-ACA9-8E6CB83D4F3F}"/>
              </a:ext>
            </a:extLst>
          </p:cNvPr>
          <p:cNvSpPr/>
          <p:nvPr/>
        </p:nvSpPr>
        <p:spPr>
          <a:xfrm rot="0"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3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2" name="Google Shape;160;p16">
            <a:extLst>
              <a:ext uri="{FD62D3B7-7F33-4B61-8392-A74EBFB44E8E}">
                <a16:creationId xmlns:a16="http://schemas.microsoft.com/office/drawing/2010/main" id="{6BF15213-86B1-4E84-8386-2F2F62DE8867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Key Performance Indicators</a:t>
            </a:r>
            <a:r>
              <a:rPr b="1" dirty="0" lang="en" sz="2800">
                <a:solidFill>
                  <a:srgbClr val="677b8c"/>
                </a:solidFill>
                <a:latin typeface="DM Sans"/>
              </a:rPr>
              <a:t>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Draft three KPIs for your selected business based on your SMART goal for your selected business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21a8b0"/>
                </a:solidFill>
                <a:latin typeface="DM Sans"/>
              </a:rPr>
              <a:t/>
            </a:r>
            <a:endParaRPr dirty="0" lang="en-US">
              <a:solidFill>
                <a:srgbClr val="21a8b0"/>
              </a:solidFill>
              <a:latin typeface="DM Sans"/>
            </a:endParaRPr>
          </a:p>
        </p:txBody>
      </p:sp>
      <p:pic>
        <p:nvPicPr>
          <p:cNvPr id="13" name="Google Shape;161;p16">
            <a:extLst>
              <a:ext uri="{F6D47220-DFDD-43A2-AFC0-7ACF58B55601}">
                <a16:creationId xmlns:a16="http://schemas.microsoft.com/office/drawing/2010/main" id="{C679F53A-5AC3-46A6-87C4-345EE855C6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2;p16">
            <a:extLst>
              <a:ext uri="{B1FA387B-F635-4574-B6BA-8D5B7E01BF24}">
                <a16:creationId xmlns:a16="http://schemas.microsoft.com/office/drawing/2010/main" id="{EF663483-878F-49ED-B32A-4E8108A557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3;p16">
            <a:extLst>
              <a:ext uri="{327C48B2-E560-441E-8E3E-F16A62282372}">
                <a16:creationId xmlns:a16="http://schemas.microsoft.com/office/drawing/2010/main" id="{823FEAF8-BCCB-4F27-B1C3-7963A57F6F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4;p16">
            <a:extLst>
              <a:ext uri="{D552AD7C-BFB8-4982-B9B9-3F34C0411850}">
                <a16:creationId xmlns:a16="http://schemas.microsoft.com/office/drawing/2010/main" id="{1442C4D0-D732-43B8-B167-09C39DF6FF53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7" name="Google Shape;165;p16">
            <a:extLst>
              <a:ext uri="{5D19B070-2CFA-43FC-B3EF-2B5C3705DC77}">
                <a16:creationId xmlns:a16="http://schemas.microsoft.com/office/drawing/2010/main" id="{7C1A3C5A-77C0-4DC9-B1D7-E7A548E14C95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18" name="Footer Placeholder 4">
            <a:extLst>
              <a:ext uri="{7D0C0CE9-EE0E-4A1B-BE71-BA1932396DBE}">
                <a16:creationId xmlns:a16="http://schemas.microsoft.com/office/drawing/2010/main" id="{B6563B3B-DF90-42AB-981D-57D6CE7744F2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9" name="Slide Number Placeholder 5">
            <a:extLst>
              <a:ext uri="{97530A7F-C3B2-4A90-B9B7-8420D2DBC097}">
                <a16:creationId xmlns:a16="http://schemas.microsoft.com/office/drawing/2010/main" id="{4513E915-16FA-44EB-BC6E-E11D889554F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0" name="Date Placeholder 3">
            <a:extLst>
              <a:ext uri="{6E0B9507-F697-4E77-836E-AF210158FD32}">
                <a16:creationId xmlns:a16="http://schemas.microsoft.com/office/drawing/2010/main" id="{CEDC016C-3E7B-4AEE-B914-972EC1B56FDF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727D97B-18F8-46BA-9E54-45B1D130F599}">
        <p14:creationId xmlns:p14="http://schemas.microsoft.com/office/powerpoint/2010/main" val="1723995479247"/>
      </p:ext>
    </p:extLst>
  </p:cSld>
  <p:clrMapOvr>
    <a:masterClrMapping/>
  </p:clrMapOvr>
</p:sldLayout>
</file>

<file path=ppt/slideLayouts/slideLayout3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7;p17">
            <a:extLst>
              <a:ext uri="{7DFE4B2D-F817-488E-8589-C8EFFB3D488F}">
                <a16:creationId xmlns:a16="http://schemas.microsoft.com/office/drawing/2010/main" id="{ABE49339-006E-46AA-BDF9-F51530BBEB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4014725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8;p17">
            <a:extLst>
              <a:ext uri="{8E03FC97-9B59-466D-B839-7884503FDD14}">
                <a16:creationId xmlns:a16="http://schemas.microsoft.com/office/drawing/2010/main" id="{F594606A-F4CB-4863-B86B-431145779819}"/>
              </a:ext>
            </a:extLst>
          </p:cNvPr>
          <p:cNvSpPr/>
          <p:nvPr/>
        </p:nvSpPr>
        <p:spPr>
          <a:xfrm rot="0"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69;p17">
            <a:extLst>
              <a:ext uri="{16857E1C-4243-4E41-AAA0-DD0E0628DEC2}">
                <a16:creationId xmlns:a16="http://schemas.microsoft.com/office/drawing/2010/main" id="{BE11377A-6C47-44AB-8C0B-BB5C2E5932D9}"/>
              </a:ext>
            </a:extLst>
          </p:cNvPr>
          <p:cNvSpPr txBox="1"/>
          <p:nvPr/>
        </p:nvSpPr>
        <p:spPr>
          <a:xfrm rot="0">
            <a:off x="432045" y="1563724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S</a:t>
            </a:r>
            <a:r>
              <a:rPr dirty="0" lang="en">
                <a:solidFill>
                  <a:srgbClr val="0a004a"/>
                </a:solidFill>
                <a:latin typeface="DM Sans"/>
              </a:rPr>
              <a:t>pecific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What needs to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M</a:t>
            </a:r>
            <a:r>
              <a:rPr dirty="0" lang="en">
                <a:solidFill>
                  <a:srgbClr val="0a004a"/>
                </a:solidFill>
                <a:latin typeface="DM Sans"/>
              </a:rPr>
              <a:t>easurable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Can it be measured?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A</a:t>
            </a:r>
            <a:r>
              <a:rPr dirty="0" lang="en">
                <a:solidFill>
                  <a:srgbClr val="0a004a"/>
                </a:solidFill>
                <a:latin typeface="DM Sans"/>
              </a:rPr>
              <a:t>chievable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Can it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R</a:t>
            </a:r>
            <a:r>
              <a:rPr dirty="0" lang="en">
                <a:solidFill>
                  <a:srgbClr val="0a004a"/>
                </a:solidFill>
                <a:latin typeface="DM Sans"/>
              </a:rPr>
              <a:t>elevant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Should it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T</a:t>
            </a:r>
            <a:r>
              <a:rPr dirty="0" lang="en">
                <a:solidFill>
                  <a:srgbClr val="0a004a"/>
                </a:solidFill>
                <a:latin typeface="DM Sans"/>
              </a:rPr>
              <a:t>ime-bound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When will it be done?</a:t>
            </a:r>
          </a:p>
          <a:p>
            <a:pPr algn="l" indent="0" lvl="0" marL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  <a:endParaRPr dirty="0" lang="en-US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170;p17">
            <a:extLst>
              <a:ext uri="{949030B3-7193-4F2E-B67F-6717B175F5D9}">
                <a16:creationId xmlns:a16="http://schemas.microsoft.com/office/drawing/2010/main" id="{E2696284-588D-4DE4-B175-BDB970154F6B}"/>
              </a:ext>
            </a:extLst>
          </p:cNvPr>
          <p:cNvSpPr/>
          <p:nvPr>
            <p:ph type="body"/>
          </p:nvPr>
        </p:nvSpPr>
        <p:spPr>
          <a:xfrm rot="0">
            <a:off x="596250" y="3649450"/>
            <a:ext cx="6579900" cy="5183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171;p17">
            <a:extLst>
              <a:ext uri="{555DBA0D-F32A-465E-A2E5-248303BF51A0}">
                <a16:creationId xmlns:a16="http://schemas.microsoft.com/office/drawing/2010/main" id="{4C6A4DB7-C658-4D96-9100-0F46B35B5EB7}"/>
              </a:ext>
            </a:extLst>
          </p:cNvPr>
          <p:cNvSpPr/>
          <p:nvPr/>
        </p:nvSpPr>
        <p:spPr>
          <a:xfrm rot="0"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172;p17">
            <a:extLst>
              <a:ext uri="{397436F3-A991-4CDF-9D5D-A3C1FBC6F192}">
                <a16:creationId xmlns:a16="http://schemas.microsoft.com/office/drawing/2010/main" id="{EC5E0677-0C6D-4CC9-B1E8-75BA3403A2CD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SMART Goal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Draft a SMART goal for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173;p17">
            <a:extLst>
              <a:ext uri="{C0873F29-FB8A-4245-82B3-87B59D7F846B}">
                <a16:creationId xmlns:a16="http://schemas.microsoft.com/office/drawing/2010/main" id="{88F5C920-C530-4515-ADA3-DCD9AD50E2F3}"/>
              </a:ext>
            </a:extLst>
          </p:cNvPr>
          <p:cNvSpPr/>
          <p:nvPr/>
        </p:nvSpPr>
        <p:spPr>
          <a:xfrm rot="0"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174;p17">
            <a:extLst>
              <a:ext uri="{E89C1A84-18AF-4BE4-8685-39B9B585A9F5}">
                <a16:creationId xmlns:a16="http://schemas.microsoft.com/office/drawing/2010/main" id="{49C45EFA-1DCF-4EE3-A163-1ED061779398}"/>
              </a:ext>
            </a:extLst>
          </p:cNvPr>
          <p:cNvSpPr/>
          <p:nvPr/>
        </p:nvSpPr>
        <p:spPr>
          <a:xfrm rot="0"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0" name="Google Shape;175;p17">
            <a:extLst>
              <a:ext uri="{49CD23B9-646F-4F6B-9226-81133EA2E808}">
                <a16:creationId xmlns:a16="http://schemas.microsoft.com/office/drawing/2010/main" id="{7AA67CBD-20B3-4C1E-8F76-033034A1E3D7}"/>
              </a:ext>
            </a:extLst>
          </p:cNvPr>
          <p:cNvSpPr/>
          <p:nvPr/>
        </p:nvSpPr>
        <p:spPr>
          <a:xfrm rot="0"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176;p17">
            <a:extLst>
              <a:ext uri="{A23C951D-91AE-480A-B135-2FE907378E56}">
                <a16:creationId xmlns:a16="http://schemas.microsoft.com/office/drawing/2010/main" id="{CDC06798-B85F-4C64-AF47-0CB9EE9A4407}"/>
              </a:ext>
            </a:extLst>
          </p:cNvPr>
          <p:cNvSpPr/>
          <p:nvPr/>
        </p:nvSpPr>
        <p:spPr>
          <a:xfrm rot="0"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177;p17">
            <a:extLst>
              <a:ext uri="{054393FA-378E-492E-8782-E56BF915FE81}">
                <a16:creationId xmlns:a16="http://schemas.microsoft.com/office/drawing/2010/main" id="{DB8FF880-8CD6-4841-916B-A3E213A7E6FB}"/>
              </a:ext>
            </a:extLst>
          </p:cNvPr>
          <p:cNvSpPr/>
          <p:nvPr/>
        </p:nvSpPr>
        <p:spPr>
          <a:xfrm rot="0"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178;p17">
            <a:extLst>
              <a:ext uri="{48C85E65-7519-4A3D-8B36-3412BD26D40D}">
                <a16:creationId xmlns:a16="http://schemas.microsoft.com/office/drawing/2010/main" id="{A1936202-DC4F-4704-A27D-E01062BFCDA9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14" name="Footer Placeholder 4">
            <a:extLst>
              <a:ext uri="{C910F923-F187-4F6C-8282-16E183C48403}">
                <a16:creationId xmlns:a16="http://schemas.microsoft.com/office/drawing/2010/main" id="{897811E5-7865-43B3-B165-BF46C624E7D2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Slide Number Placeholder 5">
            <a:extLst>
              <a:ext uri="{AD56555F-BA3A-4A9D-AB5E-1A0BD4AFB8AB}">
                <a16:creationId xmlns:a16="http://schemas.microsoft.com/office/drawing/2010/main" id="{82905E2E-A146-404A-82C7-BDE89F9F123A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Date Placeholder 3">
            <a:extLst>
              <a:ext uri="{6954FEF0-34CF-4F37-A0E1-0141C13EE8FB}">
                <a16:creationId xmlns:a16="http://schemas.microsoft.com/office/drawing/2010/main" id="{BB7B14CD-EE11-49C5-8CF2-92AD2001B30C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5E576C9-3A42-4A66-BF64-48E837136AB0}">
        <p14:creationId xmlns:p14="http://schemas.microsoft.com/office/powerpoint/2010/main" val="1723995479249"/>
      </p:ext>
    </p:extLst>
  </p:cSld>
  <p:clrMapOvr>
    <a:masterClrMapping/>
  </p:clrMapOvr>
</p:sldLayout>
</file>

<file path=ppt/slideLayouts/slideLayout3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18">
            <a:extLst>
              <a:ext uri="{CE336232-CAD4-4BBF-A11C-567EF47D392E}">
                <a16:creationId xmlns:a16="http://schemas.microsoft.com/office/drawing/2010/main" id="{B27FEA57-AE26-4735-838F-F05F8EC8E076}"/>
              </a:ext>
            </a:extLst>
          </p:cNvPr>
          <p:cNvSpPr txBox="1"/>
          <p:nvPr/>
        </p:nvSpPr>
        <p:spPr>
          <a:xfrm rot="0"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SMART Goal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677b8c"/>
                </a:solidFill>
                <a:latin typeface="DM Sans"/>
              </a:rPr>
              <a:t>Draft a SMART goal for the business you’ve selected. 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181;p18">
            <a:extLst>
              <a:ext uri="{FFB8FF8C-2D42-4417-9C23-DA3BBC4F1BA4}">
                <a16:creationId xmlns:a16="http://schemas.microsoft.com/office/drawing/2010/main" id="{C8321CD6-8D2E-4A44-AF9C-DB39A75369F4}"/>
              </a:ext>
            </a:extLst>
          </p:cNvPr>
          <p:cNvSpPr txBox="1"/>
          <p:nvPr/>
        </p:nvSpPr>
        <p:spPr>
          <a:xfrm rot="0"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-317499" lvl="0" marL="457200" rtl="false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S</a:t>
            </a:r>
            <a:r>
              <a:rPr dirty="0" lang="en">
                <a:solidFill>
                  <a:srgbClr val="677b8c"/>
                </a:solidFill>
                <a:latin typeface="DM Sans"/>
              </a:rPr>
              <a:t>pecific - What needs to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M</a:t>
            </a:r>
            <a:r>
              <a:rPr dirty="0" lang="en">
                <a:solidFill>
                  <a:srgbClr val="677b8c"/>
                </a:solidFill>
                <a:latin typeface="DM Sans"/>
              </a:rPr>
              <a:t>easurable - Can it be measured?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A</a:t>
            </a:r>
            <a:r>
              <a:rPr dirty="0" lang="en">
                <a:solidFill>
                  <a:srgbClr val="677b8c"/>
                </a:solidFill>
                <a:latin typeface="DM Sans"/>
              </a:rPr>
              <a:t>chievable - Can it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R</a:t>
            </a:r>
            <a:r>
              <a:rPr dirty="0" lang="en">
                <a:solidFill>
                  <a:srgbClr val="677b8c"/>
                </a:solidFill>
                <a:latin typeface="DM Sans"/>
              </a:rPr>
              <a:t>elevant - Should it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T</a:t>
            </a:r>
            <a:r>
              <a:rPr dirty="0" lang="en">
                <a:solidFill>
                  <a:srgbClr val="677b8c"/>
                </a:solidFill>
                <a:latin typeface="DM Sans"/>
              </a:rPr>
              <a:t>ime-bound - When will it be done?</a:t>
            </a:r>
          </a:p>
          <a:p>
            <a:pPr algn="l" indent="0" lvl="0" marL="0" rtl="fal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</a:p>
          <a:p>
            <a:pPr algn="l" indent="0" lvl="0" marL="0" rtl="fal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  <a:endParaRPr dirty="0" lang="en-US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4" name="Google Shape;182;p18">
            <a:extLst>
              <a:ext uri="{0DD2F00D-33BF-44E7-AB77-F50B3072EAF3}">
                <a16:creationId xmlns:a16="http://schemas.microsoft.com/office/drawing/2010/main" id="{F21080E3-6E0C-413A-BFFE-CFCD2260CA1C}"/>
              </a:ext>
            </a:extLst>
          </p:cNvPr>
          <p:cNvSpPr/>
          <p:nvPr/>
        </p:nvSpPr>
        <p:spPr>
          <a:xfrm rot="0"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dirty="0" lang="en-US" sz="1800" u="sng">
                <a:solidFill>
                  <a:srgbClr val="677b8c"/>
                </a:solidFill>
                <a:latin typeface="DM Sans"/>
              </a:rPr>
              <a:t/>
            </a:r>
            <a:endParaRPr dirty="0" lang="en-US" sz="1800" u="sng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183;p18">
            <a:extLst>
              <a:ext uri="{D3ECA0AF-8ADF-43BC-8073-3CC4A76039A5}">
                <a16:creationId xmlns:a16="http://schemas.microsoft.com/office/drawing/2010/main" id="{C0EDB97E-F508-4013-BF20-A1B5B0B7C55B}"/>
              </a:ext>
            </a:extLst>
          </p:cNvPr>
          <p:cNvSpPr txBox="1"/>
          <p:nvPr/>
        </p:nvSpPr>
        <p:spPr>
          <a:xfrm rot="0"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84;p18">
            <a:extLst>
              <a:ext uri="{C68B3ACE-0A8C-48B1-A8E5-B25EA563A8F5}">
                <a16:creationId xmlns:a16="http://schemas.microsoft.com/office/drawing/2010/main" id="{BBB0F4F6-4F7B-4731-9FF7-577AC1E4CF47}"/>
              </a:ext>
            </a:extLst>
          </p:cNvPr>
          <p:cNvSpPr/>
          <p:nvPr>
            <p:ph type="body"/>
          </p:nvPr>
        </p:nvSpPr>
        <p:spPr>
          <a:xfrm rot="0">
            <a:off x="597525" y="3556700"/>
            <a:ext cx="6708900" cy="53358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7" name="Footer Placeholder 4">
            <a:extLst>
              <a:ext uri="{A69B900D-9E27-47F5-BC71-37BA2221AE0D}">
                <a16:creationId xmlns:a16="http://schemas.microsoft.com/office/drawing/2010/main" id="{0F78E852-53B7-49D0-8FF3-701F93F2E5B7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Slide Number Placeholder 5">
            <a:extLst>
              <a:ext uri="{E18251D3-945E-4DCC-8713-C4FFDFA9C18A}">
                <a16:creationId xmlns:a16="http://schemas.microsoft.com/office/drawing/2010/main" id="{0DFF7E75-D4BA-4C59-A560-8C20B81678DE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9" name="Date Placeholder 3">
            <a:extLst>
              <a:ext uri="{C6621802-64B6-49D4-B27F-704881EF5FE8}">
                <a16:creationId xmlns:a16="http://schemas.microsoft.com/office/drawing/2010/main" id="{3F642646-8C1C-4F6B-92FB-A00275158C7F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1C594C2-0F70-4D41-8E64-1F17169E72B2}">
        <p14:creationId xmlns:p14="http://schemas.microsoft.com/office/powerpoint/2010/main" val="172399547925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3">
            <a:extLst>
              <a:ext uri="{9FED2A24-256E-448D-9319-4B8DE44E64DD}">
                <a16:creationId xmlns:a16="http://schemas.microsoft.com/office/drawing/2010/main" id="{6ABB74A1-0502-4E54-AF79-A1EC648711F1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18;p23">
            <a:extLst>
              <a:ext uri="{B507CE71-B8ED-41EB-A2B4-1D4049B3879D}">
                <a16:creationId xmlns:a16="http://schemas.microsoft.com/office/drawing/2010/main" id="{4EB0A744-88DF-4C38-B02E-FC6CBFC11A7B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19;p23">
            <a:extLst>
              <a:ext uri="{7152CB4B-0914-4950-8187-372047D27271}">
                <a16:creationId xmlns:a16="http://schemas.microsoft.com/office/drawing/2010/main" id="{12D31790-2268-4659-AAFE-E4079BD6F3A5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7D7FD6F-1798-4A6A-AE3A-38D46D177861}" type="slidenum"/>
            <a:endParaRPr dirty="0" lang="en-US"/>
          </a:p>
        </p:txBody>
      </p:sp>
      <p:sp>
        <p:nvSpPr>
          <p:cNvPr hidden="false" id="5" name="Footer Placeholder 4">
            <a:extLst>
              <a:ext uri="{098FBACE-8C5D-4295-A007-89CE18EF3C35}">
                <a16:creationId xmlns:a16="http://schemas.microsoft.com/office/drawing/2010/main" id="{D09D9BC5-44FC-43C8-9F66-1A28F07ECA2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6B595384-41B9-4DF0-8C35-613D5E2AA128}">
                <a16:creationId xmlns:a16="http://schemas.microsoft.com/office/drawing/2010/main" id="{BF1C99D9-40E3-4F09-B3B5-AA6D6936A8F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A3C6140-FEB5-4BB6-A194-74DC077583EC}">
        <p14:creationId xmlns:p14="http://schemas.microsoft.com/office/powerpoint/2010/main" val="172399547920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Col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1;p24">
            <a:extLst>
              <a:ext uri="{B4DD7A5A-FD85-4E65-893D-1EF5611A6419}">
                <a16:creationId xmlns:a16="http://schemas.microsoft.com/office/drawing/2010/main" id="{36050E8E-3369-49F8-9E02-385C37B4810C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22;p24">
            <a:extLst>
              <a:ext uri="{5FE4CE5C-CB2B-485F-BF9F-3E4EA967FC39}">
                <a16:creationId xmlns:a16="http://schemas.microsoft.com/office/drawing/2010/main" id="{5CF5F6B0-817C-49AB-95DF-B2FEF86F4F7B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23;p24">
            <a:extLst>
              <a:ext uri="{23E38BD8-A4E7-43C2-89D1-ADDD3FB12808}">
                <a16:creationId xmlns:a16="http://schemas.microsoft.com/office/drawing/2010/main" id="{8B9949F9-ED7F-4227-B96D-E8E9078FDE0A}"/>
              </a:ext>
            </a:extLst>
          </p:cNvPr>
          <p:cNvSpPr/>
          <p:nvPr>
            <p:ph idx="2" type="body"/>
          </p:nvPr>
        </p:nvSpPr>
        <p:spPr>
          <a:xfrm rot="0">
            <a:off x="4107540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24;p24">
            <a:extLst>
              <a:ext uri="{743BFECC-CCBA-40FC-9698-72ED9E98510E}">
                <a16:creationId xmlns:a16="http://schemas.microsoft.com/office/drawing/2010/main" id="{5E379418-BC55-46D1-9846-06C2A56E4FFE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B221B66D-5F75-43F6-9954-CE237EBC2424}" type="slidenum"/>
            <a:endParaRPr dirty="0" lang="en-US"/>
          </a:p>
        </p:txBody>
      </p:sp>
      <p:sp>
        <p:nvSpPr>
          <p:cNvPr hidden="false" id="6" name="Footer Placeholder 4">
            <a:extLst>
              <a:ext uri="{037D7E17-7B31-46A5-A8DC-10C4A8538503}">
                <a16:creationId xmlns:a16="http://schemas.microsoft.com/office/drawing/2010/main" id="{CF9F4B64-4F70-4311-B424-2A553D2C0D4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B3B7448E-4036-4EB4-972F-75BE8A934ECD}">
                <a16:creationId xmlns:a16="http://schemas.microsoft.com/office/drawing/2010/main" id="{0CD9826E-77B4-4692-BC9F-847813D63C6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FC97C91-C12E-4C8A-8180-E5E199DFBDC6}">
        <p14:creationId xmlns:p14="http://schemas.microsoft.com/office/powerpoint/2010/main" val="172399547921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25">
            <a:extLst>
              <a:ext uri="{915B4BEE-3211-4DC0-BD01-9849261D19E6}">
                <a16:creationId xmlns:a16="http://schemas.microsoft.com/office/drawing/2010/main" id="{583F4089-4CFF-4693-AA36-67C432E49970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27;p25">
            <a:extLst>
              <a:ext uri="{B7D2FEE4-B9CD-4B60-9FE1-141D6143F91C}">
                <a16:creationId xmlns:a16="http://schemas.microsoft.com/office/drawing/2010/main" id="{3EEF6CFF-E4ED-46CC-8253-C152E74F0F1D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8C15C097-399B-4BBD-AA4F-2358502DB1AC}" type="slidenum"/>
            <a:endParaRPr dirty="0" lang="en-US"/>
          </a:p>
        </p:txBody>
      </p:sp>
      <p:sp>
        <p:nvSpPr>
          <p:cNvPr hidden="false" id="4" name="Footer Placeholder 4">
            <a:extLst>
              <a:ext uri="{C2BFB001-2500-4B38-A425-06BC161C012C}">
                <a16:creationId xmlns:a16="http://schemas.microsoft.com/office/drawing/2010/main" id="{4649A548-0E3D-4D10-8DE9-38D1190BFAB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AB336550-11D3-444E-9C9C-061A064BCBDF}">
                <a16:creationId xmlns:a16="http://schemas.microsoft.com/office/drawing/2010/main" id="{25FCE2A3-B564-4505-A367-29BE52383FB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B9825C1-E363-44FD-8AC6-88C404EB5C40}">
        <p14:creationId xmlns:p14="http://schemas.microsoft.com/office/powerpoint/2010/main" val="172399547921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9;p26">
            <a:extLst>
              <a:ext uri="{59802537-66F4-4DF8-AA4E-2C3F34266E7B}">
                <a16:creationId xmlns:a16="http://schemas.microsoft.com/office/drawing/2010/main" id="{A4DA6D6D-B204-4085-8B04-67C8F4415499}"/>
              </a:ext>
            </a:extLst>
          </p:cNvPr>
          <p:cNvSpPr/>
          <p:nvPr>
            <p:ph idx="10" type="title"/>
          </p:nvPr>
        </p:nvSpPr>
        <p:spPr>
          <a:xfrm rot="0">
            <a:off x="264945" y="1086506"/>
            <a:ext cx="2386800" cy="14775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30;p26">
            <a:extLst>
              <a:ext uri="{60C99EF2-1077-43DE-8A69-5547A70C6CAB}">
                <a16:creationId xmlns:a16="http://schemas.microsoft.com/office/drawing/2010/main" id="{A475956C-838A-4EDC-A8EF-1AFFC3C79C15}"/>
              </a:ext>
            </a:extLst>
          </p:cNvPr>
          <p:cNvSpPr/>
          <p:nvPr>
            <p:ph idx="11" type="body"/>
          </p:nvPr>
        </p:nvSpPr>
        <p:spPr>
          <a:xfrm rot="0">
            <a:off x="264945" y="2717440"/>
            <a:ext cx="2386800" cy="62174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2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31;p26">
            <a:extLst>
              <a:ext uri="{7787FDCA-C716-463B-B07B-01623D06E89E}">
                <a16:creationId xmlns:a16="http://schemas.microsoft.com/office/drawing/2010/main" id="{599B7265-047D-470F-ACC6-F17FE3A22717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3C495A4C-C2BC-4873-AFA9-284B5470975D}" type="slidenum"/>
            <a:endParaRPr dirty="0" lang="en-US"/>
          </a:p>
        </p:txBody>
      </p:sp>
      <p:sp>
        <p:nvSpPr>
          <p:cNvPr hidden="false" id="5" name="Footer Placeholder 4">
            <a:extLst>
              <a:ext uri="{BD0F859C-AEDE-4D01-8399-B6AB432D5092}">
                <a16:creationId xmlns:a16="http://schemas.microsoft.com/office/drawing/2010/main" id="{0EDE3687-4ACD-46C5-B858-393CEC176597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849A0292-94B8-468C-88FE-F189466AE8ED}">
                <a16:creationId xmlns:a16="http://schemas.microsoft.com/office/drawing/2010/main" id="{29B2B33D-FA8F-4FEB-9505-85EBAACA0055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A34E726-E60C-4EB0-85E4-BFD738D53D18}">
        <p14:creationId xmlns:p14="http://schemas.microsoft.com/office/powerpoint/2010/main" val="172399547921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27">
            <a:extLst>
              <a:ext uri="{1304F83E-F946-40C0-9B47-95FAC93372D4}">
                <a16:creationId xmlns:a16="http://schemas.microsoft.com/office/drawing/2010/main" id="{24E83BC1-7C61-4A1B-A4A4-8312843564E0}"/>
              </a:ext>
            </a:extLst>
          </p:cNvPr>
          <p:cNvSpPr/>
          <p:nvPr>
            <p:ph idx="10" type="title"/>
          </p:nvPr>
        </p:nvSpPr>
        <p:spPr>
          <a:xfrm rot="0">
            <a:off x="416713" y="880293"/>
            <a:ext cx="5412600" cy="8000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34;p27">
            <a:extLst>
              <a:ext uri="{6651AB93-9BD2-4048-ACE7-C11B20D0C05C}">
                <a16:creationId xmlns:a16="http://schemas.microsoft.com/office/drawing/2010/main" id="{308AD56D-591B-4FBA-81D8-FEC8259F8497}"/>
              </a:ext>
            </a:extLst>
          </p:cNvPr>
          <p:cNvSpPr/>
          <p:nvPr>
            <p:ph idx="11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82B32A3-EEA8-437D-97DD-B48591479317}" type="slidenum"/>
            <a:endParaRPr dirty="0" lang="en-US"/>
          </a:p>
        </p:txBody>
      </p:sp>
      <p:sp>
        <p:nvSpPr>
          <p:cNvPr hidden="false" id="4" name="Footer Placeholder 4">
            <a:extLst>
              <a:ext uri="{0502399A-596C-4AB6-BD4D-F24D6A62E6BD}">
                <a16:creationId xmlns:a16="http://schemas.microsoft.com/office/drawing/2010/main" id="{438DBFE3-B0D4-43DF-8CB7-6C9C9A5F1E19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9F0AE036-A908-409A-ACAF-9A9A201A7492}">
                <a16:creationId xmlns:a16="http://schemas.microsoft.com/office/drawing/2010/main" id="{2F6FDB31-5C5C-4135-BC1A-B7862198D65E}"/>
              </a:ext>
            </a:extLst>
          </p:cNvPr>
          <p:cNvSpPr>
            <a:spLocks noGrp="true"/>
          </p:cNvSpPr>
          <p:nvPr>
            <p:ph idx="1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C3F8479-3428-4CE0-97D0-2A202E022E51}">
        <p14:creationId xmlns:p14="http://schemas.microsoft.com/office/powerpoint/2010/main" val="172399547921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8">
            <a:extLst>
              <a:ext uri="{BD971EC3-3789-475F-87E6-6B080C99022C}">
                <a16:creationId xmlns:a16="http://schemas.microsoft.com/office/drawing/2010/main" id="{9207E19C-FF47-42D0-A66A-51CA97582AFD}"/>
              </a:ext>
            </a:extLst>
          </p:cNvPr>
          <p:cNvSpPr/>
          <p:nvPr/>
        </p:nvSpPr>
        <p:spPr>
          <a:xfrm rot="0">
            <a:off x="3886200" y="-244"/>
            <a:ext cx="3886200" cy="1005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37;p28">
            <a:extLst>
              <a:ext uri="{523CAC35-246B-4B09-BF41-7EC0025FF292}">
                <a16:creationId xmlns:a16="http://schemas.microsoft.com/office/drawing/2010/main" id="{C5877AEE-3ABA-4558-BBD1-1AFB18772F63}"/>
              </a:ext>
            </a:extLst>
          </p:cNvPr>
          <p:cNvSpPr/>
          <p:nvPr>
            <p:ph idx="10" type="title"/>
          </p:nvPr>
        </p:nvSpPr>
        <p:spPr>
          <a:xfrm rot="0">
            <a:off x="225675" y="2411541"/>
            <a:ext cx="3438300" cy="28986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38;p28">
            <a:extLst>
              <a:ext uri="{1761EE07-A93E-45DE-9D25-9AA96B7DFC6C}">
                <a16:creationId xmlns:a16="http://schemas.microsoft.com/office/drawing/2010/main" id="{7D0C115D-A925-46C5-B5CC-A6C32EA4AD9A}"/>
              </a:ext>
            </a:extLst>
          </p:cNvPr>
          <p:cNvSpPr/>
          <p:nvPr>
            <p:ph idx="11" type="subTitle"/>
          </p:nvPr>
        </p:nvSpPr>
        <p:spPr>
          <a:xfrm rot="0">
            <a:off x="225675" y="5481569"/>
            <a:ext cx="3438300" cy="2415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39;p28">
            <a:extLst>
              <a:ext uri="{985B28C2-2C80-4089-BC0D-61751A9F45F7}">
                <a16:creationId xmlns:a16="http://schemas.microsoft.com/office/drawing/2010/main" id="{976E2551-0D66-4E0B-AEAF-CD949C957F6D}"/>
              </a:ext>
            </a:extLst>
          </p:cNvPr>
          <p:cNvSpPr/>
          <p:nvPr>
            <p:ph idx="12" type="body"/>
          </p:nvPr>
        </p:nvSpPr>
        <p:spPr>
          <a:xfrm rot="0">
            <a:off x="4198575" y="1415969"/>
            <a:ext cx="3261300" cy="722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240;p28">
            <a:extLst>
              <a:ext uri="{A9B000F0-C20B-462D-906C-435DACA752D6}">
                <a16:creationId xmlns:a16="http://schemas.microsoft.com/office/drawing/2010/main" id="{28D9A8B4-2E1D-4B85-9E03-E8636C9D2021}"/>
              </a:ext>
            </a:extLst>
          </p:cNvPr>
          <p:cNvSpPr/>
          <p:nvPr>
            <p:ph idx="13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D5DF4CBD-73A2-408F-B091-35EC57BFD2A9}" type="slidenum"/>
            <a:endParaRPr dirty="0" lang="en-US"/>
          </a:p>
        </p:txBody>
      </p:sp>
      <p:sp>
        <p:nvSpPr>
          <p:cNvPr hidden="false" id="7" name="Footer Placeholder 4">
            <a:extLst>
              <a:ext uri="{5D5BA7B4-681B-4ADC-A4E2-53DF8495B235}">
                <a16:creationId xmlns:a16="http://schemas.microsoft.com/office/drawing/2010/main" id="{FA794969-DB83-415D-B589-BCEF4BCEAF8F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Date Placeholder 3">
            <a:extLst>
              <a:ext uri="{44976FD9-5AFB-44D1-BD5A-E63D842B9C39}">
                <a16:creationId xmlns:a16="http://schemas.microsoft.com/office/drawing/2010/main" id="{5150EEAA-51CF-48CF-8FB2-837D39B9A077}"/>
              </a:ext>
            </a:extLst>
          </p:cNvPr>
          <p:cNvSpPr>
            <a:spLocks noGrp="true"/>
          </p:cNvSpPr>
          <p:nvPr>
            <p:ph idx="1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EB1CDE8-8FA2-4C54-B057-30DE47095A90}">
        <p14:creationId xmlns:p14="http://schemas.microsoft.com/office/powerpoint/2010/main" val="172399547921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/Relationships>
</file>

<file path=ppt/slideMasters/_rels/slideMaster2.xml.rels><?xml version="1.0" encoding="UTF-8" standalone="no"?><Relationships xmlns="http://schemas.openxmlformats.org/package/2006/relationships"><Relationship Id="rId1" Target="../slideLayouts/slideLayout16.xml" Type="http://schemas.openxmlformats.org/officeDocument/2006/relationships/slideLayout"/><Relationship Id="rId2" Target="../slideLayouts/slideLayout17.xml" Type="http://schemas.openxmlformats.org/officeDocument/2006/relationships/slideLayout"/><Relationship Id="rId3" Target="../slideLayouts/slideLayout18.xml" Type="http://schemas.openxmlformats.org/officeDocument/2006/relationships/slideLayout"/><Relationship Id="rId4" Target="../slideLayouts/slideLayout19.xml" Type="http://schemas.openxmlformats.org/officeDocument/2006/relationships/slideLayout"/><Relationship Id="rId5" Target="../slideLayouts/slideLayout20.xml" Type="http://schemas.openxmlformats.org/officeDocument/2006/relationships/slideLayout"/><Relationship Id="rId6" Target="../slideLayouts/slideLayout21.xml" Type="http://schemas.openxmlformats.org/officeDocument/2006/relationships/slideLayout"/><Relationship Id="rId7" Target="../slideLayouts/slideLayout22.xml" Type="http://schemas.openxmlformats.org/officeDocument/2006/relationships/slideLayout"/><Relationship Id="rId8" Target="../slideLayouts/slideLayout23.xml" Type="http://schemas.openxmlformats.org/officeDocument/2006/relationships/slideLayout"/><Relationship Id="rId9" Target="../slideLayouts/slideLayout24.xml" Type="http://schemas.openxmlformats.org/officeDocument/2006/relationships/slideLayout"/><Relationship Id="rId10" Target="../slideLayouts/slideLayout25.xml" Type="http://schemas.openxmlformats.org/officeDocument/2006/relationships/slideLayout"/><Relationship Id="rId11" Target="../slideLayouts/slideLayout26.xml" Type="http://schemas.openxmlformats.org/officeDocument/2006/relationships/slideLayout"/><Relationship Id="rId12" Target="../slideLayouts/slideLayout27.xml" Type="http://schemas.openxmlformats.org/officeDocument/2006/relationships/slideLayout"/><Relationship Id="rId13" Target="../slideLayouts/slideLayout28.xml" Type="http://schemas.openxmlformats.org/officeDocument/2006/relationships/slideLayout"/><Relationship Id="rId14" Target="../slideLayouts/slideLayout29.xml" Type="http://schemas.openxmlformats.org/officeDocument/2006/relationships/slideLayout"/><Relationship Id="rId15" Target="../slideLayouts/slideLayout30.xml" Type="http://schemas.openxmlformats.org/officeDocument/2006/relationships/slideLayout"/><Relationship Id="rId16" Target="../slideLayouts/slideLayout31.xml" Type="http://schemas.openxmlformats.org/officeDocument/2006/relationships/slideLayout"/><Relationship Id="rId17" Target="../slideLayouts/slideLayout32.xml" Type="http://schemas.openxmlformats.org/officeDocument/2006/relationships/slideLayout"/><Relationship Id="rId18" Target="../theme/theme2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19">
            <a:extLst>
              <a:ext uri="{8C304D6A-524E-42DC-8CFA-32A2C98810ED}">
                <a16:creationId xmlns:a16="http://schemas.microsoft.com/office/drawing/2010/main" id="{FCEA4C5A-8213-43DD-B143-468D21A58637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87;p19">
            <a:extLst>
              <a:ext uri="{E9DE8D5B-8306-4AA0-8AFC-48E241AE3733}">
                <a16:creationId xmlns:a16="http://schemas.microsoft.com/office/drawing/2010/main" id="{030919E9-C702-4BF9-B1C4-DD9A23B12B34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 sz="1800">
                <a:solidFill>
                  <a:srgbClr val="595959"/>
                </a:solidFill>
                <a:latin typeface="Karla"/>
              </a:defRPr>
            </a:lvl1pPr>
            <a:lvl2pPr indent="-317499" lvl="1" marL="914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2pPr>
            <a:lvl3pPr indent="-317499" lvl="2" marL="1371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3pPr>
            <a:lvl4pPr indent="-317499" lvl="3" marL="18288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4pPr>
            <a:lvl5pPr indent="-317499" lvl="4" marL="22860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5pPr>
            <a:lvl6pPr indent="-317499" lvl="5" marL="27432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6pPr>
            <a:lvl7pPr indent="-317499" lvl="6" marL="3200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7pPr>
            <a:lvl8pPr indent="-317499" lvl="7" marL="3657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8pPr>
            <a:lvl9pPr indent="-317499" lvl="8" marL="4114800" rtl="false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88;p19">
            <a:extLst>
              <a:ext uri="{DEC3D024-326C-402B-BA81-8FA9DE2C558E}">
                <a16:creationId xmlns:a16="http://schemas.microsoft.com/office/drawing/2010/main" id="{51B3AD0F-9F47-41F2-869B-E8E89EA4B550}"/>
              </a:ext>
            </a:extLst>
          </p:cNvPr>
          <p:cNvSpPr/>
          <p:nvPr>
            <p:ph idx="4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>
            <a:lvl1pPr algn="r" lvl="0" rtl="false">
              <a:buNone/>
              <a:defRPr dirty="0" lang="en-US" sz="1000">
                <a:solidFill>
                  <a:srgbClr val="595959"/>
                </a:solidFill>
              </a:defRPr>
            </a:lvl1pPr>
            <a:lvl2pPr algn="r" lvl="1" rtl="false">
              <a:buNone/>
              <a:defRPr dirty="0" lang="en-US" sz="1000">
                <a:solidFill>
                  <a:srgbClr val="595959"/>
                </a:solidFill>
              </a:defRPr>
            </a:lvl2pPr>
            <a:lvl3pPr algn="r" lvl="2" rtl="false">
              <a:buNone/>
              <a:defRPr dirty="0" lang="en-US" sz="1000">
                <a:solidFill>
                  <a:srgbClr val="595959"/>
                </a:solidFill>
              </a:defRPr>
            </a:lvl3pPr>
            <a:lvl4pPr algn="r" lvl="3" rtl="false">
              <a:buNone/>
              <a:defRPr dirty="0" lang="en-US" sz="1000">
                <a:solidFill>
                  <a:srgbClr val="595959"/>
                </a:solidFill>
              </a:defRPr>
            </a:lvl4pPr>
            <a:lvl5pPr algn="r" lvl="4" rtl="false">
              <a:buNone/>
              <a:defRPr dirty="0" lang="en-US" sz="1000">
                <a:solidFill>
                  <a:srgbClr val="595959"/>
                </a:solidFill>
              </a:defRPr>
            </a:lvl5pPr>
            <a:lvl6pPr algn="r" lvl="5" rtl="false">
              <a:buNone/>
              <a:defRPr dirty="0" lang="en-US" sz="1000">
                <a:solidFill>
                  <a:srgbClr val="595959"/>
                </a:solidFill>
              </a:defRPr>
            </a:lvl6pPr>
            <a:lvl7pPr algn="r" lvl="6" rtl="false">
              <a:buNone/>
              <a:defRPr dirty="0" lang="en-US" sz="1000">
                <a:solidFill>
                  <a:srgbClr val="595959"/>
                </a:solidFill>
              </a:defRPr>
            </a:lvl7pPr>
            <a:lvl8pPr algn="r" lvl="7" rtl="false">
              <a:buNone/>
              <a:defRPr dirty="0" lang="en-US" sz="1000">
                <a:solidFill>
                  <a:srgbClr val="595959"/>
                </a:solidFill>
              </a:defRPr>
            </a:lvl8pPr>
            <a:lvl9pPr algn="r" lvl="8" rtl="false">
              <a:buNone/>
              <a:defRPr dirty="0" lang="en-US" sz="1000">
                <a:solidFill>
                  <a:srgbClr val="595959"/>
                </a:solidFill>
              </a:defRPr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792C9C3-CF63-44E2-93A5-E3280CB4ADAF}" type="slidenum"/>
            <a:endParaRPr dirty="0" lang="en-US"/>
          </a:p>
        </p:txBody>
      </p:sp>
      <p:sp>
        <p:nvSpPr>
          <p:cNvPr hidden="false" id="5" name="Footer Placeholder 4">
            <a:extLst>
              <a:ext uri="{2390EF6F-7D1D-4B6B-9669-64380F236FBC}">
                <a16:creationId xmlns:a16="http://schemas.microsoft.com/office/drawing/2010/main" id="{E69FDD1A-E136-4D38-B5B8-6CDE8F318FC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121217" y="9164320"/>
            <a:ext cx="4404360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62874255-FF58-4F10-8597-AAA7F8626B73}">
                <a16:creationId xmlns:a16="http://schemas.microsoft.com/office/drawing/2010/main" id="{D6D554F6-9107-48AF-8031-C485851E3F9A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47700" y="9181398"/>
            <a:ext cx="1393634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Masters/slideMaster2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939F63-26B7-4EC0-8163-D330F287C696}">
                <a16:creationId xmlns:a16="http://schemas.microsoft.com/office/drawing/2010/main" id="{AA53DA8D-8234-468C-AC36-046828F7283F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7;p1">
            <a:extLst>
              <a:ext uri="{FD766FFE-30A2-41B7-986D-C2507EBB1FD4}">
                <a16:creationId xmlns:a16="http://schemas.microsoft.com/office/drawing/2010/main" id="{8F3616D0-ED87-489A-B24C-F5F6CD2C2DDF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 sz="1800">
                <a:solidFill>
                  <a:srgbClr val="595959"/>
                </a:solidFill>
                <a:latin typeface="Karla"/>
              </a:defRPr>
            </a:lvl1pPr>
            <a:lvl2pPr indent="-317499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2pPr>
            <a:lvl3pPr indent="-317499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3pPr>
            <a:lvl4pPr indent="-317499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4pPr>
            <a:lvl5pPr indent="-317499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5pPr>
            <a:lvl6pPr indent="-317499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6pPr>
            <a:lvl7pPr indent="-317499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7pPr>
            <a:lvl8pPr indent="-317499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8pPr>
            <a:lvl9pPr indent="-317499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8;p1">
            <a:extLst>
              <a:ext uri="{82B6981F-ECF4-45DB-83D3-3EDB08F083EC}">
                <a16:creationId xmlns:a16="http://schemas.microsoft.com/office/drawing/2010/main" id="{B6082B29-F764-4E7B-AA59-4B23DCA70A4C}"/>
              </a:ext>
            </a:extLst>
          </p:cNvPr>
          <p:cNvSpPr/>
          <p:nvPr>
            <p:ph idx="4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>
            <a:lvl1pPr algn="r" lvl="0">
              <a:buNone/>
              <a:defRPr dirty="0" lang="en-US" sz="1000">
                <a:solidFill>
                  <a:srgbClr val="595959"/>
                </a:solidFill>
              </a:defRPr>
            </a:lvl1pPr>
            <a:lvl2pPr algn="r" lvl="1">
              <a:buNone/>
              <a:defRPr dirty="0" lang="en-US" sz="1000">
                <a:solidFill>
                  <a:srgbClr val="595959"/>
                </a:solidFill>
              </a:defRPr>
            </a:lvl2pPr>
            <a:lvl3pPr algn="r" lvl="2">
              <a:buNone/>
              <a:defRPr dirty="0" lang="en-US" sz="1000">
                <a:solidFill>
                  <a:srgbClr val="595959"/>
                </a:solidFill>
              </a:defRPr>
            </a:lvl3pPr>
            <a:lvl4pPr algn="r" lvl="3">
              <a:buNone/>
              <a:defRPr dirty="0" lang="en-US" sz="1000">
                <a:solidFill>
                  <a:srgbClr val="595959"/>
                </a:solidFill>
              </a:defRPr>
            </a:lvl4pPr>
            <a:lvl5pPr algn="r" lvl="4">
              <a:buNone/>
              <a:defRPr dirty="0" lang="en-US" sz="1000">
                <a:solidFill>
                  <a:srgbClr val="595959"/>
                </a:solidFill>
              </a:defRPr>
            </a:lvl5pPr>
            <a:lvl6pPr algn="r" lvl="5">
              <a:buNone/>
              <a:defRPr dirty="0" lang="en-US" sz="1000">
                <a:solidFill>
                  <a:srgbClr val="595959"/>
                </a:solidFill>
              </a:defRPr>
            </a:lvl6pPr>
            <a:lvl7pPr algn="r" lvl="6">
              <a:buNone/>
              <a:defRPr dirty="0" lang="en-US" sz="1000">
                <a:solidFill>
                  <a:srgbClr val="595959"/>
                </a:solidFill>
              </a:defRPr>
            </a:lvl7pPr>
            <a:lvl8pPr algn="r" lvl="7">
              <a:buNone/>
              <a:defRPr dirty="0" lang="en-US" sz="1000">
                <a:solidFill>
                  <a:srgbClr val="595959"/>
                </a:solidFill>
              </a:defRPr>
            </a:lvl8pPr>
            <a:lvl9pPr algn="r" lvl="8">
              <a:buNone/>
              <a:defRPr dirty="0" lang="en-US" sz="1000">
                <a:solidFill>
                  <a:srgbClr val="595959"/>
                </a:solidFill>
              </a:defRPr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B3D43415-CAE4-4E77-A9EF-262913F15EF5}" type="slidenum"/>
            <a:endParaRPr dirty="0" lang="en-US"/>
          </a:p>
        </p:txBody>
      </p:sp>
      <p:sp>
        <p:nvSpPr>
          <p:cNvPr hidden="false" id="5" name="Footer Placeholder 4">
            <a:extLst>
              <a:ext uri="{DA048776-8306-4695-906B-792B0695ACAB}">
                <a16:creationId xmlns:a16="http://schemas.microsoft.com/office/drawing/2010/main" id="{FE4FD82E-5628-4AE9-B7A0-12525DD3599D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121217" y="9164320"/>
            <a:ext cx="4404360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25B18603-C2E2-4F6B-B886-64DD2D093275}">
                <a16:creationId xmlns:a16="http://schemas.microsoft.com/office/drawing/2010/main" id="{238A973D-F1F2-45ED-AAB4-CC66B05E7775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47700" y="9181398"/>
            <a:ext cx="1393634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2" Target="../media/image19.jpg" Type="http://schemas.openxmlformats.org/officeDocument/2006/relationships/image"/><Relationship Id="rId1" Target="../slideLayouts/slideLayout23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http://aptly.co" TargetMode="External" Type="http://schemas.openxmlformats.org/officeDocument/2006/relationships/hyperlink"/><Relationship Id="rId3" Target="../media/image18.png" Type="http://schemas.openxmlformats.org/officeDocument/2006/relationships/image"/><Relationship Id="rId1" Target="../slideLayouts/slideLayout15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5AAA6236-4D2D-4F02-A15D-0CA3CBD006A8}">
        <p14:creationId xmlns:p14="http://schemas.microsoft.com/office/powerpoint/2010/main" val="1723995479253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6">
            <a:extLst>
              <a:ext uri="{87547E5F-099B-4D89-BFC5-DECFA013719D}">
                <a16:creationId xmlns:a16="http://schemas.microsoft.com/office/drawing/2010/main" id="{577EAE78-0EAD-4C33-A6BC-0A85925796AE}"/>
              </a:ext>
            </a:extLst>
          </p:cNvPr>
          <p:cNvSpPr/>
          <p:nvPr>
            <p:ph type="body"/>
          </p:nvPr>
        </p:nvSpPr>
        <p:spPr>
          <a:xfrm rot="0">
            <a:off x="656449" y="4350500"/>
            <a:ext cx="3940800" cy="2178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Age: </a:t>
            </a:r>
          </a:p>
          <a:p>
            <a: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dirty="0" lang="en-US"/>
            </a:br>
            <a:r>
              <a:rPr dirty="0" lang="en-US"/>
              <a:t>Gender: </a:t>
            </a:r>
          </a:p>
          <a:p>
            <a: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dirty="0" lang="en-US"/>
            </a:br>
            <a:r>
              <a:rPr dirty="0" lang="en-US"/>
              <a:t>Household Income: </a:t>
            </a:r>
          </a:p>
          <a:p>
            <a: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dirty="0" lang="en-US"/>
            </a:br>
            <a:r>
              <a:rPr dirty="0" lang="en-US"/>
              <a:t>Education/Occupation: </a:t>
            </a:r>
          </a:p>
          <a:p>
            <a:pPr algn="l" indent="0" lvl="0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dirty="0" lang="en-US"/>
            </a:br>
            <a:r>
              <a:rPr dirty="0" lang="en-US"/>
              <a:t>Location: </a:t>
            </a:r>
            <a:endParaRPr dirty="0" lang="en-US"/>
          </a:p>
        </p:txBody>
      </p:sp>
      <p:sp>
        <p:nvSpPr>
          <p:cNvPr id="3" name="Google Shape;283;p36">
            <a:extLst>
              <a:ext uri="{ED0A482B-1F4A-450B-9F55-207BCA3B7D40}">
                <a16:creationId xmlns:a16="http://schemas.microsoft.com/office/drawing/2010/main" id="{0DE33054-79DD-42FB-B5F1-DEF70FC065DA}"/>
              </a:ext>
            </a:extLst>
          </p:cNvPr>
          <p:cNvSpPr/>
          <p:nvPr>
            <p:ph idx="1" type="body"/>
          </p:nvPr>
        </p:nvSpPr>
        <p:spPr>
          <a:xfrm rot="0">
            <a:off x="656453" y="6911768"/>
            <a:ext cx="3138297" cy="2234193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-  </a:t>
            </a: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hanging out with friends</a:t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-  Food lovers</a:t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-  M</a:t>
            </a: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ovies</a:t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 - V</a:t>
            </a:r>
            <a:r>
              <a:rPr b="0" dirty="0" lang="en-US" sz="1600">
                <a:solidFill>
                  <a:schemeClr val="tx1"/>
                </a:solidFill>
                <a:highlight>
                  <a:schemeClr val="bg1"/>
                </a:highlight>
                <a:latin typeface="Arial"/>
              </a:rPr>
              <a:t>ideo games</a:t>
            </a:r>
            <a:endParaRPr b="0" dirty="0" lang="en-US" sz="1600">
              <a:solidFill>
                <a:schemeClr val="tx1"/>
              </a:solidFill>
              <a:highlight>
                <a:schemeClr val="bg1"/>
              </a:highlight>
              <a:latin typeface="Arial"/>
            </a:endParaRPr>
          </a:p>
        </p:txBody>
      </p:sp>
      <p:sp>
        <p:nvSpPr>
          <p:cNvPr id="4" name="Google Shape;284;p36">
            <a:extLst>
              <a:ext uri="{37C61620-DE9D-47FB-A3D1-126B9068ED44}">
                <a16:creationId xmlns:a16="http://schemas.microsoft.com/office/drawing/2010/main" id="{7726D586-9029-498A-9532-3E117CB157D6}"/>
              </a:ext>
            </a:extLst>
          </p:cNvPr>
          <p:cNvSpPr/>
          <p:nvPr>
            <p:ph idx="3" type="body"/>
          </p:nvPr>
        </p:nvSpPr>
        <p:spPr>
          <a:xfrm rot="0">
            <a:off x="3993924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- Instagram chat</a:t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- Watching movies and Entertainment content</a:t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- </a:t>
            </a:r>
            <a:r>
              <a:rPr b="0" dirty="0" lang="en-US" sz="1600">
                <a:solidFill>
                  <a:schemeClr val="tx1"/>
                </a:solidFill>
                <a:latin typeface="Arial"/>
              </a:rPr>
              <a:t>Tiktok</a:t>
            </a:r>
            <a:r>
              <a:rPr b="0" dirty="0" lang="en-US" sz="1600">
                <a:solidFill>
                  <a:schemeClr val="tx1"/>
                </a:solidFill>
                <a:latin typeface="Arial"/>
              </a:rPr>
              <a:t> dance challenges</a:t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/>
            </a:r>
            <a:endParaRPr b="0" dirty="0" lang="en-US" sz="160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Google Shape;285;p36">
            <a:extLst>
              <a:ext uri="{244EF27B-55E5-44FF-88DC-91D400208A47}">
                <a16:creationId xmlns:a16="http://schemas.microsoft.com/office/drawing/2010/main" id="{7A81D374-D872-4A09-A25E-98CF73D68379}"/>
              </a:ext>
            </a:extLst>
          </p:cNvPr>
          <p:cNvSpPr/>
          <p:nvPr>
            <p:ph idx="2" type="body"/>
          </p:nvPr>
        </p:nvSpPr>
        <p:spPr>
          <a:xfrm rot="0">
            <a:off x="656449" y="2838700"/>
            <a:ext cx="6453300" cy="969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800">
                <a:solidFill>
                  <a:schemeClr val="tx1"/>
                </a:solidFill>
                <a:latin typeface="Arial"/>
              </a:rPr>
              <a:t>A tasty, affordable and </a:t>
            </a:r>
            <a:r>
              <a:rPr b="0" dirty="0" lang="en-US" sz="1800">
                <a:solidFill>
                  <a:schemeClr val="tx1"/>
                </a:solidFill>
                <a:latin typeface="Arial"/>
              </a:rPr>
              <a:t>nutritious</a:t>
            </a:r>
            <a:r>
              <a:rPr b="0" dirty="0" lang="en-US" sz="1800">
                <a:solidFill>
                  <a:schemeClr val="tx1"/>
                </a:solidFill>
                <a:latin typeface="Arial"/>
              </a:rPr>
              <a:t> snack for school </a:t>
            </a:r>
            <a:r>
              <a:rPr b="0" dirty="0" lang="en-US" sz="1800">
                <a:solidFill>
                  <a:schemeClr val="tx1"/>
                </a:solidFill>
                <a:latin typeface="Arial"/>
              </a:rPr>
              <a:t>lunchbox  or just an after school meal.</a:t>
            </a:r>
            <a:endParaRPr b="0" dirty="0" lang="en-US" sz="18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Google Shape;286;p36">
            <a:extLst>
              <a:ext uri="{EA71F1B5-D2AF-42EA-882E-329802038194}">
                <a16:creationId xmlns:a16="http://schemas.microsoft.com/office/drawing/2010/main" id="{746516E2-E545-4120-9FD9-6BB84CDFD099}"/>
              </a:ext>
            </a:extLst>
          </p:cNvPr>
          <p:cNvSpPr/>
          <p:nvPr>
            <p:ph idx="4" type="body"/>
          </p:nvPr>
        </p:nvSpPr>
        <p:spPr>
          <a:xfrm rot="0">
            <a:off x="3464375" y="1692000"/>
            <a:ext cx="3592500" cy="4994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>
                <a:solidFill>
                  <a:schemeClr val="tx1"/>
                </a:solidFill>
                <a:latin typeface="Arial"/>
              </a:rPr>
              <a:t>Lidiya</a:t>
            </a:r>
            <a:endParaRPr b="0" dirty="0" lang="en-US">
              <a:solidFill>
                <a:schemeClr val="tx1"/>
              </a:solidFill>
              <a:latin typeface="Arial"/>
            </a:endParaRPr>
          </a:p>
        </p:txBody>
      </p:sp>
      <p:pic>
        <p:nvPicPr>
          <p:cNvPr id="7" name="">
            <a:extLst>
              <a:ext uri="{0D3BBF74-509E-42D9-B828-083B02CF3233}">
                <a16:creationId xmlns:a16="http://schemas.microsoft.com/office/drawing/2010/main" id="{84295953-14E4-4B11-B094-997BC2FC28B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768348" y="3975849"/>
            <a:ext cx="2363876" cy="2363876"/>
          </a:xfrm>
          <a:prstGeom prst="ellipse">
            <a:avLst/>
          </a:prstGeom>
          <a:noFill/>
        </p:spPr>
      </p:pic>
      <p:sp>
        <p:nvSpPr>
          <p:cNvPr id="8" name="">
            <a:extLst>
              <a:ext uri="{85B70963-E91A-4070-B95A-DB57BDC37F15}">
                <a16:creationId xmlns:a16="http://schemas.microsoft.com/office/drawing/2010/main" id="{BBA8AEE5-74D6-4167-B772-82FE55D59CA8}"/>
              </a:ext>
            </a:extLst>
          </p:cNvPr>
          <p:cNvSpPr txBox="1"/>
          <p:nvPr/>
        </p:nvSpPr>
        <p:spPr>
          <a:xfrm flipH="false" flipV="false" rot="0">
            <a:off x="1360398" y="4686300"/>
            <a:ext cx="3922623" cy="33903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600"/>
              <a:t>Both Male and Female</a:t>
            </a:r>
            <a:endParaRPr dirty="0" lang="en-US" sz="1600"/>
          </a:p>
        </p:txBody>
      </p:sp>
      <p:sp>
        <p:nvSpPr>
          <p:cNvPr id="9" name="">
            <a:extLst>
              <a:ext uri="{F1CED6D1-8F72-499C-9AB6-41D03208CA81}">
                <a16:creationId xmlns:a16="http://schemas.microsoft.com/office/drawing/2010/main" id="{39B3DC2D-02D9-4CC4-B390-30EFBCDBDCBC}"/>
              </a:ext>
            </a:extLst>
          </p:cNvPr>
          <p:cNvSpPr txBox="1"/>
          <p:nvPr/>
        </p:nvSpPr>
        <p:spPr>
          <a:xfrm flipH="false" flipV="false" rot="0">
            <a:off x="1174375" y="4350686"/>
            <a:ext cx="3922623" cy="33903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600"/>
              <a:t>5 -  25</a:t>
            </a:r>
            <a:endParaRPr dirty="0" lang="en-US" sz="1600"/>
          </a:p>
        </p:txBody>
      </p:sp>
      <p:sp>
        <p:nvSpPr>
          <p:cNvPr id="10" name="">
            <a:extLst>
              <a:ext uri="{A27970B0-DCB5-4423-8EC9-FD992E8206CC}">
                <a16:creationId xmlns:a16="http://schemas.microsoft.com/office/drawing/2010/main" id="{FCBDD24C-F065-4192-8812-F0325558DC00}"/>
              </a:ext>
            </a:extLst>
          </p:cNvPr>
          <p:cNvSpPr txBox="1"/>
          <p:nvPr/>
        </p:nvSpPr>
        <p:spPr>
          <a:xfrm flipH="false" flipV="false" rot="0">
            <a:off x="2052923" y="5082654"/>
            <a:ext cx="3922623" cy="33903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600"/>
              <a:t>S</a:t>
            </a:r>
            <a:r>
              <a:rPr dirty="0" lang="en-US" sz="1600"/>
              <a:t>up</a:t>
            </a:r>
            <a:r>
              <a:rPr dirty="0" lang="en-US" sz="1600"/>
              <a:t>p</a:t>
            </a:r>
            <a:r>
              <a:rPr dirty="0" lang="en-US" sz="1600"/>
              <a:t>o</a:t>
            </a:r>
            <a:r>
              <a:rPr dirty="0" lang="en-US" sz="1600"/>
              <a:t>r</a:t>
            </a:r>
            <a:r>
              <a:rPr dirty="0" lang="en-US" sz="1600"/>
              <a:t>ted By Fa</a:t>
            </a:r>
            <a:r>
              <a:rPr dirty="0" lang="en-US" sz="1600"/>
              <a:t>m</a:t>
            </a:r>
            <a:r>
              <a:rPr dirty="0" lang="en-US" sz="1600"/>
              <a:t>i</a:t>
            </a:r>
            <a:r>
              <a:rPr dirty="0" lang="en-US" sz="1600"/>
              <a:t>l</a:t>
            </a:r>
            <a:r>
              <a:rPr dirty="0" lang="en-US" sz="1600"/>
              <a:t>y</a:t>
            </a:r>
            <a:endParaRPr dirty="0" lang="en-US" sz="1600"/>
          </a:p>
        </p:txBody>
      </p:sp>
      <p:sp>
        <p:nvSpPr>
          <p:cNvPr id="11" name="">
            <a:extLst>
              <a:ext uri="{7100EBE1-6A9C-4E3E-8048-204FD56615FF}">
                <a16:creationId xmlns:a16="http://schemas.microsoft.com/office/drawing/2010/main" id="{95C42DF7-B90D-40A2-AE3B-8875EB56F765}"/>
              </a:ext>
            </a:extLst>
          </p:cNvPr>
          <p:cNvSpPr txBox="1"/>
          <p:nvPr/>
        </p:nvSpPr>
        <p:spPr>
          <a:xfrm flipH="false" flipV="false" rot="0">
            <a:off x="2315146" y="5421668"/>
            <a:ext cx="3922623" cy="33903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600"/>
              <a:t>Students</a:t>
            </a:r>
            <a:endParaRPr dirty="0" lang="en-US" sz="1600"/>
          </a:p>
        </p:txBody>
      </p:sp>
      <p:sp>
        <p:nvSpPr>
          <p:cNvPr id="12" name="">
            <a:extLst>
              <a:ext uri="{008568A2-E0B2-4831-993D-CAF8DB8D907B}">
                <a16:creationId xmlns:a16="http://schemas.microsoft.com/office/drawing/2010/main" id="{F947E0DE-A9A4-4B62-B309-EDB9B9EC2CB6}"/>
              </a:ext>
            </a:extLst>
          </p:cNvPr>
          <p:cNvSpPr txBox="1"/>
          <p:nvPr/>
        </p:nvSpPr>
        <p:spPr>
          <a:xfrm flipH="false" flipV="false" rot="0">
            <a:off x="1429883" y="5806202"/>
            <a:ext cx="3922623" cy="33903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600"/>
              <a:t>Addis Ababa, Ethiopia</a:t>
            </a:r>
            <a:endParaRPr dirty="0" lang="en-US" sz="1600"/>
          </a:p>
        </p:txBody>
      </p:sp>
    </p:spTree>
    <p:extLst>
      <p:ext uri="{02AEEB28-479C-4E71-A64A-E9431327BCA5}">
        <p14:creationId xmlns:p14="http://schemas.microsoft.com/office/powerpoint/2010/main" val="17239954792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37">
            <a:extLst>
              <a:ext uri="{F553A633-F89F-4082-92EA-E23707005D49}">
                <a16:creationId xmlns:a16="http://schemas.microsoft.com/office/drawing/2010/main" id="{C4B2ED5D-F2C6-4CF8-98A9-B4CF78C5EC63}"/>
              </a:ext>
            </a:extLst>
          </p:cNvPr>
          <p:cNvSpPr/>
          <p:nvPr>
            <p:ph type="body"/>
          </p:nvPr>
        </p:nvSpPr>
        <p:spPr>
          <a:xfrm rot="0">
            <a:off x="1930175" y="2777175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dirty="0" lang="en-US" sz="1600">
                <a:solidFill>
                  <a:schemeClr val="tx1"/>
                </a:solidFill>
              </a:rPr>
              <a:t>When getting ready to go to school in the morning.</a:t>
            </a:r>
            <a:endParaRPr dirty="0" lang="en-US" sz="1600">
              <a:solidFill>
                <a:schemeClr val="tx1"/>
              </a:solidFill>
            </a:endParaRPr>
          </a:p>
        </p:txBody>
      </p:sp>
      <p:sp>
        <p:nvSpPr>
          <p:cNvPr id="3" name="Google Shape;292;p37">
            <a:extLst>
              <a:ext uri="{0887EAC3-7A57-4598-9D27-8D67A96E094B}">
                <a16:creationId xmlns:a16="http://schemas.microsoft.com/office/drawing/2010/main" id="{B6EB6C25-E70F-4E10-87DC-E669979C7501}"/>
              </a:ext>
            </a:extLst>
          </p:cNvPr>
          <p:cNvSpPr/>
          <p:nvPr>
            <p:ph idx="1" type="body"/>
          </p:nvPr>
        </p:nvSpPr>
        <p:spPr>
          <a:xfrm rot="0">
            <a:off x="1930175" y="4124303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Showing an image of a Student eating the snacks</a:t>
            </a:r>
            <a:endParaRPr b="0" dirty="0" lang="en-US" sz="160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Google Shape;293;p37">
            <a:extLst>
              <a:ext uri="{21D6EB1D-C638-4514-BA80-9C0B35F010CC}">
                <a16:creationId xmlns:a16="http://schemas.microsoft.com/office/drawing/2010/main" id="{BEEDE36B-909B-45DF-96EA-1566E6D8E952}"/>
              </a:ext>
            </a:extLst>
          </p:cNvPr>
          <p:cNvSpPr/>
          <p:nvPr>
            <p:ph idx="2" type="body"/>
          </p:nvPr>
        </p:nvSpPr>
        <p:spPr>
          <a:xfrm rot="0">
            <a:off x="1930175" y="5477919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Using a Visual image to show how </a:t>
            </a:r>
            <a:r>
              <a:rPr b="0" dirty="0" err="1" lang="en-US" sz="1600">
                <a:solidFill>
                  <a:schemeClr val="tx1"/>
                </a:solidFill>
                <a:latin typeface="Arial"/>
              </a:rPr>
              <a:t>affordable</a:t>
            </a:r>
            <a:r>
              <a:rPr b="0" dirty="0" lang="en-US" sz="1600">
                <a:solidFill>
                  <a:schemeClr val="tx1"/>
                </a:solidFill>
                <a:latin typeface="Arial"/>
              </a:rPr>
              <a:t> and </a:t>
            </a:r>
            <a:r>
              <a:rPr b="0" dirty="0" err="1" lang="en-US" sz="1600">
                <a:solidFill>
                  <a:schemeClr val="tx1"/>
                </a:solidFill>
                <a:latin typeface="Arial"/>
              </a:rPr>
              <a:t>tasty</a:t>
            </a:r>
            <a:r>
              <a:rPr b="0" dirty="0" lang="en-US" sz="1600">
                <a:solidFill>
                  <a:schemeClr val="tx1"/>
                </a:solidFill>
                <a:latin typeface="Arial"/>
              </a:rPr>
              <a:t> the product is.</a:t>
            </a:r>
            <a:endParaRPr b="0" dirty="0" lang="en-US" sz="160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Google Shape;294;p37">
            <a:extLst>
              <a:ext uri="{618E358A-2831-473C-A614-C5FFA151EBF0}">
                <a16:creationId xmlns:a16="http://schemas.microsoft.com/office/drawing/2010/main" id="{0775A430-2FCA-43C9-93EE-0741F209CB2F}"/>
              </a:ext>
            </a:extLst>
          </p:cNvPr>
          <p:cNvSpPr/>
          <p:nvPr>
            <p:ph idx="3" type="body"/>
          </p:nvPr>
        </p:nvSpPr>
        <p:spPr>
          <a:xfrm rot="0">
            <a:off x="1930175" y="6827384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Short term discount Ad</a:t>
            </a:r>
            <a:endParaRPr b="0" dirty="0" lang="en-US" sz="16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Google Shape;295;p37">
            <a:extLst>
              <a:ext uri="{E05123D2-629A-4034-B825-45176738660C}">
                <a16:creationId xmlns:a16="http://schemas.microsoft.com/office/drawing/2010/main" id="{085E370F-58F9-45EC-9A58-0D9619EE4ECF}"/>
              </a:ext>
            </a:extLst>
          </p:cNvPr>
          <p:cNvSpPr/>
          <p:nvPr>
            <p:ph idx="4" type="body"/>
          </p:nvPr>
        </p:nvSpPr>
        <p:spPr>
          <a:xfrm rot="0">
            <a:off x="1930175" y="8176812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 sz="1600">
                <a:solidFill>
                  <a:schemeClr val="tx1"/>
                </a:solidFill>
                <a:latin typeface="Arial"/>
              </a:rPr>
              <a:t>Create an Instagram contest Giveways for follow and share</a:t>
            </a:r>
            <a:r>
              <a:rPr dirty="0" lang="en-US"/>
              <a:t> </a:t>
            </a:r>
            <a:endParaRPr dirty="0" lang="en-US"/>
          </a:p>
        </p:txBody>
      </p:sp>
    </p:spTree>
    <p:extLst>
      <p:ext uri="{CDD123C6-3628-49BD-A82F-C21B4D474730}">
        <p14:creationId xmlns:p14="http://schemas.microsoft.com/office/powerpoint/2010/main" val="17239954792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0;p38">
            <a:hlinkClick r:id="rId2"/>
            <a:extLst>
              <a:ext uri="{6AFD94AD-121E-4236-855E-9DA8C64EBDF1}">
                <a16:creationId xmlns:a16="http://schemas.microsoft.com/office/drawing/2010/main" id="{6F729E5A-05B5-427D-B9CF-E53E89663E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945449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1;p38">
            <a:extLst>
              <a:ext uri="{0566CD44-4AB9-427C-B23C-C21AD4F22B25}">
                <a16:creationId xmlns:a16="http://schemas.microsoft.com/office/drawing/2010/main" id="{757DE62A-4035-46AE-B54A-BBED9A880846}"/>
              </a:ext>
            </a:extLst>
          </p:cNvPr>
          <p:cNvSpPr txBox="1"/>
          <p:nvPr/>
        </p:nvSpPr>
        <p:spPr>
          <a:xfrm rot="0">
            <a:off x="4741624" y="9494525"/>
            <a:ext cx="2861700" cy="3461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050">
                <a:solidFill>
                  <a:srgbClr val="666666"/>
                </a:solidFill>
                <a:latin typeface="DM Sans"/>
              </a:rPr>
              <a:t>© 2020 Aptly. All rights reserved.</a:t>
            </a:r>
            <a:endParaRPr dirty="0" lang="en" sz="1050">
              <a:solidFill>
                <a:srgbClr val="666666"/>
              </a:solidFill>
              <a:latin typeface="DM Sans"/>
            </a:endParaRPr>
          </a:p>
        </p:txBody>
      </p:sp>
    </p:spTree>
    <p:extLst>
      <p:ext uri="{92DA8D23-29B2-418C-87A2-A68EAA770E80}">
        <p14:creationId xmlns:p14="http://schemas.microsoft.com/office/powerpoint/2010/main" val="1723995479258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2024-08-18T06:52:10Z</dcterms:created>
  <dcterms:modified xsi:type="dcterms:W3CDTF">2024-08-18T08:37:18Z</dcterms:modified>
</cp:coreProperties>
</file>