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theme+xml" PartName="/ppt/theme/theme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Master+xml" PartName="/ppt/slideMasters/slideMaster3.xml"/>
  <Override ContentType="application/vnd.openxmlformats-officedocument.theme+xml" PartName="/ppt/theme/theme3.xml"/>
  <Override ContentType="application/vnd.openxmlformats-officedocument.presentationml.notesMaster+xml" PartName="/ppt/notesMasters/notesMaster1.xml"/>
  <Override ContentType="application/vnd.openxmlformats-officedocument.theme+xml" PartName="/ppt/theme/theme4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jp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ppt/media/img_cc_black.png" Type="http://schemas.openxmlformats.org/officeDocument/2006/relationships/image"/><Relationship Id="rId20" Target="ppt/presentation.xml" Type="http://schemas.openxmlformats.org/officeDocument/2006/relationships/officeDocument"/><Relationship Id="rId21" Target="docProps/core.xml" Type="http://schemas.openxmlformats.org/package/2006/relationships/metadata/core-properties"/><Relationship Id="rId22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  <p:sldMasterId id="2147483664" r:id="rId3"/>
    <p:sldMasterId id="2147483682" r:id="rId5"/>
  </p:sldMasterIdLst>
  <p:notesMasterIdLst>
    <p:notesMasterId r:id="rId7"/>
  </p:notesMasterIdLst>
  <p:sldIdLst>
    <p:sldId id="256" r:id="rId9"/>
    <p:sldId id="257" r:id="rId11"/>
    <p:sldId id="258" r:id="rId13"/>
    <p:sldId id="259" r:id="rId15"/>
    <p:sldId id="260" r:id="rId17"/>
  </p:sldIdLst>
  <p:sldSz cx="7772400" cy="10058400" type="custom"/>
  <p:notesSz cx="7772400" cy="10058400"/>
  <p:embeddedFontLst>
    <p:embeddedFont>
      <p:font typeface="Roboto"/>
      <p:regular r:id="rId20"/>
    </p:embeddedFont>
    <p:embeddedFont>
      <p:font typeface="Karla"/>
      <p:regular r:id="rId21"/>
    </p:embeddedFont>
  </p:embeddedFontLst>
  <p:custDataLst/>
  <p:defaultTextStyle>
    <a:defPPr>
      <a:defRPr lang="en-US"/>
    </a:defPPr>
    <a:lvl1pPr algn="l" lvl="0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1pPr>
    <a:lvl2pPr algn="l" lvl="1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2pPr>
    <a:lvl3pPr algn="l" lvl="2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3pPr>
    <a:lvl4pPr algn="l" lvl="3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4pPr>
    <a:lvl5pPr algn="l" lvl="4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5pPr>
    <a:lvl6pPr algn="l" lvl="5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6pPr>
    <a:lvl7pPr algn="l" lvl="6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7pPr>
    <a:lvl8pPr algn="l" lvl="7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8pPr>
    <a:lvl9pPr algn="l" lvl="8" marR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>
  <a:tblStyle styleId="{5727346B-FE89-474C-901B-4455D0EB78C6}" styleName="Table_1">
    <a:wholeTbl>
      <a:tcTxStyle/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firstRow>
      <a:tcTxStyle/>
    </a:firstRow>
    <a:seCell>
      <a:tcTxStyle/>
    </a:seCell>
    <a:swCell>
      <a:tcTxStyle/>
    </a:swCell>
    <a:neCell>
      <a:tcTxStyle/>
    </a:neCell>
    <a:nwCell>
      <a:tcTxStyle/>
    </a:nwCell>
  </a:tblStyle>
  <a:tblStyle styleId="{A1D4EA70-009F-4964-84A2-7AF846935586}" styleName="Table_0">
    <a:wholeTbl>
      <a:tcTxStyle/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firstRow>
      <a:tcTxStyle/>
    </a:firstRow>
    <a:seCell>
      <a:tcTxStyle/>
    </a:seCell>
    <a:swCell>
      <a:tcTxStyle/>
    </a:swCell>
    <a:neCell>
      <a:tcTxStyle/>
    </a:neCell>
    <a:nwCell>
      <a:tcTxStyle/>
    </a:nwCell>
  </a:tblStyle>
</a:tblStyleLst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slideMasters/slideMaster2.xml" Type="http://schemas.openxmlformats.org/officeDocument/2006/relationships/slideMaster"/><Relationship Id="rId4" Target="theme/theme2.xml" Type="http://schemas.openxmlformats.org/officeDocument/2006/relationships/theme"/><Relationship Id="rId5" Target="slideMasters/slideMaster3.xml" Type="http://schemas.openxmlformats.org/officeDocument/2006/relationships/slideMaster"/><Relationship Id="rId6" Target="theme/theme3.xml" Type="http://schemas.openxmlformats.org/officeDocument/2006/relationships/theme"/><Relationship Id="rId7" Target="notesMasters/notesMaster1.xml" Type="http://schemas.openxmlformats.org/officeDocument/2006/relationships/notesMaster"/><Relationship Id="rId8" Target="theme/theme4.xml" Type="http://schemas.openxmlformats.org/officeDocument/2006/relationships/theme"/><Relationship Id="rId9" Target="slides/slide1.xml" Type="http://schemas.openxmlformats.org/officeDocument/2006/relationships/slide"/><Relationship Id="rId10" Target="notesSlides/notesSlide1.xml" Type="http://schemas.openxmlformats.org/officeDocument/2006/relationships/notesSlide"/><Relationship Id="rId11" Target="slides/slide2.xml" Type="http://schemas.openxmlformats.org/officeDocument/2006/relationships/slide"/><Relationship Id="rId12" Target="notesSlides/notesSlide2.xml" Type="http://schemas.openxmlformats.org/officeDocument/2006/relationships/notesSlide"/><Relationship Id="rId13" Target="slides/slide3.xml" Type="http://schemas.openxmlformats.org/officeDocument/2006/relationships/slide"/><Relationship Id="rId14" Target="notesSlides/notesSlide3.xml" Type="http://schemas.openxmlformats.org/officeDocument/2006/relationships/notesSlide"/><Relationship Id="rId15" Target="slides/slide4.xml" Type="http://schemas.openxmlformats.org/officeDocument/2006/relationships/slide"/><Relationship Id="rId16" Target="notesSlides/notesSlide4.xml" Type="http://schemas.openxmlformats.org/officeDocument/2006/relationships/notesSlide"/><Relationship Id="rId17" Target="slides/slide5.xml" Type="http://schemas.openxmlformats.org/officeDocument/2006/relationships/slide"/><Relationship Id="rId18" Target="notesSlides/notesSlide5.xml" Type="http://schemas.openxmlformats.org/officeDocument/2006/relationships/notesSlide"/><Relationship Id="rId19" Target="tableStyles.xml" Type="http://schemas.openxmlformats.org/officeDocument/2006/relationships/tableStyles"/><Relationship Id="rId20" Target="fonts/font1.fntdata" Type="http://schemas.openxmlformats.org/officeDocument/2006/relationships/font"/><Relationship Id="rId21" Target="fonts/font2.fntdata" Type="http://schemas.openxmlformats.org/officeDocument/2006/relationships/font"/><Relationship Id="rId22" Target="presProps.xml" Type="http://schemas.openxmlformats.org/officeDocument/2006/relationships/presProps"/><Relationship Id="rId23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4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8.jpg" Type="http://schemas.openxmlformats.org/officeDocument/2006/relationships/image"/><Relationship Id="rId4" Target="../media/image9.png" Type="http://schemas.openxmlformats.org/officeDocument/2006/relationships/image"/><Relationship Id="rId5" Target="http://aplty.co" TargetMode="External" Type="http://schemas.openxmlformats.org/officeDocument/2006/relationships/hyperlink"/><Relationship Id="rId6" Target="http://aplty.co" TargetMode="External" Type="http://schemas.openxmlformats.org/officeDocument/2006/relationships/hyperlink"/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3" Target="http://aplty.co" TargetMode="External" Type="http://schemas.openxmlformats.org/officeDocument/2006/relationships/hyperlink"/><Relationship Id="rId4" Target="http://aplty.co" TargetMode="External" Type="http://schemas.openxmlformats.org/officeDocument/2006/relationships/hyperlink"/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http://aplty.co" TargetMode="External" Type="http://schemas.openxmlformats.org/officeDocument/2006/relationships/hyperlink"/><Relationship Id="rId6" Target="http://aplty.co" TargetMode="External" Type="http://schemas.openxmlformats.org/officeDocument/2006/relationships/hyperlink"/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1.png" Type="http://schemas.openxmlformats.org/officeDocument/2006/relationships/image"/><Relationship Id="rId5" Target="../media/image4.png" Type="http://schemas.openxmlformats.org/officeDocument/2006/relationships/image"/><Relationship Id="rId6" Target="../media/image6.png" Type="http://schemas.openxmlformats.org/officeDocument/2006/relationships/image"/><Relationship Id="rId7" Target="../media/image13.png" Type="http://schemas.openxmlformats.org/officeDocument/2006/relationships/image"/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http://aplty.co" TargetMode="External" Type="http://schemas.openxmlformats.org/officeDocument/2006/relationships/hyperlink"/><Relationship Id="rId5" Target="http://aplty.co" TargetMode="External" Type="http://schemas.openxmlformats.org/officeDocument/2006/relationships/hyperlink"/><Relationship Id="rId1" Target="../slideMasters/slideMaster2.xml" Type="http://schemas.openxmlformats.org/officeDocument/2006/relationships/slideMaster"/></Relationships>
</file>

<file path=ppt/slideLayouts/_rels/slideLayout24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5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http://aplty.co" TargetMode="External" Type="http://schemas.openxmlformats.org/officeDocument/2006/relationships/hyperlink"/><Relationship Id="rId4" Target="http://aplty.co" TargetMode="External" Type="http://schemas.openxmlformats.org/officeDocument/2006/relationships/hyperlink"/><Relationship Id="rId1" Target="../slideMasters/slideMaster2.xml" Type="http://schemas.openxmlformats.org/officeDocument/2006/relationships/slideMaster"/></Relationships>
</file>

<file path=ppt/slideLayouts/_rels/slideLayout26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7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../media/image17.png" Type="http://schemas.openxmlformats.org/officeDocument/2006/relationships/image"/><Relationship Id="rId4" Target="http://aplty.co" TargetMode="External" Type="http://schemas.openxmlformats.org/officeDocument/2006/relationships/hyperlink"/><Relationship Id="rId5" Target="http://aplty.co" TargetMode="External" Type="http://schemas.openxmlformats.org/officeDocument/2006/relationships/hyperlink"/><Relationship Id="rId1" Target="../slideMasters/slideMaster2.xml" Type="http://schemas.openxmlformats.org/officeDocument/2006/relationships/slideMaster"/></Relationships>
</file>

<file path=ppt/slideLayouts/_rels/slideLayout28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9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http://aplty.co" TargetMode="External" Type="http://schemas.openxmlformats.org/officeDocument/2006/relationships/hyperlink"/><Relationship Id="rId3" Target="http://aplty.co" TargetMode="External" Type="http://schemas.openxmlformats.org/officeDocument/2006/relationships/hyperlink"/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../media/image17.png" Type="http://schemas.openxmlformats.org/officeDocument/2006/relationships/image"/><Relationship Id="rId4" Target="http://aplty.co" TargetMode="External" Type="http://schemas.openxmlformats.org/officeDocument/2006/relationships/hyperlink"/><Relationship Id="rId5" Target="http://aplty.co" TargetMode="External" Type="http://schemas.openxmlformats.org/officeDocument/2006/relationships/hyperlink"/><Relationship Id="rId1" Target="../slideMasters/slideMaster2.xml" Type="http://schemas.openxmlformats.org/officeDocument/2006/relationships/slideMaster"/></Relationships>
</file>

<file path=ppt/slideLayouts/_rels/slideLayout31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http://aplty.co" TargetMode="External" Type="http://schemas.openxmlformats.org/officeDocument/2006/relationships/hyperlink"/><Relationship Id="rId4" Target="http://aplty.co" TargetMode="External" Type="http://schemas.openxmlformats.org/officeDocument/2006/relationships/hyperlink"/><Relationship Id="rId1" Target="../slideMasters/slideMaster2.xml" Type="http://schemas.openxmlformats.org/officeDocument/2006/relationships/slideMaster"/></Relationships>
</file>

<file path=ppt/slideLayouts/_rels/slideLayout32.xml.rels><?xml version="1.0" encoding="UTF-8" standalone="no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3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1.png" Type="http://schemas.openxmlformats.org/officeDocument/2006/relationships/image"/><Relationship Id="rId5" Target="../media/image4.png" Type="http://schemas.openxmlformats.org/officeDocument/2006/relationships/image"/><Relationship Id="rId6" Target="../media/image6.png" Type="http://schemas.openxmlformats.org/officeDocument/2006/relationships/image"/><Relationship Id="rId7" Target="../media/image13.png" Type="http://schemas.openxmlformats.org/officeDocument/2006/relationships/image"/><Relationship Id="rId1" Target="../slideMasters/slideMaster3.xml" Type="http://schemas.openxmlformats.org/officeDocument/2006/relationships/slideMaster"/></Relationships>
</file>

<file path=ppt/slideLayouts/_rels/slideLayout35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6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7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8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9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1" Target="../slideMasters/slideMaster3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http://aplty.co" TargetMode="External" Type="http://schemas.openxmlformats.org/officeDocument/2006/relationships/hyperlink"/><Relationship Id="rId5" Target="http://aplty.co" TargetMode="External" Type="http://schemas.openxmlformats.org/officeDocument/2006/relationships/hyperlink"/><Relationship Id="rId1" Target="../slideMasters/slideMaster3.xml" Type="http://schemas.openxmlformats.org/officeDocument/2006/relationships/slideMaster"/></Relationships>
</file>

<file path=ppt/slideLayouts/_rels/slideLayout41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42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http://aplty.co" TargetMode="External" Type="http://schemas.openxmlformats.org/officeDocument/2006/relationships/hyperlink"/><Relationship Id="rId4" Target="http://aplty.co" TargetMode="External" Type="http://schemas.openxmlformats.org/officeDocument/2006/relationships/hyperlink"/><Relationship Id="rId1" Target="../slideMasters/slideMaster3.xml" Type="http://schemas.openxmlformats.org/officeDocument/2006/relationships/slideMaster"/></Relationships>
</file>

<file path=ppt/slideLayouts/_rels/slideLayout43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44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../media/image17.png" Type="http://schemas.openxmlformats.org/officeDocument/2006/relationships/image"/><Relationship Id="rId4" Target="http://aplty.co" TargetMode="External" Type="http://schemas.openxmlformats.org/officeDocument/2006/relationships/hyperlink"/><Relationship Id="rId5" Target="http://aplty.co" TargetMode="External" Type="http://schemas.openxmlformats.org/officeDocument/2006/relationships/hyperlink"/><Relationship Id="rId1" Target="../slideMasters/slideMaster3.xml" Type="http://schemas.openxmlformats.org/officeDocument/2006/relationships/slideMaster"/></Relationships>
</file>

<file path=ppt/slideLayouts/_rels/slideLayout45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46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47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../media/image17.png" Type="http://schemas.openxmlformats.org/officeDocument/2006/relationships/image"/><Relationship Id="rId4" Target="http://aplty.co" TargetMode="External" Type="http://schemas.openxmlformats.org/officeDocument/2006/relationships/hyperlink"/><Relationship Id="rId5" Target="http://aplty.co" TargetMode="External" Type="http://schemas.openxmlformats.org/officeDocument/2006/relationships/hyperlink"/><Relationship Id="rId1" Target="../slideMasters/slideMaster3.xml" Type="http://schemas.openxmlformats.org/officeDocument/2006/relationships/slideMaster"/></Relationships>
</file>

<file path=ppt/slideLayouts/_rels/slideLayout48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3" Target="http://aplty.co" TargetMode="External" Type="http://schemas.openxmlformats.org/officeDocument/2006/relationships/hyperlink"/><Relationship Id="rId4" Target="http://aplty.co" TargetMode="External" Type="http://schemas.openxmlformats.org/officeDocument/2006/relationships/hyperlink"/><Relationship Id="rId1" Target="../slideMasters/slideMaster3.xml" Type="http://schemas.openxmlformats.org/officeDocument/2006/relationships/slideMaster"/></Relationships>
</file>

<file path=ppt/slideLayouts/_rels/slideLayout49.xml.rels><?xml version="1.0" encoding="UTF-8" standalone="no"?>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0">
            <a:extLst>
              <a:ext uri="{6C80D04A-1FBC-4CFD-97A5-55DA0C670CB1}">
                <a16:creationId xmlns:a16="http://schemas.microsoft.com/office/drawing/2010/main" id="{5F9A27A6-C725-4A2E-AEE1-CD69736C86F4}"/>
              </a:ext>
            </a:extLst>
          </p:cNvPr>
          <p:cNvSpPr/>
          <p:nvPr>
            <p:ph type="title"/>
          </p:nvPr>
        </p:nvSpPr>
        <p:spPr>
          <a:xfrm rot="0">
            <a:off x="264952" y="1456058"/>
            <a:ext cx="7242600" cy="4014000"/>
          </a:xfrm>
          <a:prstGeom prst="rect">
            <a:avLst/>
          </a:prstGeom>
        </p:spPr>
        <p:txBody>
          <a:bodyPr anchor="b" bIns="91425" lIns="91425" rIns="91425" rtlCol="0" spcFirstLastPara="true" tIns="91425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90;p20">
            <a:extLst>
              <a:ext uri="{D9C60BD4-088C-4C66-A3B5-4567829E26C8}">
                <a16:creationId xmlns:a16="http://schemas.microsoft.com/office/drawing/2010/main" id="{1AD30053-074B-4BD8-800E-012CBA909695}"/>
              </a:ext>
            </a:extLst>
          </p:cNvPr>
          <p:cNvSpPr/>
          <p:nvPr>
            <p:ph idx="1" type="subTitle"/>
          </p:nvPr>
        </p:nvSpPr>
        <p:spPr>
          <a:xfrm rot="0">
            <a:off x="264945" y="5542289"/>
            <a:ext cx="7242600" cy="15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algn="ctr" lv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1pPr>
            <a:lvl2pPr algn="ctr" lvl="1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2pPr>
            <a:lvl3pPr algn="ctr" lvl="2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3pPr>
            <a:lvl4pPr algn="ctr" lvl="3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4pPr>
            <a:lvl5pPr algn="ctr" lvl="4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5pPr>
            <a:lvl6pPr algn="ctr" lvl="5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6pPr>
            <a:lvl7pPr algn="ctr" lvl="6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7pPr>
            <a:lvl8pPr algn="ctr" lvl="7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8pPr>
            <a:lvl9pPr algn="ctr" lvl="8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91;p20">
            <a:extLst>
              <a:ext uri="{3E031D1B-A2AF-4660-B077-9C5F3B5CF9F8}">
                <a16:creationId xmlns:a16="http://schemas.microsoft.com/office/drawing/2010/main" id="{45520213-9BEC-492C-BFC6-47522E352EDD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1F8528C6-E7A7-405E-91C3-5C1024C307BD}" type="slidenum"/>
            <a:endParaRPr dirty="0" lang="en-US"/>
          </a:p>
        </p:txBody>
      </p:sp>
      <p:sp>
        <p:nvSpPr>
          <p:cNvPr hidden="false" id="5" name="Footer Placeholder 4">
            <a:extLst>
              <a:ext uri="{3FEE17AD-EEA9-4892-A922-63016377B247}">
                <a16:creationId xmlns:a16="http://schemas.microsoft.com/office/drawing/2010/main" id="{6D6255BB-3D32-4290-997F-271CF978D5C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E3EFBBBE-7E9F-4053-9138-68C9B6D67F60}">
                <a16:creationId xmlns:a16="http://schemas.microsoft.com/office/drawing/2010/main" id="{50C6A3C5-41AB-40EC-98DB-A554AE3C4A7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76284C4-AC7C-42AC-A06B-DF2011972E62}">
        <p14:creationId xmlns:p14="http://schemas.microsoft.com/office/powerpoint/2010/main" val="172379689470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1;p29">
            <a:extLst>
              <a:ext uri="{F1CB0125-703C-4414-96EF-B7750CE11D52}">
                <a16:creationId xmlns:a16="http://schemas.microsoft.com/office/drawing/2010/main" id="{8D5601B7-634D-43D3-B603-A253054B7735}"/>
              </a:ext>
            </a:extLst>
          </p:cNvPr>
          <p:cNvSpPr/>
          <p:nvPr>
            <p:ph type="body"/>
          </p:nvPr>
        </p:nvSpPr>
        <p:spPr>
          <a:xfrm rot="0">
            <a:off x="264945" y="8273124"/>
            <a:ext cx="5099100" cy="11832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indent="-228600" lvl="0" marL="4572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42;p29">
            <a:extLst>
              <a:ext uri="{95F25C3A-6FAE-4A47-9EDB-AE7326CB2550}">
                <a16:creationId xmlns:a16="http://schemas.microsoft.com/office/drawing/2010/main" id="{249155C5-AB17-4B74-859F-1EDE31CE0C51}"/>
              </a:ext>
            </a:extLst>
          </p:cNvPr>
          <p:cNvSpPr/>
          <p:nvPr>
            <p:ph idx="1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DA51099D-CD4A-4933-BEEA-3B005CFCDBA1}" type="slidenum"/>
            <a:endParaRPr dirty="0" lang="en-US"/>
          </a:p>
        </p:txBody>
      </p:sp>
      <p:sp>
        <p:nvSpPr>
          <p:cNvPr hidden="false" id="4" name="Footer Placeholder 4">
            <a:extLst>
              <a:ext uri="{2046FCAA-49C8-471C-8CF1-779DE4BDF89D}">
                <a16:creationId xmlns:a16="http://schemas.microsoft.com/office/drawing/2010/main" id="{9985F991-584B-48BF-ACDE-0D10085241FC}"/>
              </a:ext>
            </a:extLst>
          </p:cNvPr>
          <p:cNvSpPr>
            <a:spLocks noGrp="true"/>
          </p:cNvSpPr>
          <p:nvPr>
            <p:ph idx="2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01D56758-6B6E-49B7-9D10-DFE39C58157F}">
                <a16:creationId xmlns:a16="http://schemas.microsoft.com/office/drawing/2010/main" id="{F432B8F4-AA31-44CC-863D-ECCBDB667DF6}"/>
              </a:ext>
            </a:extLst>
          </p:cNvPr>
          <p:cNvSpPr>
            <a:spLocks noGrp="true"/>
          </p:cNvSpPr>
          <p:nvPr>
            <p:ph idx="3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CD6DF913-8554-48F1-BF72-D38F9022655C}">
        <p14:creationId xmlns:p14="http://schemas.microsoft.com/office/powerpoint/2010/main" val="172379689471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p30">
            <a:extLst>
              <a:ext uri="{2BB20BC6-B06F-4B92-BEFE-9C4CCA7ECEE1}">
                <a16:creationId xmlns:a16="http://schemas.microsoft.com/office/drawing/2010/main" id="{49ECDABA-4E5C-4558-981E-6B54219C792E}"/>
              </a:ext>
            </a:extLst>
          </p:cNvPr>
          <p:cNvSpPr/>
          <p:nvPr>
            <p:ph idx="10" type="title"/>
          </p:nvPr>
        </p:nvSpPr>
        <p:spPr>
          <a:xfrm rot="0">
            <a:off x="264945" y="2163089"/>
            <a:ext cx="7242600" cy="3839700"/>
          </a:xfrm>
          <a:prstGeom prst="rect">
            <a:avLst/>
          </a:prstGeom>
        </p:spPr>
        <p:txBody>
          <a:bodyPr anchor="b" bIns="91425" lIns="91425" rIns="91425" rtlCol="0" spcFirstLastPara="true" tIns="91425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9pPr>
          </a:lstStyle>
          <a:p>
            <a:pPr/>
            <a:r>
              <a:rPr dirty="0" lang="en-US"/>
              <a:t>xx%</a:t>
            </a:r>
            <a:endParaRPr dirty="0" lang="en-US"/>
          </a:p>
        </p:txBody>
      </p:sp>
      <p:sp>
        <p:nvSpPr>
          <p:cNvPr id="3" name="Google Shape;245;p30">
            <a:extLst>
              <a:ext uri="{343DAAD5-976D-448D-BB24-37FECDDBE84D}">
                <a16:creationId xmlns:a16="http://schemas.microsoft.com/office/drawing/2010/main" id="{17556670-4170-45FF-9079-31B392A7E118}"/>
              </a:ext>
            </a:extLst>
          </p:cNvPr>
          <p:cNvSpPr/>
          <p:nvPr>
            <p:ph idx="11" type="body"/>
          </p:nvPr>
        </p:nvSpPr>
        <p:spPr>
          <a:xfrm rot="0">
            <a:off x="264945" y="6164351"/>
            <a:ext cx="7242600" cy="25437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algn="ctr"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algn="ctr"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algn="ctr"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algn="ctr"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algn="ctr"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algn="ctr"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algn="ctr"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algn="ctr"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algn="ctr"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46;p30">
            <a:extLst>
              <a:ext uri="{3A3D8D58-24AB-4913-BCE0-2BFA47640655}">
                <a16:creationId xmlns:a16="http://schemas.microsoft.com/office/drawing/2010/main" id="{1C258FF5-B5DA-4170-BBDE-517A51B072BD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A1152CB4-95BD-4B4B-B087-AC072F5EBC98}" type="slidenum"/>
            <a:endParaRPr dirty="0" lang="en-US"/>
          </a:p>
        </p:txBody>
      </p:sp>
      <p:sp>
        <p:nvSpPr>
          <p:cNvPr hidden="false" id="5" name="Footer Placeholder 4">
            <a:extLst>
              <a:ext uri="{7500AAEC-2444-4574-8505-23868EA9E416}">
                <a16:creationId xmlns:a16="http://schemas.microsoft.com/office/drawing/2010/main" id="{2E1764F1-3EB7-4BFF-B704-823EA1A59D7C}"/>
              </a:ext>
            </a:extLst>
          </p:cNvPr>
          <p:cNvSpPr>
            <a:spLocks noGrp="true"/>
          </p:cNvSpPr>
          <p:nvPr>
            <p:ph idx="1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DF5D03D7-B478-442E-960B-0157635066BC}">
                <a16:creationId xmlns:a16="http://schemas.microsoft.com/office/drawing/2010/main" id="{7586CB78-60B1-4506-8889-56A0C84E89BB}"/>
              </a:ext>
            </a:extLst>
          </p:cNvPr>
          <p:cNvSpPr>
            <a:spLocks noGrp="true"/>
          </p:cNvSpPr>
          <p:nvPr>
            <p:ph idx="14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2DAE9D2-B0EF-4A55-AB06-35FB63960538}">
        <p14:creationId xmlns:p14="http://schemas.microsoft.com/office/powerpoint/2010/main" val="172379689471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Facebook_Business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8;p31">
            <a:extLst>
              <a:ext uri="{830C299B-A28A-48D7-ADEB-6D0D6F3B13B0}">
                <a16:creationId xmlns:a16="http://schemas.microsoft.com/office/drawing/2010/main" id="{D49AE7D7-B109-4728-82A7-DB5F74224A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128486" y="503925"/>
            <a:ext cx="5499074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49;p31">
            <a:extLst>
              <a:ext uri="{1EB03676-CB76-48A8-A7CF-D55C2B24360F}">
                <a16:creationId xmlns:a16="http://schemas.microsoft.com/office/drawing/2010/main" id="{D7DB09FC-3882-42BC-87EB-D4FCC899B5C2}"/>
              </a:ext>
            </a:extLst>
          </p:cNvPr>
          <p:cNvPicPr/>
          <p:nvPr/>
        </p:nvPicPr>
        <p:blipFill>
          <a:blip r:embed="rId3"/>
          <a:srcRect b="0" l="79" r="69" t="0"/>
          <a:stretch>
            <a:fillRect/>
          </a:stretch>
        </p:blipFill>
        <p:spPr>
          <a:xfrm rot="0">
            <a:off x="1539145" y="817848"/>
            <a:ext cx="4647204" cy="8265885"/>
          </a:xfrm>
          <a:prstGeom prst="rect">
            <a:avLst/>
          </a:prstGeom>
          <a:noFill/>
          <a:ln cap="flat" w="9525">
            <a:solidFill>
              <a:srgbClr val="eeeeee"/>
            </a:solidFill>
            <a:prstDash val="solid"/>
            <a:round/>
          </a:ln>
        </p:spPr>
      </p:pic>
      <p:sp>
        <p:nvSpPr>
          <p:cNvPr id="4" name="Google Shape;250;p31">
            <a:extLst>
              <a:ext uri="{91535ACA-9D14-43F9-A5F9-4EE5F3CF8588}">
                <a16:creationId xmlns:a16="http://schemas.microsoft.com/office/drawing/2010/main" id="{C918288E-5D54-42F7-9B3C-E6686F18618C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EAA53981-582C-42E6-8618-D8F337850CBA}" type="slidenum"/>
            <a:endParaRPr dirty="0" lang="en-US"/>
          </a:p>
        </p:txBody>
      </p:sp>
      <p:pic>
        <p:nvPicPr>
          <p:cNvPr id="5" name="Google Shape;251;p31">
            <a:extLst>
              <a:ext uri="{182BF667-3173-4361-9F87-A8512A524100}">
                <a16:creationId xmlns:a16="http://schemas.microsoft.com/office/drawing/2010/main" id="{0A470CF6-2DA3-4FBE-9D27-1D60F730CE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1539150" y="6259674"/>
            <a:ext cx="4647200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2;p31">
            <a:extLst>
              <a:ext uri="{D0D7BC57-E27A-4275-BC3D-20073962BE10}">
                <a16:creationId xmlns:a16="http://schemas.microsoft.com/office/drawing/2010/main" id="{80057743-73AB-4083-BC7C-94A5453FCC3D}"/>
              </a:ext>
            </a:extLst>
          </p:cNvPr>
          <p:cNvSpPr txBox="1"/>
          <p:nvPr/>
        </p:nvSpPr>
        <p:spPr>
          <a:xfrm rot="0"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5"/>
              </a:rPr>
              <a:t>aptly.co</a:t>
            </a:r>
            <a:endParaRPr dirty="0" lang="en" sz="1800">
              <a:noFill/>
              <a:latin typeface="DM Sans"/>
              <a:hlinkClick r:id="rId6"/>
            </a:endParaRPr>
          </a:p>
        </p:txBody>
      </p:sp>
      <p:sp>
        <p:nvSpPr>
          <p:cNvPr hidden="false" id="7" name="Footer Placeholder 4">
            <a:extLst>
              <a:ext uri="{3CF22A31-2DDC-4F06-8CF7-33A7AD9D04A2}">
                <a16:creationId xmlns:a16="http://schemas.microsoft.com/office/drawing/2010/main" id="{261440EC-66FC-4B93-A16E-4A843479FF0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8" name="Date Placeholder 3">
            <a:extLst>
              <a:ext uri="{839694D8-7DAF-4EEE-9CC3-A45201EECFAC}">
                <a16:creationId xmlns:a16="http://schemas.microsoft.com/office/drawing/2010/main" id="{28019B49-48B3-4F27-8A14-00E501421D3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43E2E94-D3D9-4004-9D3A-8E68A8A33BF8}">
        <p14:creationId xmlns:p14="http://schemas.microsoft.com/office/powerpoint/2010/main" val="1723796894720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Facebook_Business_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54;p32">
            <a:extLst>
              <a:ext uri="{5378FF0E-AD59-4633-ADE6-158A650AACA1}">
                <a16:creationId xmlns:a16="http://schemas.microsoft.com/office/drawing/2010/main" id="{F89C99A0-C8FB-4B7E-8FFB-821B74A7A53F}"/>
              </a:ext>
            </a:extLst>
          </p:cNvPr>
          <p:cNvPicPr/>
          <p:nvPr/>
        </p:nvPicPr>
        <p:blipFill>
          <a:blip r:embed="rId2"/>
          <a:srcRect b="901" l="1243" r="1583" t="0"/>
          <a:stretch>
            <a:fillRect/>
          </a:stretch>
        </p:blipFill>
        <p:spPr>
          <a:xfrm rot="0"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5;p32">
            <a:extLst>
              <a:ext uri="{4EA08C7F-1FC9-4F09-98C4-CDF01205512D}">
                <a16:creationId xmlns:a16="http://schemas.microsoft.com/office/drawing/2010/main" id="{2E193043-99DE-419C-8740-F992BF5F3329}"/>
              </a:ext>
            </a:extLst>
          </p:cNvPr>
          <p:cNvSpPr/>
          <p:nvPr>
            <p:ph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22EA88AD-A7CB-4572-A278-BDDD06002D67}" type="slidenum"/>
            <a:endParaRPr dirty="0" lang="en-US"/>
          </a:p>
        </p:txBody>
      </p:sp>
      <p:sp>
        <p:nvSpPr>
          <p:cNvPr id="4" name="Google Shape;256;p32">
            <a:extLst>
              <a:ext uri="{A00864A9-3944-49E5-9C94-1EC8AD40E3C1}">
                <a16:creationId xmlns:a16="http://schemas.microsoft.com/office/drawing/2010/main" id="{11D816B3-C524-41B7-9392-41B08B15DC42}"/>
              </a:ext>
            </a:extLst>
          </p:cNvPr>
          <p:cNvSpPr/>
          <p:nvPr/>
        </p:nvSpPr>
        <p:spPr>
          <a:xfrm rot="0"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cap="flat" w="9525">
            <a:solidFill>
              <a:srgbClr val="ffffff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257;p32">
            <a:extLst>
              <a:ext uri="{AED67696-E73C-4D9E-86BC-A134A3D872F5}">
                <a16:creationId xmlns:a16="http://schemas.microsoft.com/office/drawing/2010/main" id="{8B163883-F918-480E-8CF8-5561FF8C0241}"/>
              </a:ext>
            </a:extLst>
          </p:cNvPr>
          <p:cNvSpPr/>
          <p:nvPr/>
        </p:nvSpPr>
        <p:spPr>
          <a:xfrm rot="0">
            <a:off x="2049949" y="1758025"/>
            <a:ext cx="1380000" cy="192600"/>
          </a:xfrm>
          <a:prstGeom prst="rect">
            <a:avLst/>
          </a:prstGeom>
          <a:solidFill>
            <a:srgbClr val="ffffff"/>
          </a:solidFill>
          <a:ln cap="flat" w="9525">
            <a:solidFill>
              <a:srgbClr val="ffffff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258;p32">
            <a:extLst>
              <a:ext uri="{915E28A8-9768-42A7-99DF-A67AF778BECE}">
                <a16:creationId xmlns:a16="http://schemas.microsoft.com/office/drawing/2010/main" id="{3C55B281-A3CA-4A80-BBEF-579F5B3B090C}"/>
              </a:ext>
            </a:extLst>
          </p:cNvPr>
          <p:cNvSpPr/>
          <p:nvPr/>
        </p:nvSpPr>
        <p:spPr>
          <a:xfrm rot="0">
            <a:off x="1523950" y="1174200"/>
            <a:ext cx="466499" cy="458100"/>
          </a:xfrm>
          <a:prstGeom prst="ellipse">
            <a:avLst/>
          </a:prstGeom>
          <a:solidFill>
            <a:srgbClr val="eeeeee"/>
          </a:solidFill>
          <a:ln cap="flat" w="9525">
            <a:solidFill>
              <a:srgbClr val="595959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600"/>
              <a:t/>
            </a:r>
            <a:endParaRPr dirty="0" lang="en-US" sz="600"/>
          </a:p>
        </p:txBody>
      </p:sp>
      <p:sp>
        <p:nvSpPr>
          <p:cNvPr id="7" name="Google Shape;259;p32">
            <a:extLst>
              <a:ext uri="{12D9C42D-1248-4F2A-8F2B-4016E4B074B7}">
                <a16:creationId xmlns:a16="http://schemas.microsoft.com/office/drawing/2010/main" id="{6460284E-8C4D-4E93-8532-F0D328186C56}"/>
              </a:ext>
            </a:extLst>
          </p:cNvPr>
          <p:cNvSpPr txBox="1"/>
          <p:nvPr/>
        </p:nvSpPr>
        <p:spPr>
          <a:xfrm rot="0">
            <a:off x="1523950" y="1214100"/>
            <a:ext cx="466499" cy="3783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500">
                <a:latin typeface="Roboto"/>
              </a:rPr>
              <a:t>Business Profile Picture</a:t>
            </a:r>
            <a:endParaRPr dirty="0" lang="en" sz="500">
              <a:latin typeface="Roboto"/>
            </a:endParaRPr>
          </a:p>
        </p:txBody>
      </p:sp>
      <p:sp>
        <p:nvSpPr>
          <p:cNvPr id="8" name="Google Shape;260;p32">
            <a:extLst>
              <a:ext uri="{7AEA696C-DC7C-47E5-ADDC-1636F7981757}">
                <a16:creationId xmlns:a16="http://schemas.microsoft.com/office/drawing/2010/main" id="{CB382C82-455B-4A83-A387-1EDA3F5B2D01}"/>
              </a:ext>
            </a:extLst>
          </p:cNvPr>
          <p:cNvSpPr/>
          <p:nvPr/>
        </p:nvSpPr>
        <p:spPr>
          <a:xfrm rot="0">
            <a:off x="1459725" y="3317425"/>
            <a:ext cx="4883100" cy="2083499"/>
          </a:xfrm>
          <a:prstGeom prst="rect">
            <a:avLst/>
          </a:prstGeom>
          <a:solidFill>
            <a:srgbClr val="eeeeee"/>
          </a:solidFill>
          <a:ln cap="flat" w="9525">
            <a:solidFill>
              <a:srgbClr val="595959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Add an image to your post</a:t>
            </a:r>
            <a:endParaRPr dirty="0" lang="en-US"/>
          </a:p>
        </p:txBody>
      </p:sp>
      <p:sp>
        <p:nvSpPr>
          <p:cNvPr id="9" name="Google Shape;261;p32">
            <a:extLst>
              <a:ext uri="{181472D1-F286-4415-8198-FBEA0C2AAF7F}">
                <a16:creationId xmlns:a16="http://schemas.microsoft.com/office/drawing/2010/main" id="{F0B3D933-9889-4D03-BE78-1D0C79BA0AF5}"/>
              </a:ext>
            </a:extLst>
          </p:cNvPr>
          <p:cNvSpPr txBox="1"/>
          <p:nvPr/>
        </p:nvSpPr>
        <p:spPr>
          <a:xfrm rot="0">
            <a:off x="674649" y="2361725"/>
            <a:ext cx="466499" cy="3783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500">
                <a:latin typeface="Roboto"/>
              </a:rPr>
              <a:t>Business Profile Picture</a:t>
            </a:r>
            <a:endParaRPr dirty="0" lang="en" sz="500">
              <a:latin typeface="Roboto"/>
            </a:endParaRPr>
          </a:p>
        </p:txBody>
      </p:sp>
      <p:sp>
        <p:nvSpPr>
          <p:cNvPr id="10" name="Google Shape;262;p32">
            <a:extLst>
              <a:ext uri="{97ADA5C9-0100-4F00-948F-D89A90055A65}">
                <a16:creationId xmlns:a16="http://schemas.microsoft.com/office/drawing/2010/main" id="{9E209473-CA37-48EA-8531-50FDC071C35C}"/>
              </a:ext>
            </a:extLst>
          </p:cNvPr>
          <p:cNvSpPr/>
          <p:nvPr/>
        </p:nvSpPr>
        <p:spPr>
          <a:xfrm rot="0">
            <a:off x="1523950" y="7842025"/>
            <a:ext cx="406800" cy="305400"/>
          </a:xfrm>
          <a:prstGeom prst="ellipse">
            <a:avLst/>
          </a:prstGeom>
          <a:solidFill>
            <a:srgbClr val="eeeeee"/>
          </a:solidFill>
          <a:ln cap="flat" w="9525">
            <a:solidFill>
              <a:srgbClr val="595959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600"/>
              <a:t/>
            </a:r>
            <a:endParaRPr dirty="0" lang="en-US" sz="600"/>
          </a:p>
        </p:txBody>
      </p:sp>
      <p:sp>
        <p:nvSpPr>
          <p:cNvPr id="11" name="Google Shape;263;p32">
            <a:extLst>
              <a:ext uri="{63391C26-0396-4704-846A-1CFA1959AB7A}">
                <a16:creationId xmlns:a16="http://schemas.microsoft.com/office/drawing/2010/main" id="{80A762F8-FD7E-43F5-AEDC-F6632ED2114E}"/>
              </a:ext>
            </a:extLst>
          </p:cNvPr>
          <p:cNvSpPr txBox="1"/>
          <p:nvPr/>
        </p:nvSpPr>
        <p:spPr>
          <a:xfrm rot="0"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3"/>
              </a:rPr>
              <a:t>aptly.co</a:t>
            </a:r>
            <a:endParaRPr dirty="0" lang="en" sz="1800">
              <a:noFill/>
              <a:latin typeface="DM Sans"/>
              <a:hlinkClick r:id="rId4"/>
            </a:endParaRPr>
          </a:p>
        </p:txBody>
      </p:sp>
      <p:sp>
        <p:nvSpPr>
          <p:cNvPr hidden="false" id="12" name="Footer Placeholder 4">
            <a:extLst>
              <a:ext uri="{20740307-7506-4245-864E-6594DBF8FD7A}">
                <a16:creationId xmlns:a16="http://schemas.microsoft.com/office/drawing/2010/main" id="{940A533A-48CC-48F6-A2B2-9A514643C579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3" name="Date Placeholder 3">
            <a:extLst>
              <a:ext uri="{4A0F170F-7B25-4332-86CE-4CF370B7A63B}">
                <a16:creationId xmlns:a16="http://schemas.microsoft.com/office/drawing/2010/main" id="{BBAEEE29-7C84-4DE0-AF2A-0C63FAC83EA9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720E86D-3A7C-4E5D-8DED-24E803D54E88}">
        <p14:creationId xmlns:p14="http://schemas.microsoft.com/office/powerpoint/2010/main" val="1723796894722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Instagram_Business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5;p33">
            <a:extLst>
              <a:ext uri="{C88C5A49-BE4F-4C56-82F7-5C756842EA6A}">
                <a16:creationId xmlns:a16="http://schemas.microsoft.com/office/drawing/2010/main" id="{74F52356-B70A-4925-8E29-4A1D1C3A77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1128486" y="503925"/>
            <a:ext cx="5499074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66;p33">
            <a:extLst>
              <a:ext uri="{BC73F569-9B1A-488E-9218-6698A5838417}">
                <a16:creationId xmlns:a16="http://schemas.microsoft.com/office/drawing/2010/main" id="{7DFB31F4-5D72-414C-829A-A1A1F5F98DEA}"/>
              </a:ext>
            </a:extLst>
          </p:cNvPr>
          <p:cNvPicPr/>
          <p:nvPr/>
        </p:nvPicPr>
        <p:blipFill>
          <a:blip r:embed="rId3"/>
          <a:srcRect b="0" l="0" r="0" t="0"/>
          <a:stretch>
            <a:fillRect/>
          </a:stretch>
        </p:blipFill>
        <p:spPr>
          <a:xfrm rot="0">
            <a:off x="1539145" y="817848"/>
            <a:ext cx="4647204" cy="8265884"/>
          </a:xfrm>
          <a:prstGeom prst="rect">
            <a:avLst/>
          </a:prstGeom>
          <a:noFill/>
          <a:ln cap="flat" w="9525">
            <a:solidFill>
              <a:srgbClr val="eeeeee"/>
            </a:solidFill>
            <a:prstDash val="solid"/>
            <a:round/>
          </a:ln>
        </p:spPr>
      </p:pic>
      <p:pic>
        <p:nvPicPr>
          <p:cNvPr id="4" name="Google Shape;267;p33">
            <a:extLst>
              <a:ext uri="{5C2303E6-E4E5-464B-AD69-765DD60FC189}">
                <a16:creationId xmlns:a16="http://schemas.microsoft.com/office/drawing/2010/main" id="{0FC694AE-3A0B-418D-9B42-8A79CB9522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1539150" y="6116100"/>
            <a:ext cx="4647200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8;p33">
            <a:extLst>
              <a:ext uri="{C36ED8A7-DCEF-420B-BE02-AB875C071C27}">
                <a16:creationId xmlns:a16="http://schemas.microsoft.com/office/drawing/2010/main" id="{066DC943-7BBE-43C9-A835-AC40B086B24D}"/>
              </a:ext>
            </a:extLst>
          </p:cNvPr>
          <p:cNvSpPr/>
          <p:nvPr/>
        </p:nvSpPr>
        <p:spPr>
          <a:xfrm rot="0">
            <a:off x="1530125" y="2279775"/>
            <a:ext cx="4657800" cy="37679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latin typeface="DM Sans"/>
              </a:rPr>
              <a:t>Your post image</a:t>
            </a:r>
            <a:endParaRPr dirty="0" lang="en">
              <a:latin typeface="DM Sans"/>
            </a:endParaRPr>
          </a:p>
        </p:txBody>
      </p:sp>
      <p:sp>
        <p:nvSpPr>
          <p:cNvPr id="6" name="Google Shape;269;p33">
            <a:extLst>
              <a:ext uri="{D5943112-4408-4647-9293-2CDCB1BAFFFB}">
                <a16:creationId xmlns:a16="http://schemas.microsoft.com/office/drawing/2010/main" id="{BE5BCA54-2003-41C6-A9D3-A6C1FCB85A6C}"/>
              </a:ext>
            </a:extLst>
          </p:cNvPr>
          <p:cNvSpPr txBox="1"/>
          <p:nvPr/>
        </p:nvSpPr>
        <p:spPr>
          <a:xfrm rot="0"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5"/>
              </a:rPr>
              <a:t>aptly.co</a:t>
            </a:r>
            <a:endParaRPr dirty="0" lang="en" sz="1800">
              <a:noFill/>
              <a:latin typeface="DM Sans"/>
              <a:hlinkClick r:id="rId6"/>
            </a:endParaRPr>
          </a:p>
        </p:txBody>
      </p:sp>
      <p:sp>
        <p:nvSpPr>
          <p:cNvPr hidden="false" id="7" name="Footer Placeholder 4">
            <a:extLst>
              <a:ext uri="{38A04BD4-7FE3-44AB-8651-BE8C2BACB5F1}">
                <a16:creationId xmlns:a16="http://schemas.microsoft.com/office/drawing/2010/main" id="{02D13EF7-9477-4E56-A96A-3A4CE848D0CB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8" name="Slide Number Placeholder 5">
            <a:extLst>
              <a:ext uri="{AC73C625-9B12-47F3-86CF-9E889CF69822}">
                <a16:creationId xmlns:a16="http://schemas.microsoft.com/office/drawing/2010/main" id="{AAF68D35-E361-484F-B539-5EFC68911A65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9" name="Date Placeholder 3">
            <a:extLst>
              <a:ext uri="{51F5945B-E5F3-4096-B115-9FCB11F38B72}">
                <a16:creationId xmlns:a16="http://schemas.microsoft.com/office/drawing/2010/main" id="{4D786EDC-494F-4305-B902-6C893331B2E4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B1E88ED-144E-4A02-B975-D76295E31C47}">
        <p14:creationId xmlns:p14="http://schemas.microsoft.com/office/powerpoint/2010/main" val="1723796894723"/>
      </p:ext>
    </p:extLst>
  </p:cSld>
  <p:clrMapOvr>
    <a:masterClrMapping/>
  </p:clrMapOvr>
</p:sldLayout>
</file>

<file path=ppt/slideLayouts/slideLayout1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1;p34">
            <a:extLst>
              <a:ext uri="{2A7DAD12-D6BD-4D54-BD8F-F97E10C57E03}">
                <a16:creationId xmlns:a16="http://schemas.microsoft.com/office/drawing/2010/main" id="{58886825-5A68-4909-A9F8-23F36AB0865C}"/>
              </a:ext>
            </a:extLst>
          </p:cNvPr>
          <p:cNvSpPr/>
          <p:nvPr>
            <p:ph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2C39A3D1-9A73-48B6-A84B-2135D09E657B}" type="slidenum"/>
            <a:endParaRPr dirty="0" lang="en-US"/>
          </a:p>
        </p:txBody>
      </p:sp>
      <p:sp>
        <p:nvSpPr>
          <p:cNvPr id="3" name="Google Shape;272;p34">
            <a:extLst>
              <a:ext uri="{B848CCF7-E6F4-408A-B0A7-9D24314772E3}">
                <a16:creationId xmlns:a16="http://schemas.microsoft.com/office/drawing/2010/main" id="{9976C975-7782-4138-BFF7-C063EBB4AFD6}"/>
              </a:ext>
            </a:extLst>
          </p:cNvPr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hidden="false" id="4" name="Footer Placeholder 4">
            <a:extLst>
              <a:ext uri="{F1C283CE-0D6A-450D-AA16-F51F90976A70}">
                <a16:creationId xmlns:a16="http://schemas.microsoft.com/office/drawing/2010/main" id="{B645AE94-5661-40E4-A94C-DE46A4493183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95C693B2-CFE0-450F-A1B7-5CEB56858AB4}">
                <a16:creationId xmlns:a16="http://schemas.microsoft.com/office/drawing/2010/main" id="{96E43A6F-802D-4300-99B2-9A01C304E64E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CCC3A07-617A-4220-B6ED-C9ADEA1F1140}">
        <p14:creationId xmlns:p14="http://schemas.microsoft.com/office/powerpoint/2010/main" val="1723796894724"/>
      </p:ext>
    </p:extLst>
  </p:cSld>
  <p:clrMapOvr>
    <a:masterClrMapping/>
  </p:clrMapOvr>
</p:sldLayout>
</file>

<file path=ppt/slideLayouts/slideLayout1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>
            <a:extLst>
              <a:ext uri="{54738FF3-A845-40ED-AB3C-214126D216B1}">
                <a16:creationId xmlns:a16="http://schemas.microsoft.com/office/drawing/2010/main" id="{56643962-A4CD-41E2-A280-376048AA722D}"/>
              </a:ext>
            </a:extLst>
          </p:cNvPr>
          <p:cNvSpPr/>
          <p:nvPr>
            <p:ph type="title"/>
          </p:nvPr>
        </p:nvSpPr>
        <p:spPr>
          <a:xfrm rot="0">
            <a:off x="264952" y="1456058"/>
            <a:ext cx="7242600" cy="4014000"/>
          </a:xfrm>
          <a:prstGeom prst="rect">
            <a:avLst/>
          </a:prstGeom>
        </p:spPr>
        <p:txBody>
          <a:bodyPr anchor="b" bIns="91425" lIns="91425" rIns="91425" rtlCol="0" spcFirstLastPara="true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1pPr>
            <a:lvl2pPr algn="ctr" lvl="1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2pPr>
            <a:lvl3pPr algn="ctr" lvl="2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3pPr>
            <a:lvl4pPr algn="ctr" lvl="3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4pPr>
            <a:lvl5pPr algn="ctr" lvl="4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5pPr>
            <a:lvl6pPr algn="ctr" lvl="5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6pPr>
            <a:lvl7pPr algn="ctr" lvl="6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7pPr>
            <a:lvl8pPr algn="ctr" lvl="7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8pPr>
            <a:lvl9pPr algn="ctr" lvl="8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1;p2">
            <a:extLst>
              <a:ext uri="{CF474D88-36E0-492E-9AE3-BEC292D045BC}">
                <a16:creationId xmlns:a16="http://schemas.microsoft.com/office/drawing/2010/main" id="{16259DF8-2FFD-4716-A039-C631D38214EE}"/>
              </a:ext>
            </a:extLst>
          </p:cNvPr>
          <p:cNvSpPr/>
          <p:nvPr>
            <p:ph idx="1" type="subTitle"/>
          </p:nvPr>
        </p:nvSpPr>
        <p:spPr>
          <a:xfrm rot="0">
            <a:off x="264945" y="5542289"/>
            <a:ext cx="7242600" cy="15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2;p2">
            <a:extLst>
              <a:ext uri="{A9C39F36-8EC5-4815-BED7-6ECE6C898A3A}">
                <a16:creationId xmlns:a16="http://schemas.microsoft.com/office/drawing/2010/main" id="{C259C450-8C6A-4436-AAD0-C35BCB126E30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A570B055-4562-4BBB-9F47-03BBBD120CA7}" type="slidenum"/>
            <a:endParaRPr dirty="0" lang="en-US"/>
          </a:p>
        </p:txBody>
      </p:sp>
      <p:sp>
        <p:nvSpPr>
          <p:cNvPr hidden="false" id="5" name="Footer Placeholder 4">
            <a:extLst>
              <a:ext uri="{D93EC4C6-94F9-423B-97D9-8730C8F02C5C}">
                <a16:creationId xmlns:a16="http://schemas.microsoft.com/office/drawing/2010/main" id="{CDEEF15B-A9C9-4127-B1C0-84F012179FC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49845F1F-E737-495B-8C26-927F3E87D77B}">
                <a16:creationId xmlns:a16="http://schemas.microsoft.com/office/drawing/2010/main" id="{29B9DB92-D5E6-472E-B910-E28FECB3A86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92AAE4E-1CF3-446B-9A3E-6E26D17C11F4}">
        <p14:creationId xmlns:p14="http://schemas.microsoft.com/office/powerpoint/2010/main" val="1723796894725"/>
      </p:ext>
    </p:extLst>
  </p:cSld>
  <p:clrMapOvr>
    <a:masterClrMapping/>
  </p:clrMapOvr>
</p:sldLayout>
</file>

<file path=ppt/slideLayouts/slideLayout1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;p3">
            <a:extLst>
              <a:ext uri="{F077ED3A-D820-401A-89D3-D48101E29D14}">
                <a16:creationId xmlns:a16="http://schemas.microsoft.com/office/drawing/2010/main" id="{3484DFE3-D01E-4839-BAAD-4255A89ED4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-914400" y="7232424"/>
            <a:ext cx="2139974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;p3">
            <a:extLst>
              <a:ext uri="{DCA868E3-31D9-4626-8BB3-B0F68FB15B19}">
                <a16:creationId xmlns:a16="http://schemas.microsoft.com/office/drawing/2010/main" id="{D43CFF73-96F4-4842-AFDB-257EE6DDB1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3560300" y="-1384499"/>
            <a:ext cx="2311799" cy="23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;p3">
            <a:extLst>
              <a:ext uri="{D5E0473B-9BF4-499F-8186-FD82351BF42D}">
                <a16:creationId xmlns:a16="http://schemas.microsoft.com/office/drawing/2010/main" id="{70F1AA29-D23B-40C7-A049-3F1E9C9A56E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-2707150" y="4912850"/>
            <a:ext cx="6267448" cy="2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;p3">
            <a:extLst>
              <a:ext uri="{9D537A7D-CF69-404B-978F-48AC3BEB5386}">
                <a16:creationId xmlns:a16="http://schemas.microsoft.com/office/drawing/2010/main" id="{22AA7844-7F91-4F9A-816F-CF65BA87C40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-3907300" y="293287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;p3">
            <a:extLst>
              <a:ext uri="{7FB78C98-8915-4D4B-90A9-D224B13225AD}">
                <a16:creationId xmlns:a16="http://schemas.microsoft.com/office/drawing/2010/main" id="{A516593D-538D-4F27-9FD1-624673A292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-583275" y="3922850"/>
            <a:ext cx="5343723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;p3">
            <a:extLst>
              <a:ext uri="{B1CA7688-DB1D-4CAB-9FFA-9FFC4C2A7B2B}">
                <a16:creationId xmlns:a16="http://schemas.microsoft.com/office/drawing/2010/main" id="{AACD6665-E5D9-4759-9BAE-3FDFFDE32A01}"/>
              </a:ext>
            </a:extLst>
          </p:cNvPr>
          <p:cNvSpPr/>
          <p:nvPr>
            <p:ph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FDFD3D5A-9856-4650-AEFE-7BD906D63DA8}" type="slidenum"/>
            <a:endParaRPr dirty="0" lang="en-US"/>
          </a:p>
        </p:txBody>
      </p:sp>
      <p:sp>
        <p:nvSpPr>
          <p:cNvPr id="8" name="Google Shape;20;p3">
            <a:extLst>
              <a:ext uri="{24AE7A0E-0984-4889-A315-EF2B3391BE06}">
                <a16:creationId xmlns:a16="http://schemas.microsoft.com/office/drawing/2010/main" id="{0905DFC8-ED1B-4566-AACB-ADC68743A43A}"/>
              </a:ext>
            </a:extLst>
          </p:cNvPr>
          <p:cNvSpPr txBox="1"/>
          <p:nvPr/>
        </p:nvSpPr>
        <p:spPr>
          <a:xfrm rot="0"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5600">
                <a:solidFill>
                  <a:srgbClr val="0a004a"/>
                </a:solidFill>
                <a:latin typeface="DM Sans"/>
              </a:rPr>
              <a:t>Create a </a:t>
            </a:r>
            <a:br>
              <a:rPr b="1" dirty="0" lang="en" sz="5600">
                <a:solidFill>
                  <a:srgbClr val="0a004a"/>
                </a:solidFill>
                <a:latin typeface="DM Sans"/>
              </a:rPr>
            </a:br>
            <a:r>
              <a:rPr b="1" dirty="0" lang="en" sz="5600">
                <a:solidFill>
                  <a:srgbClr val="0a004a"/>
                </a:solidFill>
                <a:latin typeface="DM Sans"/>
              </a:rPr>
              <a:t>SMART Goal </a:t>
            </a:r>
          </a:p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5600">
                <a:solidFill>
                  <a:srgbClr val="0a004a"/>
                </a:solidFill>
                <a:latin typeface="DM Sans"/>
              </a:rPr>
              <a:t>and KPIs</a:t>
            </a:r>
            <a:endParaRPr b="1" dirty="0" lang="en" sz="56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9" name="Google Shape;21;p3">
            <a:extLst>
              <a:ext uri="{AE796E01-0657-4857-8262-1CF705A9CC19}">
                <a16:creationId xmlns:a16="http://schemas.microsoft.com/office/drawing/2010/main" id="{6E9C35B5-C047-4D99-AC1C-D521596B2934}"/>
              </a:ext>
            </a:extLst>
          </p:cNvPr>
          <p:cNvSpPr txBox="1"/>
          <p:nvPr/>
        </p:nvSpPr>
        <p:spPr>
          <a:xfrm rot="0"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3200">
                <a:solidFill>
                  <a:srgbClr val="21a8b0"/>
                </a:solidFill>
                <a:latin typeface="DM Sans"/>
              </a:rPr>
              <a:t>Worksheets</a:t>
            </a:r>
            <a:endParaRPr dirty="0" lang="en" sz="3200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0" name="Google Shape;22;p3">
            <a:extLst>
              <a:ext uri="{4B6453BF-1CFE-4F89-99B4-76230145E9F4}">
                <a16:creationId xmlns:a16="http://schemas.microsoft.com/office/drawing/2010/main" id="{E88DE019-14ED-4067-B398-5D1325AEE14C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1" name="Google Shape;23;p3">
            <a:extLst>
              <a:ext uri="{F7E2D0E7-C2C9-4733-BA21-185CB6626183}">
                <a16:creationId xmlns:a16="http://schemas.microsoft.com/office/drawing/2010/main" id="{27C4F2AE-1DF5-414D-B084-75E9E17B49AB}"/>
              </a:ext>
            </a:extLst>
          </p:cNvPr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2" name="Google Shape;24;p3">
            <a:extLst>
              <a:ext uri="{D9226C9E-421C-448A-85B3-34EECD8C6629}">
                <a16:creationId xmlns:a16="http://schemas.microsoft.com/office/drawing/2010/main" id="{8E45A80D-B049-43FD-B58B-8C4682614EF1}"/>
              </a:ext>
            </a:extLst>
          </p:cNvPr>
          <p:cNvSpPr/>
          <p:nvPr/>
        </p:nvSpPr>
        <p:spPr>
          <a:xfrm rot="0">
            <a:off x="4479999" y="8081300"/>
            <a:ext cx="5452499" cy="5452499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13" name="Google Shape;25;p3">
            <a:extLst>
              <a:ext uri="{9C402EBD-627A-4864-B069-927A613BB3E7}">
                <a16:creationId xmlns:a16="http://schemas.microsoft.com/office/drawing/2010/main" id="{B856C718-C3C1-45C9-904A-3BFF3346396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rot="0">
            <a:off x="5827394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6;p3">
            <a:extLst>
              <a:ext uri="{30460307-39D9-48D6-A2BF-1F74F2109994}">
                <a16:creationId xmlns:a16="http://schemas.microsoft.com/office/drawing/2010/main" id="{0E3AFEED-0AF3-40C0-9F60-DABD1C56D462}"/>
              </a:ext>
            </a:extLst>
          </p:cNvPr>
          <p:cNvSpPr/>
          <p:nvPr/>
        </p:nvSpPr>
        <p:spPr>
          <a:xfrm rot="0">
            <a:off x="6633400" y="7662477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5" name="Google Shape;27;p3">
            <a:extLst>
              <a:ext uri="{F99F6B03-68B9-4979-891B-F513AB0EF5D2}">
                <a16:creationId xmlns:a16="http://schemas.microsoft.com/office/drawing/2010/main" id="{259875CB-DC1D-4060-97E1-4DD214981B53}"/>
              </a:ext>
            </a:extLst>
          </p:cNvPr>
          <p:cNvSpPr/>
          <p:nvPr/>
        </p:nvSpPr>
        <p:spPr>
          <a:xfrm rot="0"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16" name="Google Shape;28;p3">
            <a:extLst>
              <a:ext uri="{73EEC7A5-DC64-4B12-902D-7C93A6A8EEE9}">
                <a16:creationId xmlns:a16="http://schemas.microsoft.com/office/drawing/2010/main" id="{2C56DD41-42CF-4FC5-A913-D57A6C89609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 rot="660008">
            <a:off x="481823" y="1057653"/>
            <a:ext cx="1068105" cy="93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9;p3">
            <a:extLst>
              <a:ext uri="{93F70E90-7469-4380-9BB5-05E7A874E150}">
                <a16:creationId xmlns:a16="http://schemas.microsoft.com/office/drawing/2010/main" id="{895A6BE0-B176-436F-8F21-E0605C7D5C0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 rot="419991">
            <a:off x="5368082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;p3">
            <a:extLst>
              <a:ext uri="{428A5E8B-D7AE-486F-AC46-68C01D8AFC8F}">
                <a16:creationId xmlns:a16="http://schemas.microsoft.com/office/drawing/2010/main" id="{6730A8DC-50BE-4362-A7A3-E141B6ED75A7}"/>
              </a:ext>
            </a:extLst>
          </p:cNvPr>
          <p:cNvSpPr/>
          <p:nvPr/>
        </p:nvSpPr>
        <p:spPr>
          <a:xfrm rot="0"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9" name="Google Shape;31;p3">
            <a:extLst>
              <a:ext uri="{F299841E-519D-44BF-B0E9-6EDB939CD569}">
                <a16:creationId xmlns:a16="http://schemas.microsoft.com/office/drawing/2010/main" id="{0C6D081C-36B2-4F26-9695-25C58D3FFB24}"/>
              </a:ext>
            </a:extLst>
          </p:cNvPr>
          <p:cNvSpPr/>
          <p:nvPr/>
        </p:nvSpPr>
        <p:spPr>
          <a:xfrm rot="5400000">
            <a:off x="2654999" y="5836225"/>
            <a:ext cx="3616500" cy="1206660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20" name="Google Shape;32;p3">
            <a:extLst>
              <a:ext uri="{8F1B22B4-E841-4DC7-A207-11868CBC7694}">
                <a16:creationId xmlns:a16="http://schemas.microsoft.com/office/drawing/2010/main" id="{B343C06C-1045-4AA9-B4B3-D1278663B4AD}"/>
              </a:ext>
            </a:extLst>
          </p:cNvPr>
          <p:cNvSpPr/>
          <p:nvPr/>
        </p:nvSpPr>
        <p:spPr>
          <a:xfrm rot="0">
            <a:off x="7778549" y="-69175"/>
            <a:ext cx="2566199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hidden="false" id="21" name="Footer Placeholder 4">
            <a:extLst>
              <a:ext uri="{45BB59A1-470E-43EF-9EB5-1D1F784121B5}">
                <a16:creationId xmlns:a16="http://schemas.microsoft.com/office/drawing/2010/main" id="{95B79415-816C-4870-90C7-62E9E179D8D7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2" name="Date Placeholder 3">
            <a:extLst>
              <a:ext uri="{E89F101E-40B1-49EA-904F-22A36CDD0CAC}">
                <a16:creationId xmlns:a16="http://schemas.microsoft.com/office/drawing/2010/main" id="{282F191C-1550-4997-B706-09CCF1267B2F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11FBC74-3C1B-4C42-9430-4361E59F7E1F}">
        <p14:creationId xmlns:p14="http://schemas.microsoft.com/office/powerpoint/2010/main" val="1723796894726"/>
      </p:ext>
    </p:extLst>
  </p:cSld>
  <p:clrMapOvr>
    <a:masterClrMapping/>
  </p:clrMapOvr>
</p:sldLayout>
</file>

<file path=ppt/slideLayouts/slideLayout1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;p4">
            <a:extLst>
              <a:ext uri="{0533A541-2DD1-435A-9A60-045C564020B2}">
                <a16:creationId xmlns:a16="http://schemas.microsoft.com/office/drawing/2010/main" id="{85845C68-2E06-4F53-8F96-FA1183E1D9CC}"/>
              </a:ext>
            </a:extLst>
          </p:cNvPr>
          <p:cNvSpPr/>
          <p:nvPr>
            <p:ph type="title"/>
          </p:nvPr>
        </p:nvSpPr>
        <p:spPr>
          <a:xfrm rot="0">
            <a:off x="264945" y="4206107"/>
            <a:ext cx="7242600" cy="16461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1pPr>
            <a:lvl2pPr algn="ctr" lvl="1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2pPr>
            <a:lvl3pPr algn="ctr" lvl="2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3pPr>
            <a:lvl4pPr algn="ctr" lvl="3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4pPr>
            <a:lvl5pPr algn="ctr" lvl="4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5pPr>
            <a:lvl6pPr algn="ctr" lvl="5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6pPr>
            <a:lvl7pPr algn="ctr" lvl="6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7pPr>
            <a:lvl8pPr algn="ctr" lvl="7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8pPr>
            <a:lvl9pPr algn="ctr" lvl="8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5;p4">
            <a:extLst>
              <a:ext uri="{29D6EE83-C7C8-4611-9921-C0A91906A305}">
                <a16:creationId xmlns:a16="http://schemas.microsoft.com/office/drawing/2010/main" id="{EDAB01ED-DA2E-4A6E-9A8A-5BC281E974F9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3F7B6F89-CA2D-45F8-B138-5634C718EFF9}" type="slidenum"/>
            <a:endParaRPr dirty="0" lang="en-US"/>
          </a:p>
        </p:txBody>
      </p:sp>
      <p:sp>
        <p:nvSpPr>
          <p:cNvPr hidden="false" id="4" name="Footer Placeholder 4">
            <a:extLst>
              <a:ext uri="{33C1D78D-B36B-4D29-BFE9-E23478BDC93D}">
                <a16:creationId xmlns:a16="http://schemas.microsoft.com/office/drawing/2010/main" id="{1458A6F5-BB91-410E-9005-5FB0C1208F8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A38990F2-67BB-4792-AF42-2B7D318F5A4B}">
                <a16:creationId xmlns:a16="http://schemas.microsoft.com/office/drawing/2010/main" id="{22AECA3C-16B5-4D64-81C4-7456788BCB8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AC8DEE6-9609-42C3-B137-31896E8BA442}">
        <p14:creationId xmlns:p14="http://schemas.microsoft.com/office/powerpoint/2010/main" val="1723796894728"/>
      </p:ext>
    </p:extLst>
  </p:cSld>
  <p:clrMapOvr>
    <a:masterClrMapping/>
  </p:clrMapOvr>
</p:sldLayout>
</file>

<file path=ppt/slideLayouts/slideLayout1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;p5">
            <a:extLst>
              <a:ext uri="{7991E126-4B97-441C-BEBE-57036CDC9DA1}">
                <a16:creationId xmlns:a16="http://schemas.microsoft.com/office/drawing/2010/main" id="{1A02F696-3C03-44D9-AFBF-A85683137A87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198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8;p5">
            <a:extLst>
              <a:ext uri="{E5CC7F1A-AD8D-4818-AB96-94458CDBD761}">
                <a16:creationId xmlns:a16="http://schemas.microsoft.com/office/drawing/2010/main" id="{9DBED84D-26FD-410A-9CBC-1BF5BCAF8493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72426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39;p5">
            <a:extLst>
              <a:ext uri="{5ED522A3-6E46-4E9C-BFD2-85163F0C0491}">
                <a16:creationId xmlns:a16="http://schemas.microsoft.com/office/drawing/2010/main" id="{2A6772D0-33C6-46DD-AC33-D8B85B4B6CFB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FFC0418E-C776-40EA-9763-F9C06A63662F}" type="slidenum"/>
            <a:endParaRPr dirty="0" lang="en-US"/>
          </a:p>
        </p:txBody>
      </p:sp>
      <p:sp>
        <p:nvSpPr>
          <p:cNvPr hidden="false" id="5" name="Footer Placeholder 4">
            <a:extLst>
              <a:ext uri="{573C5A0F-BE18-4E20-9224-15144CFE5D7D}">
                <a16:creationId xmlns:a16="http://schemas.microsoft.com/office/drawing/2010/main" id="{3733CF0C-887B-4387-B970-FF67976466C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B36177DF-2B2F-4F47-A034-E833835E2E19}">
                <a16:creationId xmlns:a16="http://schemas.microsoft.com/office/drawing/2010/main" id="{0DC83E1A-43F9-435E-A7AC-BE13B3936E6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464BB40E-E278-4E84-B53A-3D6B75BEE22B}">
        <p14:creationId xmlns:p14="http://schemas.microsoft.com/office/powerpoint/2010/main" val="1723796894729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3;p21">
            <a:extLst>
              <a:ext uri="{93B0C2AA-51F3-4710-961B-C601F928CD30}">
                <a16:creationId xmlns:a16="http://schemas.microsoft.com/office/drawing/2010/main" id="{D6451753-2AD3-4A93-9294-9B29D9D4F1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4;p21">
            <a:extLst>
              <a:ext uri="{2DC387B6-C422-4A5B-A770-44FE7D88DAA9}">
                <a16:creationId xmlns:a16="http://schemas.microsoft.com/office/drawing/2010/main" id="{2CC0378B-A813-4EEF-8E88-12893256B5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5;p21">
            <a:extLst>
              <a:ext uri="{FF7ED30A-D363-44BF-A7E7-BC8C9854123E}">
                <a16:creationId xmlns:a16="http://schemas.microsoft.com/office/drawing/2010/main" id="{9CA6BF7C-3608-45A0-9F89-09D3D4F6E0D3}"/>
              </a:ext>
            </a:extLst>
          </p:cNvPr>
          <p:cNvSpPr/>
          <p:nvPr>
            <p:ph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740C2D97-B2CA-4467-A630-8499A05F1F3F}" type="slidenum"/>
            <a:endParaRPr dirty="0" lang="en-US"/>
          </a:p>
        </p:txBody>
      </p:sp>
      <p:sp>
        <p:nvSpPr>
          <p:cNvPr id="5" name="Google Shape;196;p21">
            <a:extLst>
              <a:ext uri="{BDD077A1-748F-43DC-9F40-F64A0841CBAA}">
                <a16:creationId xmlns:a16="http://schemas.microsoft.com/office/drawing/2010/main" id="{AAE58B9B-B9FC-4DDA-AE9F-AC824EE7EC0D}"/>
              </a:ext>
            </a:extLst>
          </p:cNvPr>
          <p:cNvSpPr txBox="1"/>
          <p:nvPr/>
        </p:nvSpPr>
        <p:spPr>
          <a:xfrm rot="0"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4900">
                <a:solidFill>
                  <a:srgbClr val="0a004a"/>
                </a:solidFill>
                <a:latin typeface="DM Sans"/>
              </a:rPr>
              <a:t>Create a Post on Facebook or Instagram</a:t>
            </a:r>
            <a:endParaRPr b="1" dirty="0" lang="en" sz="49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6" name="Google Shape;197;p21">
            <a:extLst>
              <a:ext uri="{55B1D041-4D8A-4FD7-821C-6D6602D39165}">
                <a16:creationId xmlns:a16="http://schemas.microsoft.com/office/drawing/2010/main" id="{0E0E8FFC-C10E-496B-AD90-A5278F899BAD}"/>
              </a:ext>
            </a:extLst>
          </p:cNvPr>
          <p:cNvSpPr txBox="1"/>
          <p:nvPr/>
        </p:nvSpPr>
        <p:spPr>
          <a:xfrm rot="0"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3200">
                <a:solidFill>
                  <a:srgbClr val="21a8b0"/>
                </a:solidFill>
                <a:latin typeface="DM Sans"/>
              </a:rPr>
              <a:t>Templates</a:t>
            </a:r>
            <a:endParaRPr dirty="0" lang="en" sz="3200">
              <a:solidFill>
                <a:srgbClr val="21a8b0"/>
              </a:solidFill>
              <a:latin typeface="DM Sans"/>
            </a:endParaRPr>
          </a:p>
        </p:txBody>
      </p:sp>
      <p:pic>
        <p:nvPicPr>
          <p:cNvPr id="7" name="Google Shape;198;p21">
            <a:extLst>
              <a:ext uri="{6DC7B7A5-CA4B-433D-9213-90480C77496B}">
                <a16:creationId xmlns:a16="http://schemas.microsoft.com/office/drawing/2010/main" id="{282A5E1F-A611-4869-8CB7-B7B7828636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-1426625" y="5950554"/>
            <a:ext cx="2803099" cy="28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9;p21">
            <a:extLst>
              <a:ext uri="{F65DDBBA-DAA0-442A-A869-CBBEF61EC76A}">
                <a16:creationId xmlns:a16="http://schemas.microsoft.com/office/drawing/2010/main" id="{8001A34B-6194-47BF-8CA1-665E014FA6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0;p21">
            <a:extLst>
              <a:ext uri="{A08D381A-4528-4E10-A646-CBB0DDD3C88B}">
                <a16:creationId xmlns:a16="http://schemas.microsoft.com/office/drawing/2010/main" id="{E6CFECAE-25DE-4F6E-A652-CCF864E8AB31}"/>
              </a:ext>
            </a:extLst>
          </p:cNvPr>
          <p:cNvSpPr/>
          <p:nvPr/>
        </p:nvSpPr>
        <p:spPr>
          <a:xfrm rot="0"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 </a:t>
            </a:r>
            <a:endParaRPr dirty="0" lang="en-US"/>
          </a:p>
        </p:txBody>
      </p:sp>
      <p:sp>
        <p:nvSpPr>
          <p:cNvPr id="10" name="Google Shape;201;p21">
            <a:extLst>
              <a:ext uri="{7E29DBDA-A3D2-4C09-92C3-4F2DE4E6BA80}">
                <a16:creationId xmlns:a16="http://schemas.microsoft.com/office/drawing/2010/main" id="{CE509F61-DE0B-4F4E-B228-6838DFF54E2A}"/>
              </a:ext>
            </a:extLst>
          </p:cNvPr>
          <p:cNvSpPr/>
          <p:nvPr/>
        </p:nvSpPr>
        <p:spPr>
          <a:xfrm rot="0">
            <a:off x="4708599" y="7285825"/>
            <a:ext cx="5452499" cy="5452499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1" name="Google Shape;202;p21">
            <a:extLst>
              <a:ext uri="{173261EB-C43D-4BE9-9218-07F7C4231718}">
                <a16:creationId xmlns:a16="http://schemas.microsoft.com/office/drawing/2010/main" id="{22327360-B234-4E74-84F0-1B0BF671D3A1}"/>
              </a:ext>
            </a:extLst>
          </p:cNvPr>
          <p:cNvSpPr/>
          <p:nvPr/>
        </p:nvSpPr>
        <p:spPr>
          <a:xfrm rot="0"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2" name="Google Shape;203;p21">
            <a:extLst>
              <a:ext uri="{D72BF92D-650A-4594-80AC-4FBD26172391}">
                <a16:creationId xmlns:a16="http://schemas.microsoft.com/office/drawing/2010/main" id="{CB6A07A6-8C22-44D6-889B-B1B6817DCF7D}"/>
              </a:ext>
            </a:extLst>
          </p:cNvPr>
          <p:cNvSpPr/>
          <p:nvPr/>
        </p:nvSpPr>
        <p:spPr>
          <a:xfrm rot="0">
            <a:off x="-2572350" y="-69175"/>
            <a:ext cx="2566199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3" name="Google Shape;204;p21">
            <a:extLst>
              <a:ext uri="{94776593-C927-4CB1-ABAD-7C67B575B66B}">
                <a16:creationId xmlns:a16="http://schemas.microsoft.com/office/drawing/2010/main" id="{D3BA9BB0-C6FE-4A58-99A9-FC1AA0F3263C}"/>
              </a:ext>
            </a:extLst>
          </p:cNvPr>
          <p:cNvSpPr/>
          <p:nvPr/>
        </p:nvSpPr>
        <p:spPr>
          <a:xfrm rot="0">
            <a:off x="7778549" y="-69175"/>
            <a:ext cx="2566199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4" name="Google Shape;205;p21">
            <a:extLst>
              <a:ext uri="{219178BE-E468-483A-81A7-5538D8487832}">
                <a16:creationId xmlns:a16="http://schemas.microsoft.com/office/drawing/2010/main" id="{37DF352A-6F22-4035-B086-A5876AAFF63F}"/>
              </a:ext>
            </a:extLst>
          </p:cNvPr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5" name="Google Shape;206;p21">
            <a:extLst>
              <a:ext uri="{B7382B00-B56D-4730-B0E3-CC6D020F4B6E}">
                <a16:creationId xmlns:a16="http://schemas.microsoft.com/office/drawing/2010/main" id="{22E7D654-9158-42DE-A29F-4ABD9814D859}"/>
              </a:ext>
            </a:extLst>
          </p:cNvPr>
          <p:cNvSpPr/>
          <p:nvPr/>
        </p:nvSpPr>
        <p:spPr>
          <a:xfrm rot="5400000">
            <a:off x="2354099" y="6137274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16" name="Google Shape;207;p21">
            <a:extLst>
              <a:ext uri="{4EC30F3A-1CF9-41ED-A2B4-163B482D4487}">
                <a16:creationId xmlns:a16="http://schemas.microsoft.com/office/drawing/2010/main" id="{3E5E0D0D-30E5-4E8A-810E-6DA432C5F2F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rot="0">
            <a:off x="5827394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08;p21">
            <a:extLst>
              <a:ext uri="{B80E6EDF-C4D9-4610-92C8-7AE1A26C672E}">
                <a16:creationId xmlns:a16="http://schemas.microsoft.com/office/drawing/2010/main" id="{63F2885D-38E4-4968-BC26-1F73852CAE9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 rot="1200043">
            <a:off x="5445039" y="4484476"/>
            <a:ext cx="598122" cy="94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09;p21">
            <a:extLst>
              <a:ext uri="{30965D43-E574-43A4-B723-38FCE94F31A2}">
                <a16:creationId xmlns:a16="http://schemas.microsoft.com/office/drawing/2010/main" id="{D8075F68-3ED3-4310-ADA5-3E9337FCB72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 rot="660008">
            <a:off x="481823" y="1057653"/>
            <a:ext cx="1068105" cy="93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10;p21">
            <a:extLst>
              <a:ext uri="{3A6C2133-CE09-4B17-BB3C-253209B2E3BC}">
                <a16:creationId xmlns:a16="http://schemas.microsoft.com/office/drawing/2010/main" id="{1870CEEA-666E-4A4C-BB07-81172B8E4210}"/>
              </a:ext>
            </a:extLst>
          </p:cNvPr>
          <p:cNvSpPr/>
          <p:nvPr/>
        </p:nvSpPr>
        <p:spPr>
          <a:xfrm rot="0">
            <a:off x="4763775" y="4499274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hidden="false" id="20" name="Footer Placeholder 4">
            <a:extLst>
              <a:ext uri="{24AF6EE0-A2EA-4C92-90B7-C8C33A4FD0CA}">
                <a16:creationId xmlns:a16="http://schemas.microsoft.com/office/drawing/2010/main" id="{AFB7E742-A92C-490D-B0D3-E26C570F0F08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1" name="Date Placeholder 3">
            <a:extLst>
              <a:ext uri="{7CEFC3D2-C40C-4305-AD5F-8B669F5052DE}">
                <a16:creationId xmlns:a16="http://schemas.microsoft.com/office/drawing/2010/main" id="{BAD0A3FD-8906-456E-A6AB-2A6B958BE8E0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C3872C62-0E7C-4EF9-9CF0-CA172FC5FF2A}">
        <p14:creationId xmlns:p14="http://schemas.microsoft.com/office/powerpoint/2010/main" val="1723796894709"/>
      </p:ext>
    </p:extLst>
  </p:cSld>
  <p:clrMapOvr>
    <a:masterClrMapping/>
  </p:clrMapOvr>
</p:sldLayout>
</file>

<file path=ppt/slideLayouts/slideLayout2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Col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>
            <a:extLst>
              <a:ext uri="{62F068EC-F714-47F6-820C-6B3363938164}">
                <a16:creationId xmlns:a16="http://schemas.microsoft.com/office/drawing/2010/main" id="{7DE57251-8BA7-4F8F-B237-5C739DC674D4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198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42;p6">
            <a:extLst>
              <a:ext uri="{2CC810CB-D21F-4167-AAFA-518DD3C6CAC3}">
                <a16:creationId xmlns:a16="http://schemas.microsoft.com/office/drawing/2010/main" id="{52C408C3-5A02-451D-8C44-0D3BB6E04857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33999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43;p6">
            <a:extLst>
              <a:ext uri="{036C8B5D-11CB-4600-9F07-CEC6F7D03B48}">
                <a16:creationId xmlns:a16="http://schemas.microsoft.com/office/drawing/2010/main" id="{93874B04-E513-4DB0-AF07-51C370D4259F}"/>
              </a:ext>
            </a:extLst>
          </p:cNvPr>
          <p:cNvSpPr/>
          <p:nvPr>
            <p:ph idx="2" type="body"/>
          </p:nvPr>
        </p:nvSpPr>
        <p:spPr>
          <a:xfrm rot="0">
            <a:off x="4107540" y="2253729"/>
            <a:ext cx="33999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44;p6">
            <a:extLst>
              <a:ext uri="{AA652D17-FAAF-4F10-9E12-83AC1CCB0E15}">
                <a16:creationId xmlns:a16="http://schemas.microsoft.com/office/drawing/2010/main" id="{F75F87D5-D147-44D9-8476-6083C101C48F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E3D205C3-C582-4401-A540-BDD9CBE3C865}" type="slidenum"/>
            <a:endParaRPr dirty="0" lang="en-US"/>
          </a:p>
        </p:txBody>
      </p:sp>
      <p:sp>
        <p:nvSpPr>
          <p:cNvPr hidden="false" id="6" name="Footer Placeholder 4">
            <a:extLst>
              <a:ext uri="{A9C75FA5-7040-42AE-9CE0-C1DF697D4AC2}">
                <a16:creationId xmlns:a16="http://schemas.microsoft.com/office/drawing/2010/main" id="{6CBDE61F-63A3-4B1B-A6CE-8DB556A0E01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Date Placeholder 3">
            <a:extLst>
              <a:ext uri="{0EAB4F26-FB24-4C20-961C-B215D8952FAD}">
                <a16:creationId xmlns:a16="http://schemas.microsoft.com/office/drawing/2010/main" id="{824B1836-6C4C-4D90-A4EB-DF8E5F7DEAA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7A6347E-505C-4F6F-8A7C-AF0177737A8C}">
        <p14:creationId xmlns:p14="http://schemas.microsoft.com/office/powerpoint/2010/main" val="1723796894730"/>
      </p:ext>
    </p:extLst>
  </p:cSld>
  <p:clrMapOvr>
    <a:masterClrMapping/>
  </p:clrMapOvr>
</p:sldLayout>
</file>

<file path=ppt/slideLayouts/slideLayout2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;p7">
            <a:extLst>
              <a:ext uri="{7000D3E4-28F4-43E8-B1A6-7A7A324720A3}">
                <a16:creationId xmlns:a16="http://schemas.microsoft.com/office/drawing/2010/main" id="{118BE5F0-F658-47DF-A710-517E8E16DF7D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198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47;p7">
            <a:extLst>
              <a:ext uri="{0FE6A801-F9E4-468E-99CA-A8ED75FECE78}">
                <a16:creationId xmlns:a16="http://schemas.microsoft.com/office/drawing/2010/main" id="{0EDC0042-EE77-4139-861E-6B2BA52B68DD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4D5CE9F9-8F83-4C9B-84C9-B07689886753}" type="slidenum"/>
            <a:endParaRPr dirty="0" lang="en-US"/>
          </a:p>
        </p:txBody>
      </p:sp>
      <p:sp>
        <p:nvSpPr>
          <p:cNvPr hidden="false" id="4" name="Footer Placeholder 4">
            <a:extLst>
              <a:ext uri="{F5014CC8-54AD-4B1F-B57E-97D1F2233947}">
                <a16:creationId xmlns:a16="http://schemas.microsoft.com/office/drawing/2010/main" id="{8E97F8DC-7D75-4C55-B722-9D800F452C5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8DF6CCA6-3FAE-4A48-B03F-31F6A893B97F}">
                <a16:creationId xmlns:a16="http://schemas.microsoft.com/office/drawing/2010/main" id="{CBF69C7A-954D-47AA-8143-3496769586C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7D440A5-A17C-404F-82A0-70BB0B12A994}">
        <p14:creationId xmlns:p14="http://schemas.microsoft.com/office/powerpoint/2010/main" val="1723796894731"/>
      </p:ext>
    </p:extLst>
  </p:cSld>
  <p:clrMapOvr>
    <a:masterClrMapping/>
  </p:clrMapOvr>
</p:sldLayout>
</file>

<file path=ppt/slideLayouts/slideLayout2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8">
            <a:extLst>
              <a:ext uri="{890A06EB-13B1-4125-BCEC-6F00329BE7E5}">
                <a16:creationId xmlns:a16="http://schemas.microsoft.com/office/drawing/2010/main" id="{9FE14469-70B3-4E9E-B1A6-109FA5B886D3}"/>
              </a:ext>
            </a:extLst>
          </p:cNvPr>
          <p:cNvSpPr txBox="1"/>
          <p:nvPr/>
        </p:nvSpPr>
        <p:spPr>
          <a:xfrm rot="0">
            <a:off x="593669" y="713771"/>
            <a:ext cx="7242600" cy="1119899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Target Audience 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400">
                <a:solidFill>
                  <a:srgbClr val="677b8c"/>
                </a:solidFill>
                <a:latin typeface="DM Sans"/>
              </a:rPr>
              <a:t>Craft a target audience for the business you’ve selected</a:t>
            </a:r>
            <a:r>
              <a:rPr dirty="0" lang="en">
                <a:solidFill>
                  <a:srgbClr val="677b8c"/>
                </a:solidFill>
                <a:latin typeface="DM Sans"/>
              </a:rPr>
              <a:t>.</a:t>
            </a:r>
            <a:endParaRPr dirty="0" lang="en">
              <a:solidFill>
                <a:srgbClr val="677b8c"/>
              </a:solidFill>
              <a:latin typeface="DM Sans"/>
            </a:endParaRPr>
          </a:p>
        </p:txBody>
      </p:sp>
      <p:pic>
        <p:nvPicPr>
          <p:cNvPr id="3" name="Google Shape;50;p8">
            <a:extLst>
              <a:ext uri="{387B2DDA-5F36-453F-8ADB-3AECBF58C61C}">
                <a16:creationId xmlns:a16="http://schemas.microsoft.com/office/drawing/2010/main" id="{16466C2D-3447-4B2D-AEFF-A076F2E20D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4730525" y="4038592"/>
            <a:ext cx="2241149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51;p8">
            <a:extLst>
              <a:ext uri="{930C344C-E435-4E66-AF4B-F5229D922B0B}">
                <a16:creationId xmlns:a16="http://schemas.microsoft.com/office/drawing/2010/main" id="{E42A54AA-B356-4427-BC6C-41481EC0885F}"/>
              </a:ext>
            </a:extLst>
          </p:cNvPr>
          <p:cNvGraphicFramePr/>
          <p:nvPr/>
        </p:nvGraphicFramePr>
        <p:xfrm rot="0">
          <a:off x="679049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{A1D4EA70-009F-4964-84A2-7AF846935586}</a:tableStyleId>
              </a:tblPr>
              <a:tblGrid>
                <a:gridCol w="1282175"/>
                <a:gridCol w="1855950"/>
                <a:gridCol w="821425"/>
                <a:gridCol w="1169125"/>
                <a:gridCol w="1282175"/>
              </a:tblGrid>
              <a:tr h="377675">
                <a:tc gridSpan="5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>
                          <a:solidFill>
                            <a:srgbClr val="677b8c"/>
                          </a:solidFill>
                          <a:latin typeface="DM Sans"/>
                        </a:rPr>
                        <a:t>Target Audience Name</a:t>
                      </a:r>
                      <a:r>
                        <a:rPr dirty="0" lang="en">
                          <a:solidFill>
                            <a:srgbClr val="677b8c"/>
                          </a:solidFill>
                          <a:latin typeface="DM Sans"/>
                        </a:rPr>
                        <a:t>: </a:t>
                      </a:r>
                      <a:endParaRPr dirty="0" lang="en">
                        <a:solidFill>
                          <a:srgbClr val="677b8c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441975">
                <a:tc gridSpan="5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u="sng">
                          <a:solidFill>
                            <a:srgbClr val="677b8c"/>
                          </a:solidFill>
                          <a:latin typeface="DM Sans"/>
                        </a:rPr>
                        <a:t>Needs</a:t>
                      </a:r>
                      <a:r>
                        <a:rPr dirty="0" lang="en">
                          <a:solidFill>
                            <a:srgbClr val="677b8c"/>
                          </a:solidFill>
                          <a:latin typeface="DM Sans"/>
                        </a:rPr>
                        <a:t>: </a:t>
                      </a:r>
                    </a:p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/>
                        <a:t/>
                      </a:r>
                      <a:endParaRPr dirty="0" lang="en-US"/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00875">
                <a:tc gridSpan="3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u="sng">
                          <a:solidFill>
                            <a:srgbClr val="677b8c"/>
                          </a:solidFill>
                          <a:latin typeface="DM Sans"/>
                        </a:rPr>
                        <a:t>Demographics:</a:t>
                      </a:r>
                      <a:br>
                        <a:rPr dirty="0" lang="en" u="sng">
                          <a:solidFill>
                            <a:srgbClr val="677b8c"/>
                          </a:solidFill>
                          <a:latin typeface="DM Sans"/>
                        </a:rPr>
                      </a:br>
                      <a:endParaRPr dirty="0" lang="en" u="sng">
                        <a:solidFill>
                          <a:srgbClr val="677b8c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US" u="sng">
                          <a:solidFill>
                            <a:srgbClr val="677b8c"/>
                          </a:solidFill>
                          <a:latin typeface="DM Sans"/>
                        </a:rPr>
                        <a:t/>
                      </a:r>
                      <a:endParaRPr b="1" dirty="0" lang="en-US" u="sng">
                        <a:solidFill>
                          <a:srgbClr val="677b8c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</a:tr>
              <a:tr h="2071425">
                <a:tc gridSpan="2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u="sng">
                          <a:solidFill>
                            <a:srgbClr val="677b8c"/>
                          </a:solidFill>
                          <a:latin typeface="DM Sans"/>
                        </a:rPr>
                        <a:t>Interests</a:t>
                      </a:r>
                    </a:p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>
                          <a:latin typeface="DM Sans"/>
                        </a:rPr>
                        <a:t/>
                      </a:r>
                      <a:endParaRPr dirty="0" lang="en-US"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gridSpan="3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u="sng">
                          <a:solidFill>
                            <a:srgbClr val="677b8c"/>
                          </a:solidFill>
                          <a:latin typeface="DM Sans"/>
                        </a:rPr>
                        <a:t>Behaviors</a:t>
                      </a:r>
                    </a:p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US" u="sng">
                          <a:solidFill>
                            <a:srgbClr val="677b8c"/>
                          </a:solidFill>
                          <a:latin typeface="DM Sans"/>
                        </a:rPr>
                        <a:t/>
                      </a:r>
                      <a:endParaRPr b="1" dirty="0" lang="en-US" u="sng">
                        <a:solidFill>
                          <a:srgbClr val="677b8c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" name="Google Shape;52;p8">
            <a:extLst>
              <a:ext uri="{C0A268BE-9707-44E4-801E-E1ABD2790AAE}">
                <a16:creationId xmlns:a16="http://schemas.microsoft.com/office/drawing/2010/main" id="{61B96514-4445-464F-BADE-D68AB4806653}"/>
              </a:ext>
            </a:extLst>
          </p:cNvPr>
          <p:cNvSpPr txBox="1"/>
          <p:nvPr/>
        </p:nvSpPr>
        <p:spPr>
          <a:xfrm rot="0">
            <a:off x="4730525" y="4038600"/>
            <a:ext cx="2240999" cy="227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latin typeface="Karla"/>
              </a:rPr>
              <a:t>Place image here</a:t>
            </a:r>
            <a:endParaRPr dirty="0" lang="en">
              <a:latin typeface="Karla"/>
            </a:endParaRPr>
          </a:p>
        </p:txBody>
      </p:sp>
      <p:sp>
        <p:nvSpPr>
          <p:cNvPr id="6" name="Google Shape;53;p8">
            <a:extLst>
              <a:ext uri="{6B9541A7-58E1-4D24-ACC2-7040DB3AC138}">
                <a16:creationId xmlns:a16="http://schemas.microsoft.com/office/drawing/2010/main" id="{23A7B84C-1C60-4271-B5D9-8343569F68D4}"/>
              </a:ext>
            </a:extLst>
          </p:cNvPr>
          <p:cNvSpPr/>
          <p:nvPr>
            <p:ph type="body"/>
          </p:nvPr>
        </p:nvSpPr>
        <p:spPr>
          <a:xfrm rot="0">
            <a:off x="679049" y="4104486"/>
            <a:ext cx="3940800" cy="2430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54;p8">
            <a:extLst>
              <a:ext uri="{4AE5BD76-ED2D-4617-9B52-53A3738C25BD}">
                <a16:creationId xmlns:a16="http://schemas.microsoft.com/office/drawing/2010/main" id="{55BBE483-0BB0-4763-83B7-F8247DE8D47B}"/>
              </a:ext>
            </a:extLst>
          </p:cNvPr>
          <p:cNvSpPr/>
          <p:nvPr>
            <p:ph idx="1" type="body"/>
          </p:nvPr>
        </p:nvSpPr>
        <p:spPr>
          <a:xfrm rot="0">
            <a:off x="679049" y="6814674"/>
            <a:ext cx="31383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55;p8">
            <a:extLst>
              <a:ext uri="{F5E7A0F4-6957-4409-A193-97867FE3A2A5}">
                <a16:creationId xmlns:a16="http://schemas.microsoft.com/office/drawing/2010/main" id="{1E42119F-45B7-4EE1-9D84-743DEABAD0B6}"/>
              </a:ext>
            </a:extLst>
          </p:cNvPr>
          <p:cNvSpPr/>
          <p:nvPr>
            <p:ph idx="2" type="body"/>
          </p:nvPr>
        </p:nvSpPr>
        <p:spPr>
          <a:xfrm rot="0">
            <a:off x="3833374" y="6814674"/>
            <a:ext cx="32565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Google Shape;56;p8">
            <a:extLst>
              <a:ext uri="{C140660D-E9AF-452C-B69B-2DCEEF352EC4}">
                <a16:creationId xmlns:a16="http://schemas.microsoft.com/office/drawing/2010/main" id="{8E086694-9AA5-43F8-846E-6D76522E7085}"/>
              </a:ext>
            </a:extLst>
          </p:cNvPr>
          <p:cNvSpPr/>
          <p:nvPr>
            <p:ph idx="3" type="body"/>
          </p:nvPr>
        </p:nvSpPr>
        <p:spPr>
          <a:xfrm rot="0">
            <a:off x="679049" y="2646200"/>
            <a:ext cx="6410700" cy="1178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0" name="Footer Placeholder 4">
            <a:extLst>
              <a:ext uri="{AD5B5265-7A3C-427F-9E42-45AD0439060A}">
                <a16:creationId xmlns:a16="http://schemas.microsoft.com/office/drawing/2010/main" id="{B0A566BA-B7B9-49E8-B003-6809BDA05FFC}"/>
              </a:ext>
            </a:extLst>
          </p:cNvPr>
          <p:cNvSpPr>
            <a:spLocks noGrp="true"/>
          </p:cNvSpPr>
          <p:nvPr>
            <p:ph idx="4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1" name="Slide Number Placeholder 5">
            <a:extLst>
              <a:ext uri="{45A08ABA-E048-4D67-91CF-93B457D4B061}">
                <a16:creationId xmlns:a16="http://schemas.microsoft.com/office/drawing/2010/main" id="{6203F084-E2A6-4579-AD04-3C22AED29064}"/>
              </a:ext>
            </a:extLst>
          </p:cNvPr>
          <p:cNvSpPr>
            <a:spLocks noGrp="true"/>
          </p:cNvSpPr>
          <p:nvPr>
            <p:ph idx="5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2" name="Date Placeholder 3">
            <a:extLst>
              <a:ext uri="{862F9EE9-474B-4B83-B484-D0DDDD36B0EF}">
                <a16:creationId xmlns:a16="http://schemas.microsoft.com/office/drawing/2010/main" id="{4401FFC4-03B4-4A64-A145-DFA80B8F2C4F}"/>
              </a:ext>
            </a:extLst>
          </p:cNvPr>
          <p:cNvSpPr>
            <a:spLocks noGrp="true"/>
          </p:cNvSpPr>
          <p:nvPr>
            <p:ph idx="6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33802FD-6947-4842-9DB4-3002FDB33ED0}">
        <p14:creationId xmlns:p14="http://schemas.microsoft.com/office/powerpoint/2010/main" val="1723796894733"/>
      </p:ext>
    </p:extLst>
  </p:cSld>
  <p:clrMapOvr>
    <a:masterClrMapping/>
  </p:clrMapOvr>
</p:sldLayout>
</file>

<file path=ppt/slideLayouts/slideLayout2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4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8;p9">
            <a:extLst>
              <a:ext uri="{3DA9D03C-EC63-4FF0-A2DC-7B5847AD122C}">
                <a16:creationId xmlns:a16="http://schemas.microsoft.com/office/drawing/2010/main" id="{A323EB8F-70FB-459F-BEEB-6A3EBAC4B7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3291875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9;p9">
            <a:extLst>
              <a:ext uri="{5F8B5944-411A-4571-AC9D-E0360986C081}">
                <a16:creationId xmlns:a16="http://schemas.microsoft.com/office/drawing/2010/main" id="{87308A26-99CD-42EF-B954-09549C04CCBF}"/>
              </a:ext>
            </a:extLst>
          </p:cNvPr>
          <p:cNvSpPr/>
          <p:nvPr/>
        </p:nvSpPr>
        <p:spPr>
          <a:xfrm rot="0">
            <a:off x="483650" y="16755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60;p9">
            <a:extLst>
              <a:ext uri="{96F3F8E4-C494-4501-81B8-3A0C415B90A1}">
                <a16:creationId xmlns:a16="http://schemas.microsoft.com/office/drawing/2010/main" id="{82E5F404-9BE6-4072-97B0-410ADFEC8164}"/>
              </a:ext>
            </a:extLst>
          </p:cNvPr>
          <p:cNvSpPr/>
          <p:nvPr>
            <p:ph type="body"/>
          </p:nvPr>
        </p:nvSpPr>
        <p:spPr>
          <a:xfrm rot="0">
            <a:off x="656449" y="4350500"/>
            <a:ext cx="3940800" cy="2178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61;p9">
            <a:extLst>
              <a:ext uri="{CE41B280-69B8-46F5-A966-E27D2B0BFCFA}">
                <a16:creationId xmlns:a16="http://schemas.microsoft.com/office/drawing/2010/main" id="{E50CEA63-F945-4459-A4C0-D3750400D8AD}"/>
              </a:ext>
            </a:extLst>
          </p:cNvPr>
          <p:cNvSpPr/>
          <p:nvPr>
            <p:ph idx="1" type="body"/>
          </p:nvPr>
        </p:nvSpPr>
        <p:spPr>
          <a:xfrm rot="0">
            <a:off x="656449" y="7033675"/>
            <a:ext cx="31383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62;p9">
            <a:extLst>
              <a:ext uri="{A27FA943-E5F6-482A-B4B0-9D558D0F4F6E}">
                <a16:creationId xmlns:a16="http://schemas.microsoft.com/office/drawing/2010/main" id="{43DF262B-54E6-4C23-912E-29484708449C}"/>
              </a:ext>
            </a:extLst>
          </p:cNvPr>
          <p:cNvSpPr/>
          <p:nvPr>
            <p:ph idx="2" type="body"/>
          </p:nvPr>
        </p:nvSpPr>
        <p:spPr>
          <a:xfrm rot="0">
            <a:off x="656449" y="2838700"/>
            <a:ext cx="6453300" cy="969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63;p9">
            <a:extLst>
              <a:ext uri="{47FCFA90-97FC-4E94-A1FB-B1E8E72A2B9B}">
                <a16:creationId xmlns:a16="http://schemas.microsoft.com/office/drawing/2010/main" id="{9B6A8C82-7342-412D-97F4-72970131C85A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Target Audience 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Craft a target audience for your selected business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8" name="Google Shape;64;p9">
            <a:extLst>
              <a:ext uri="{7E7BC448-5A8A-4A4A-A88F-8BE6FCF04B23}">
                <a16:creationId xmlns:a16="http://schemas.microsoft.com/office/drawing/2010/main" id="{5507720E-D71E-4363-8720-CB56AC5D4530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cxnSp>
        <p:nvCxnSpPr>
          <p:cNvPr id="9" name="Google Shape;65;p9">
            <a:extLst>
              <a:ext uri="{2173B8C5-30BF-45EF-9076-63680A93F250}">
                <a16:creationId xmlns:a16="http://schemas.microsoft.com/office/drawing/2010/main" id="{62AA06DD-17D3-4CD5-8AAA-0BB6604B28A1}"/>
              </a:ext>
            </a:extLst>
          </p:cNvPr>
          <p:cNvCxnSpPr/>
          <p:nvPr/>
        </p:nvCxnSpPr>
        <p:spPr>
          <a:xfrm flipH="true" rot="10800000">
            <a:off x="625900" y="2380274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0" name="Google Shape;66;p9">
            <a:extLst>
              <a:ext uri="{792DCCD2-13AF-48CA-8FF6-94C124A81199}">
                <a16:creationId xmlns:a16="http://schemas.microsoft.com/office/drawing/2010/main" id="{607A0C4C-8E51-448F-906E-F2FC3D8736C1}"/>
              </a:ext>
            </a:extLst>
          </p:cNvPr>
          <p:cNvCxnSpPr/>
          <p:nvPr/>
        </p:nvCxnSpPr>
        <p:spPr>
          <a:xfrm flipH="true" rot="10800000">
            <a:off x="625900" y="3922575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1" name="Google Shape;67;p9">
            <a:extLst>
              <a:ext uri="{285F4D01-A0C0-421F-B59F-3B569D0E6D85}">
                <a16:creationId xmlns:a16="http://schemas.microsoft.com/office/drawing/2010/main" id="{98895791-360B-4CA6-A008-D7F14EC71164}"/>
              </a:ext>
            </a:extLst>
          </p:cNvPr>
          <p:cNvCxnSpPr/>
          <p:nvPr/>
        </p:nvCxnSpPr>
        <p:spPr>
          <a:xfrm flipH="true" rot="10800000">
            <a:off x="704000" y="6613875"/>
            <a:ext cx="63582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sp>
        <p:nvSpPr>
          <p:cNvPr id="12" name="Google Shape;68;p9">
            <a:extLst>
              <a:ext uri="{8B9DC35F-F7C1-4110-A3D2-D44CCD03CEF2}">
                <a16:creationId xmlns:a16="http://schemas.microsoft.com/office/drawing/2010/main" id="{CE842EA6-3DE0-48C5-937A-DC2264D8B6EA}"/>
              </a:ext>
            </a:extLst>
          </p:cNvPr>
          <p:cNvSpPr txBox="1"/>
          <p:nvPr/>
        </p:nvSpPr>
        <p:spPr>
          <a:xfrm rot="0">
            <a:off x="656449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1800">
                <a:solidFill>
                  <a:srgbClr val="0a004a"/>
                </a:solidFill>
                <a:latin typeface="DM Sans"/>
              </a:rPr>
              <a:t>Target Audience Name</a:t>
            </a:r>
            <a:endParaRPr b="1" dirty="0" lang="en" sz="18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3" name="Google Shape;69;p9">
            <a:extLst>
              <a:ext uri="{1BA42387-DDCF-4239-9C11-73E2774E57DC}">
                <a16:creationId xmlns:a16="http://schemas.microsoft.com/office/drawing/2010/main" id="{4920DAC9-76BD-4059-A8E3-75A543C53C51}"/>
              </a:ext>
            </a:extLst>
          </p:cNvPr>
          <p:cNvSpPr txBox="1"/>
          <p:nvPr/>
        </p:nvSpPr>
        <p:spPr>
          <a:xfrm rot="0">
            <a:off x="656449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Needs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4" name="Google Shape;70;p9">
            <a:extLst>
              <a:ext uri="{F0769AD9-A67E-4996-BFEF-0E8C6F93BC12}">
                <a16:creationId xmlns:a16="http://schemas.microsoft.com/office/drawing/2010/main" id="{F484F04A-39DF-41C4-967A-25F5AB41E175}"/>
              </a:ext>
            </a:extLst>
          </p:cNvPr>
          <p:cNvSpPr txBox="1"/>
          <p:nvPr/>
        </p:nvSpPr>
        <p:spPr>
          <a:xfrm rot="0">
            <a:off x="656449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Demographics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5" name="Google Shape;71;p9">
            <a:extLst>
              <a:ext uri="{3BF769FD-9781-4F5C-B865-9CE2CFF3FB92}">
                <a16:creationId xmlns:a16="http://schemas.microsoft.com/office/drawing/2010/main" id="{74D6D5AA-65BC-48B1-8565-E48D0D06A471}"/>
              </a:ext>
            </a:extLst>
          </p:cNvPr>
          <p:cNvSpPr txBox="1"/>
          <p:nvPr/>
        </p:nvSpPr>
        <p:spPr>
          <a:xfrm rot="0">
            <a:off x="656449" y="6625774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Interest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6" name="Google Shape;72;p9">
            <a:extLst>
              <a:ext uri="{CC008924-9BD2-4F0F-8322-FBE72BF70C91}">
                <a16:creationId xmlns:a16="http://schemas.microsoft.com/office/drawing/2010/main" id="{9DB3B2AB-5A18-4826-804B-E061D4547E2B}"/>
              </a:ext>
            </a:extLst>
          </p:cNvPr>
          <p:cNvSpPr txBox="1"/>
          <p:nvPr/>
        </p:nvSpPr>
        <p:spPr>
          <a:xfrm rot="0">
            <a:off x="4005444" y="6625774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Behaviors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cxnSp>
        <p:nvCxnSpPr>
          <p:cNvPr id="17" name="Google Shape;73;p9">
            <a:extLst>
              <a:ext uri="{7ACDC9C0-5648-4B59-8BC7-464CFBA779D6}">
                <a16:creationId xmlns:a16="http://schemas.microsoft.com/office/drawing/2010/main" id="{B35C18DB-D1F6-4CE4-82B2-92434A0EB934}"/>
              </a:ext>
            </a:extLst>
          </p:cNvPr>
          <p:cNvCxnSpPr/>
          <p:nvPr/>
        </p:nvCxnSpPr>
        <p:spPr>
          <a:xfrm rot="0">
            <a:off x="3894338" y="6625774"/>
            <a:ext cx="0" cy="21780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pic>
        <p:nvPicPr>
          <p:cNvPr id="18" name="Google Shape;74;p9">
            <a:extLst>
              <a:ext uri="{CE259E01-B838-4870-A8BF-8B4A92FB098A}">
                <a16:creationId xmlns:a16="http://schemas.microsoft.com/office/drawing/2010/main" id="{6A72F659-6458-4E22-8701-B256BE18DCB7}"/>
              </a:ext>
            </a:extLst>
          </p:cNvPr>
          <p:cNvPicPr/>
          <p:nvPr/>
        </p:nvPicPr>
        <p:blipFill>
          <a:blip r:embed="rId3"/>
          <a:srcRect b="0" l="0" r="0" t="0"/>
          <a:stretch>
            <a:fillRect/>
          </a:stretch>
        </p:blipFill>
        <p:spPr>
          <a:xfrm rot="0"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75;p9">
            <a:extLst>
              <a:ext uri="{A79B71F6-A90B-47CD-8DF3-7F9EFCC0CA36}">
                <a16:creationId xmlns:a16="http://schemas.microsoft.com/office/drawing/2010/main" id="{7DCBA4F9-691A-4966-8322-0B1C8E9D05E7}"/>
              </a:ext>
            </a:extLst>
          </p:cNvPr>
          <p:cNvSpPr txBox="1"/>
          <p:nvPr/>
        </p:nvSpPr>
        <p:spPr>
          <a:xfrm rot="0">
            <a:off x="5055275" y="5522975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chemeClr val="lt1"/>
                </a:solidFill>
                <a:latin typeface="DM Sans"/>
              </a:rPr>
              <a:t>Place image here</a:t>
            </a:r>
            <a:endParaRPr b="1" dirty="0" lang="en">
              <a:solidFill>
                <a:schemeClr val="lt1"/>
              </a:solidFill>
              <a:latin typeface="DM Sans"/>
            </a:endParaRPr>
          </a:p>
        </p:txBody>
      </p:sp>
      <p:sp>
        <p:nvSpPr>
          <p:cNvPr id="20" name="Google Shape;76;p9">
            <a:extLst>
              <a:ext uri="{99279A6E-5763-4083-AC28-B5E4290FDEFA}">
                <a16:creationId xmlns:a16="http://schemas.microsoft.com/office/drawing/2010/main" id="{E50FE01D-6BDF-4EE1-9123-9B23DC97E15A}"/>
              </a:ext>
            </a:extLst>
          </p:cNvPr>
          <p:cNvSpPr/>
          <p:nvPr>
            <p:ph idx="3" type="body"/>
          </p:nvPr>
        </p:nvSpPr>
        <p:spPr>
          <a:xfrm rot="0">
            <a:off x="3993924" y="7033675"/>
            <a:ext cx="31383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1" name="Google Shape;77;p9">
            <a:extLst>
              <a:ext uri="{79EEF6F2-B542-496F-8EE0-9E235B798A33}">
                <a16:creationId xmlns:a16="http://schemas.microsoft.com/office/drawing/2010/main" id="{18634945-32F5-45E8-8339-82A765DE25B4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4"/>
              </a:rPr>
              <a:t>aptly.co</a:t>
            </a:r>
            <a:endParaRPr dirty="0" lang="en" sz="1800">
              <a:noFill/>
              <a:latin typeface="DM Sans"/>
              <a:hlinkClick r:id="rId5"/>
            </a:endParaRPr>
          </a:p>
        </p:txBody>
      </p:sp>
      <p:sp>
        <p:nvSpPr>
          <p:cNvPr hidden="false" id="22" name="Footer Placeholder 4">
            <a:extLst>
              <a:ext uri="{77D41107-7D99-4CB7-A663-D28303739C4E}">
                <a16:creationId xmlns:a16="http://schemas.microsoft.com/office/drawing/2010/main" id="{13478B19-8F9A-4C1A-85EB-13437742687F}"/>
              </a:ext>
            </a:extLst>
          </p:cNvPr>
          <p:cNvSpPr>
            <a:spLocks noGrp="true"/>
          </p:cNvSpPr>
          <p:nvPr>
            <p:ph idx="4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3" name="Slide Number Placeholder 5">
            <a:extLst>
              <a:ext uri="{27FA464C-737F-4826-9C95-7DF35CA721FF}">
                <a16:creationId xmlns:a16="http://schemas.microsoft.com/office/drawing/2010/main" id="{BA06865D-62C2-473E-900C-848891C02EDB}"/>
              </a:ext>
            </a:extLst>
          </p:cNvPr>
          <p:cNvSpPr>
            <a:spLocks noGrp="true"/>
          </p:cNvSpPr>
          <p:nvPr>
            <p:ph idx="5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4" name="Date Placeholder 3">
            <a:extLst>
              <a:ext uri="{2376AACE-6A74-48FB-8BA4-43CD8D159B2F}">
                <a16:creationId xmlns:a16="http://schemas.microsoft.com/office/drawing/2010/main" id="{324CA37C-CB2D-46B3-A37C-F7F9E645C5D9}"/>
              </a:ext>
            </a:extLst>
          </p:cNvPr>
          <p:cNvSpPr>
            <a:spLocks noGrp="true"/>
          </p:cNvSpPr>
          <p:nvPr>
            <p:ph idx="6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EE52AB7-B5F9-4B5F-B475-D529038F0E1D}">
        <p14:creationId xmlns:p14="http://schemas.microsoft.com/office/powerpoint/2010/main" val="1723796894735"/>
      </p:ext>
    </p:extLst>
  </p:cSld>
  <p:clrMapOvr>
    <a:masterClrMapping/>
  </p:clrMapOvr>
</p:sldLayout>
</file>

<file path=ppt/slideLayouts/slideLayout2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;p10">
            <a:extLst>
              <a:ext uri="{CA5D2BE6-7430-4B2D-9C8C-DC02E904ACA0}">
                <a16:creationId xmlns:a16="http://schemas.microsoft.com/office/drawing/2010/main" id="{CCBF13BB-A850-47BB-BB42-877591BD4036}"/>
              </a:ext>
            </a:extLst>
          </p:cNvPr>
          <p:cNvSpPr txBox="1"/>
          <p:nvPr/>
        </p:nvSpPr>
        <p:spPr>
          <a:xfrm rot="0">
            <a:off x="436200" y="870275"/>
            <a:ext cx="6879600" cy="1148699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Map your customer’s journey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400">
                <a:solidFill>
                  <a:srgbClr val="677b8c"/>
                </a:solidFill>
                <a:latin typeface="DM Sans"/>
              </a:rPr>
              <a:t>Answer the questions below for each phase based of the customer journey using the target audience you developed for the business you selected. </a:t>
            </a:r>
            <a:endParaRPr dirty="0" lang="en" sz="1400">
              <a:solidFill>
                <a:srgbClr val="677b8c"/>
              </a:solidFill>
              <a:latin typeface="DM Sans"/>
            </a:endParaRPr>
          </a:p>
        </p:txBody>
      </p:sp>
      <p:graphicFrame>
        <p:nvGraphicFramePr>
          <p:cNvPr id="3" name="Google Shape;80;p10">
            <a:extLst>
              <a:ext uri="{345AEBA6-F33F-4076-873F-1503E01FD722}">
                <a16:creationId xmlns:a16="http://schemas.microsoft.com/office/drawing/2010/main" id="{83703437-9D21-4D37-B76F-C7632F6B2B4A}"/>
              </a:ext>
            </a:extLst>
          </p:cNvPr>
          <p:cNvGraphicFramePr/>
          <p:nvPr/>
        </p:nvGraphicFramePr>
        <p:xfrm rot="0">
          <a:off x="446387" y="2196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{5727346B-FE89-474C-901B-4455D0EB78C6}</a:tableStyleId>
              </a:tblPr>
              <a:tblGrid>
                <a:gridCol w="1406300"/>
                <a:gridCol w="5463101"/>
              </a:tblGrid>
              <a:tr h="55892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sz="1800">
                          <a:solidFill>
                            <a:schemeClr val="lt1"/>
                          </a:solidFill>
                          <a:latin typeface="DM Sans"/>
                        </a:rPr>
                        <a:t>Phase </a:t>
                      </a:r>
                      <a:endParaRPr b="1" dirty="0" lang="en" sz="1800">
                        <a:solidFill>
                          <a:schemeClr val="lt1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US" sz="1800">
                          <a:solidFill>
                            <a:schemeClr val="lt1"/>
                          </a:solidFill>
                          <a:latin typeface="DM Sans"/>
                        </a:rPr>
                        <a:t/>
                      </a:r>
                      <a:endParaRPr b="1" dirty="0" lang="en-US" sz="1800">
                        <a:solidFill>
                          <a:schemeClr val="lt1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  <a:solidFill>
                      <a:srgbClr val="677b8c"/>
                    </a:solidFill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Awareness 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When is my target most receptive?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Interest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How can I relate my product to my target’s needs?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Desire 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How can I show my target my product really fits in their life?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Conversion 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How can I get my target to take action?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Advocacy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How can I make my target into an advocate?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</a:tbl>
          </a:graphicData>
        </a:graphic>
      </p:graphicFrame>
      <p:sp>
        <p:nvSpPr>
          <p:cNvPr id="4" name="Google Shape;81;p10">
            <a:extLst>
              <a:ext uri="{A1D9FFB4-F57E-4FFA-90EC-4D225965568C}">
                <a16:creationId xmlns:a16="http://schemas.microsoft.com/office/drawing/2010/main" id="{A087C102-7975-4900-97A8-0D7D8F9E7ABB}"/>
              </a:ext>
            </a:extLst>
          </p:cNvPr>
          <p:cNvSpPr/>
          <p:nvPr>
            <p:ph type="body"/>
          </p:nvPr>
        </p:nvSpPr>
        <p:spPr>
          <a:xfrm rot="0">
            <a:off x="1852700" y="3030325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82;p10">
            <a:extLst>
              <a:ext uri="{25C125C6-4060-4B63-83C8-2B3815F78830}">
                <a16:creationId xmlns:a16="http://schemas.microsoft.com/office/drawing/2010/main" id="{5C7D576E-8503-45A1-88AC-512C02B9D67F}"/>
              </a:ext>
            </a:extLst>
          </p:cNvPr>
          <p:cNvSpPr/>
          <p:nvPr>
            <p:ph idx="1" type="body"/>
          </p:nvPr>
        </p:nvSpPr>
        <p:spPr>
          <a:xfrm rot="0">
            <a:off x="1852700" y="4341075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83;p10">
            <a:extLst>
              <a:ext uri="{47E40A39-790F-49C6-A385-2DAE404E2C28}">
                <a16:creationId xmlns:a16="http://schemas.microsoft.com/office/drawing/2010/main" id="{36542D2E-CFD7-42F3-906E-2686E03D1DB6}"/>
              </a:ext>
            </a:extLst>
          </p:cNvPr>
          <p:cNvSpPr/>
          <p:nvPr>
            <p:ph idx="2" type="body"/>
          </p:nvPr>
        </p:nvSpPr>
        <p:spPr>
          <a:xfrm rot="0">
            <a:off x="1852700" y="5651824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84;p10">
            <a:extLst>
              <a:ext uri="{8DA42851-12C5-488E-93D1-E6EADDB7016D}">
                <a16:creationId xmlns:a16="http://schemas.microsoft.com/office/drawing/2010/main" id="{A1EB79E2-1FE9-4B29-B667-C70EBB9BAA8B}"/>
              </a:ext>
            </a:extLst>
          </p:cNvPr>
          <p:cNvSpPr/>
          <p:nvPr>
            <p:ph idx="3" type="body"/>
          </p:nvPr>
        </p:nvSpPr>
        <p:spPr>
          <a:xfrm rot="0">
            <a:off x="1852700" y="6962575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85;p10">
            <a:extLst>
              <a:ext uri="{D99B892F-B83B-4E02-8B9E-8F06E9AB8197}">
                <a16:creationId xmlns:a16="http://schemas.microsoft.com/office/drawing/2010/main" id="{9BBF9765-43AE-49A2-AD32-EEE406C7B6B8}"/>
              </a:ext>
            </a:extLst>
          </p:cNvPr>
          <p:cNvSpPr/>
          <p:nvPr>
            <p:ph idx="4" type="body"/>
          </p:nvPr>
        </p:nvSpPr>
        <p:spPr>
          <a:xfrm rot="0">
            <a:off x="1852700" y="8273325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9" name="Footer Placeholder 4">
            <a:extLst>
              <a:ext uri="{B40DB13B-3B9A-4975-BBCC-FD065DC851DD}">
                <a16:creationId xmlns:a16="http://schemas.microsoft.com/office/drawing/2010/main" id="{A6047B68-80DC-4047-95DC-B6C000D13ED0}"/>
              </a:ext>
            </a:extLst>
          </p:cNvPr>
          <p:cNvSpPr>
            <a:spLocks noGrp="true"/>
          </p:cNvSpPr>
          <p:nvPr>
            <p:ph idx="5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0" name="Slide Number Placeholder 5">
            <a:extLst>
              <a:ext uri="{A424D53D-DB80-42E5-85AC-DE43902F0A9B}">
                <a16:creationId xmlns:a16="http://schemas.microsoft.com/office/drawing/2010/main" id="{E64BA7AB-ADA8-4931-BC63-7D6208374E81}"/>
              </a:ext>
            </a:extLst>
          </p:cNvPr>
          <p:cNvSpPr>
            <a:spLocks noGrp="true"/>
          </p:cNvSpPr>
          <p:nvPr>
            <p:ph idx="6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1" name="Date Placeholder 3">
            <a:extLst>
              <a:ext uri="{05650A66-879A-43EA-AAFF-A6AD33A99904}">
                <a16:creationId xmlns:a16="http://schemas.microsoft.com/office/drawing/2010/main" id="{D23E508B-9D5C-4C37-9DFC-2F69DE5F49F1}"/>
              </a:ext>
            </a:extLst>
          </p:cNvPr>
          <p:cNvSpPr>
            <a:spLocks noGrp="true"/>
          </p:cNvSpPr>
          <p:nvPr>
            <p:ph idx="7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4D4131F-5D32-4518-A7C4-ABD2AB5F0DB7}">
        <p14:creationId xmlns:p14="http://schemas.microsoft.com/office/powerpoint/2010/main" val="1723796894738"/>
      </p:ext>
    </p:extLst>
  </p:cSld>
  <p:clrMapOvr>
    <a:masterClrMapping/>
  </p:clrMapOvr>
</p:sldLayout>
</file>

<file path=ppt/slideLayouts/slideLayout2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5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7;p11">
            <a:extLst>
              <a:ext uri="{176E0AF4-E2CD-48DC-A2A7-0B76825C0EB0}">
                <a16:creationId xmlns:a16="http://schemas.microsoft.com/office/drawing/2010/main" id="{1D5E1975-FBDF-4C81-9E5B-8D90A5F4D9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976000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8;p11">
            <a:extLst>
              <a:ext uri="{BEDF8443-CD58-4180-8D7C-C61A3369D0DA}">
                <a16:creationId xmlns:a16="http://schemas.microsoft.com/office/drawing/2010/main" id="{968C36CD-8278-4751-84D3-42AE3A4AB35A}"/>
              </a:ext>
            </a:extLst>
          </p:cNvPr>
          <p:cNvSpPr/>
          <p:nvPr/>
        </p:nvSpPr>
        <p:spPr>
          <a:xfrm rot="0">
            <a:off x="483650" y="19047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89;p11">
            <a:extLst>
              <a:ext uri="{E0DD1D86-D481-4255-A006-9AFAFD5F16BC}">
                <a16:creationId xmlns:a16="http://schemas.microsoft.com/office/drawing/2010/main" id="{18530311-42A9-4EE3-BE19-E94F9E63BA6D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Map Your Customer’s Journey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Answer the questions below for each phase of the customer journey using the target audience you developed for your selected business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5" name="Google Shape;90;p11">
            <a:extLst>
              <a:ext uri="{EAEF9DB6-216C-4CC8-8D83-2337F5A182FE}">
                <a16:creationId xmlns:a16="http://schemas.microsoft.com/office/drawing/2010/main" id="{1C32C440-0180-4B7A-8FEE-8BA228A52588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91;p11">
            <a:extLst>
              <a:ext uri="{DC63E7BE-0A6F-4150-B9B2-EF5EB37B01CC}">
                <a16:creationId xmlns:a16="http://schemas.microsoft.com/office/drawing/2010/main" id="{3E1EEFC8-3742-477E-AACC-BECD786E9E6C}"/>
              </a:ext>
            </a:extLst>
          </p:cNvPr>
          <p:cNvSpPr txBox="1"/>
          <p:nvPr/>
        </p:nvSpPr>
        <p:spPr>
          <a:xfrm rot="0">
            <a:off x="656449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1800">
                <a:solidFill>
                  <a:srgbClr val="0a004a"/>
                </a:solidFill>
                <a:latin typeface="DM Sans"/>
              </a:rPr>
              <a:t>Phase</a:t>
            </a:r>
            <a:endParaRPr b="1" dirty="0" lang="en" sz="18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7" name="Google Shape;92;p11">
            <a:extLst>
              <a:ext uri="{9AF80EB1-AF76-439A-BC7A-F5002D61CEB0}">
                <a16:creationId xmlns:a16="http://schemas.microsoft.com/office/drawing/2010/main" id="{CE90A84D-1F02-4A84-8188-6BADA16786B7}"/>
              </a:ext>
            </a:extLst>
          </p:cNvPr>
          <p:cNvSpPr txBox="1"/>
          <p:nvPr/>
        </p:nvSpPr>
        <p:spPr>
          <a:xfrm rot="0">
            <a:off x="634049" y="2365975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Awareness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8" name="Google Shape;93;p11">
            <a:extLst>
              <a:ext uri="{A9887E3B-7035-4FF6-BFB3-AC81545B6DED}">
                <a16:creationId xmlns:a16="http://schemas.microsoft.com/office/drawing/2010/main" id="{205867C5-F8D2-41FA-BD35-8457EDBD86D8}"/>
              </a:ext>
            </a:extLst>
          </p:cNvPr>
          <p:cNvSpPr txBox="1"/>
          <p:nvPr/>
        </p:nvSpPr>
        <p:spPr>
          <a:xfrm rot="0">
            <a:off x="634049" y="3756006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Interest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9" name="Google Shape;94;p11">
            <a:extLst>
              <a:ext uri="{B65666A4-7E88-4D70-9174-6B3BCE787F40}">
                <a16:creationId xmlns:a16="http://schemas.microsoft.com/office/drawing/2010/main" id="{9EFBB202-4A49-4F09-8384-AACCD509D264}"/>
              </a:ext>
            </a:extLst>
          </p:cNvPr>
          <p:cNvSpPr txBox="1"/>
          <p:nvPr/>
        </p:nvSpPr>
        <p:spPr>
          <a:xfrm rot="0">
            <a:off x="634049" y="5080900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Desire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0" name="Google Shape;95;p11">
            <a:extLst>
              <a:ext uri="{E3AC3DCF-C577-4FAB-864B-5604D399690B}">
                <a16:creationId xmlns:a16="http://schemas.microsoft.com/office/drawing/2010/main" id="{DE114108-F4B2-4870-BA58-4FF6904B5196}"/>
              </a:ext>
            </a:extLst>
          </p:cNvPr>
          <p:cNvSpPr txBox="1"/>
          <p:nvPr/>
        </p:nvSpPr>
        <p:spPr>
          <a:xfrm rot="0">
            <a:off x="634049" y="6438380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Conversion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1" name="Google Shape;96;p11">
            <a:extLst>
              <a:ext uri="{A14B32EE-D652-4C2D-8875-E9F0E927F154}">
                <a16:creationId xmlns:a16="http://schemas.microsoft.com/office/drawing/2010/main" id="{E75C77D5-215B-4487-BB5E-3E18085F9A9E}"/>
              </a:ext>
            </a:extLst>
          </p:cNvPr>
          <p:cNvSpPr txBox="1"/>
          <p:nvPr/>
        </p:nvSpPr>
        <p:spPr>
          <a:xfrm rot="0">
            <a:off x="634049" y="7795850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Advocacy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cxnSp>
        <p:nvCxnSpPr>
          <p:cNvPr id="12" name="Google Shape;97;p11">
            <a:extLst>
              <a:ext uri="{D8F3140A-332C-45D8-8515-0F08293F935D}">
                <a16:creationId xmlns:a16="http://schemas.microsoft.com/office/drawing/2010/main" id="{3C0155DA-5237-476D-B9E4-56411FA4056B}"/>
              </a:ext>
            </a:extLst>
          </p:cNvPr>
          <p:cNvCxnSpPr/>
          <p:nvPr/>
        </p:nvCxnSpPr>
        <p:spPr>
          <a:xfrm flipH="true" rot="10800000">
            <a:off x="625900" y="3720659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3" name="Google Shape;98;p11">
            <a:extLst>
              <a:ext uri="{C29D0E6D-8B50-41BB-B919-D9AD6763AA2F}">
                <a16:creationId xmlns:a16="http://schemas.microsoft.com/office/drawing/2010/main" id="{A899B468-A5A6-4F82-8776-F1B6FBDAAF8E}"/>
              </a:ext>
            </a:extLst>
          </p:cNvPr>
          <p:cNvCxnSpPr/>
          <p:nvPr/>
        </p:nvCxnSpPr>
        <p:spPr>
          <a:xfrm flipH="true" rot="10800000">
            <a:off x="625900" y="5069845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4" name="Google Shape;99;p11">
            <a:extLst>
              <a:ext uri="{821B7944-9B59-4E2D-AFD4-F18F8A4871A5}">
                <a16:creationId xmlns:a16="http://schemas.microsoft.com/office/drawing/2010/main" id="{B67BF475-206A-4787-9359-ABE85A5E8AC3}"/>
              </a:ext>
            </a:extLst>
          </p:cNvPr>
          <p:cNvCxnSpPr/>
          <p:nvPr/>
        </p:nvCxnSpPr>
        <p:spPr>
          <a:xfrm flipH="true" rot="10800000">
            <a:off x="625900" y="6419030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5" name="Google Shape;100;p11">
            <a:extLst>
              <a:ext uri="{7D5984AF-880C-4385-A83B-385EDFE72BEE}">
                <a16:creationId xmlns:a16="http://schemas.microsoft.com/office/drawing/2010/main" id="{5429FDE2-C2E2-4BE1-9134-5982046CBE80}"/>
              </a:ext>
            </a:extLst>
          </p:cNvPr>
          <p:cNvCxnSpPr/>
          <p:nvPr/>
        </p:nvCxnSpPr>
        <p:spPr>
          <a:xfrm flipH="true" rot="10800000">
            <a:off x="625900" y="7768215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sp>
        <p:nvSpPr>
          <p:cNvPr id="16" name="Google Shape;101;p11">
            <a:extLst>
              <a:ext uri="{DB1F74B0-21BB-4016-8A07-2C37E647B2C4}">
                <a16:creationId xmlns:a16="http://schemas.microsoft.com/office/drawing/2010/main" id="{64BD1F23-B3BA-48F1-AEE2-93A1E5C730B6}"/>
              </a:ext>
            </a:extLst>
          </p:cNvPr>
          <p:cNvSpPr txBox="1"/>
          <p:nvPr/>
        </p:nvSpPr>
        <p:spPr>
          <a:xfrm rot="0">
            <a:off x="2027500" y="2365975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When is my target most receptive?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1200">
                <a:solidFill>
                  <a:srgbClr val="0a004a"/>
                </a:solidFill>
                <a:latin typeface="DM Sans"/>
              </a:rPr>
              <a:t/>
            </a:r>
            <a:endParaRPr dirty="0" lang="en-US" sz="12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7" name="Google Shape;102;p11">
            <a:extLst>
              <a:ext uri="{71EEF1DC-BE91-4B5F-B2AB-028A54481248}">
                <a16:creationId xmlns:a16="http://schemas.microsoft.com/office/drawing/2010/main" id="{18BE1BAE-6863-439B-B123-EF5531C89A1D}"/>
              </a:ext>
            </a:extLst>
          </p:cNvPr>
          <p:cNvSpPr txBox="1"/>
          <p:nvPr/>
        </p:nvSpPr>
        <p:spPr>
          <a:xfrm rot="0">
            <a:off x="2027500" y="3756006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How can I relate my product to my target’s needs?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1200">
                <a:solidFill>
                  <a:srgbClr val="0a004a"/>
                </a:solidFill>
                <a:latin typeface="DM Sans"/>
              </a:rPr>
              <a:t/>
            </a:r>
            <a:endParaRPr dirty="0" lang="en-US" sz="12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8" name="Google Shape;103;p11">
            <a:extLst>
              <a:ext uri="{DCD70772-E587-49E5-B198-9A0344FD7300}">
                <a16:creationId xmlns:a16="http://schemas.microsoft.com/office/drawing/2010/main" id="{FC4B3707-7D3F-46D4-A4F1-87D0EFB656CF}"/>
              </a:ext>
            </a:extLst>
          </p:cNvPr>
          <p:cNvSpPr txBox="1"/>
          <p:nvPr/>
        </p:nvSpPr>
        <p:spPr>
          <a:xfrm rot="0">
            <a:off x="2027500" y="5080900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How can I show my target my product really fits in their life?</a:t>
            </a:r>
            <a:endParaRPr dirty="0" lang="en" sz="1200">
              <a:solidFill>
                <a:srgbClr val="595959"/>
              </a:solidFill>
              <a:latin typeface="DM Sans"/>
            </a:endParaRPr>
          </a:p>
        </p:txBody>
      </p:sp>
      <p:sp>
        <p:nvSpPr>
          <p:cNvPr id="19" name="Google Shape;104;p11">
            <a:extLst>
              <a:ext uri="{24D99BF0-361A-4C46-B329-EB893B834524}">
                <a16:creationId xmlns:a16="http://schemas.microsoft.com/office/drawing/2010/main" id="{5CE0149C-7E5F-47AE-81F5-A70D6C8C3D7D}"/>
              </a:ext>
            </a:extLst>
          </p:cNvPr>
          <p:cNvSpPr txBox="1"/>
          <p:nvPr/>
        </p:nvSpPr>
        <p:spPr>
          <a:xfrm rot="0">
            <a:off x="2027500" y="6438383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How can I get my target to take action?</a:t>
            </a:r>
            <a:endParaRPr dirty="0" lang="en" sz="1200">
              <a:solidFill>
                <a:srgbClr val="595959"/>
              </a:solidFill>
              <a:latin typeface="DM Sans"/>
            </a:endParaRPr>
          </a:p>
        </p:txBody>
      </p:sp>
      <p:sp>
        <p:nvSpPr>
          <p:cNvPr id="20" name="Google Shape;105;p11">
            <a:extLst>
              <a:ext uri="{5FDB20D5-815C-4AB6-85A9-CB4B657D6865}">
                <a16:creationId xmlns:a16="http://schemas.microsoft.com/office/drawing/2010/main" id="{7A1EBE75-02BE-45AF-876A-6741F130EC92}"/>
              </a:ext>
            </a:extLst>
          </p:cNvPr>
          <p:cNvSpPr txBox="1"/>
          <p:nvPr/>
        </p:nvSpPr>
        <p:spPr>
          <a:xfrm rot="0">
            <a:off x="2027500" y="7795850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How can I make my target into an advocate?</a:t>
            </a:r>
            <a:endParaRPr dirty="0" lang="en" sz="1200">
              <a:solidFill>
                <a:srgbClr val="595959"/>
              </a:solidFill>
              <a:latin typeface="DM Sans"/>
            </a:endParaRPr>
          </a:p>
        </p:txBody>
      </p:sp>
      <p:cxnSp>
        <p:nvCxnSpPr>
          <p:cNvPr id="21" name="Google Shape;106;p11">
            <a:extLst>
              <a:ext uri="{238311C5-CC6A-4554-876B-120DD53F1195}">
                <a16:creationId xmlns:a16="http://schemas.microsoft.com/office/drawing/2010/main" id="{4D490A15-12B0-4856-8D31-14A0C782DA14}"/>
              </a:ext>
            </a:extLst>
          </p:cNvPr>
          <p:cNvCxnSpPr/>
          <p:nvPr/>
        </p:nvCxnSpPr>
        <p:spPr>
          <a:xfrm rot="0">
            <a:off x="1930175" y="2371463"/>
            <a:ext cx="0" cy="67173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22" name="Google Shape;107;p11">
            <a:extLst>
              <a:ext uri="{ABBEACF7-0E82-4531-B0EE-D32629240A04}">
                <a16:creationId xmlns:a16="http://schemas.microsoft.com/office/drawing/2010/main" id="{EDB1AA50-DCEB-4F95-B41C-117E40E1F56F}"/>
              </a:ext>
            </a:extLst>
          </p:cNvPr>
          <p:cNvCxnSpPr/>
          <p:nvPr/>
        </p:nvCxnSpPr>
        <p:spPr>
          <a:xfrm flipH="true" rot="10800000">
            <a:off x="625900" y="2371475"/>
            <a:ext cx="6531300" cy="8700"/>
          </a:xfrm>
          <a:prstGeom prst="line">
            <a:avLst/>
          </a:prstGeom>
          <a:noFill/>
          <a:ln cap="flat" w="19050">
            <a:solidFill>
              <a:srgbClr val="0a004a"/>
            </a:solidFill>
            <a:prstDash val="solid"/>
            <a:round/>
          </a:ln>
        </p:spPr>
      </p:cxnSp>
      <p:sp>
        <p:nvSpPr>
          <p:cNvPr id="23" name="Google Shape;108;p11">
            <a:extLst>
              <a:ext uri="{EF06DDE8-49C9-46B7-BC62-12D40263E460}">
                <a16:creationId xmlns:a16="http://schemas.microsoft.com/office/drawing/2010/main" id="{BDBC7D7F-D991-4EF7-B614-2385FE0791C2}"/>
              </a:ext>
            </a:extLst>
          </p:cNvPr>
          <p:cNvSpPr/>
          <p:nvPr>
            <p:ph type="body"/>
          </p:nvPr>
        </p:nvSpPr>
        <p:spPr>
          <a:xfrm rot="0">
            <a:off x="1930175" y="2777175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4" name="Google Shape;109;p11">
            <a:extLst>
              <a:ext uri="{7FD04204-DD1F-4DD5-979C-70857CDFE21C}">
                <a16:creationId xmlns:a16="http://schemas.microsoft.com/office/drawing/2010/main" id="{06D7763E-1AA0-4C05-87D3-96AAB52E9E03}"/>
              </a:ext>
            </a:extLst>
          </p:cNvPr>
          <p:cNvSpPr/>
          <p:nvPr>
            <p:ph idx="1" type="body"/>
          </p:nvPr>
        </p:nvSpPr>
        <p:spPr>
          <a:xfrm rot="0">
            <a:off x="1930175" y="4124303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5" name="Google Shape;110;p11">
            <a:extLst>
              <a:ext uri="{5FA69422-DA79-444B-B41E-A61528F007CA}">
                <a16:creationId xmlns:a16="http://schemas.microsoft.com/office/drawing/2010/main" id="{9338F424-791F-47B9-9E00-2A57048BF7AF}"/>
              </a:ext>
            </a:extLst>
          </p:cNvPr>
          <p:cNvSpPr/>
          <p:nvPr>
            <p:ph idx="2" type="body"/>
          </p:nvPr>
        </p:nvSpPr>
        <p:spPr>
          <a:xfrm rot="0">
            <a:off x="1930175" y="5477919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6" name="Google Shape;111;p11">
            <a:extLst>
              <a:ext uri="{0A41E3C5-DC83-4708-B87B-36350495CC7B}">
                <a16:creationId xmlns:a16="http://schemas.microsoft.com/office/drawing/2010/main" id="{346AC765-3000-456D-9521-5FD6013823C7}"/>
              </a:ext>
            </a:extLst>
          </p:cNvPr>
          <p:cNvSpPr/>
          <p:nvPr>
            <p:ph idx="3" type="body"/>
          </p:nvPr>
        </p:nvSpPr>
        <p:spPr>
          <a:xfrm rot="0">
            <a:off x="1930175" y="6827384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7" name="Google Shape;112;p11">
            <a:extLst>
              <a:ext uri="{52A06412-1175-470D-A6FE-6CC355C69E27}">
                <a16:creationId xmlns:a16="http://schemas.microsoft.com/office/drawing/2010/main" id="{5F37E482-B961-45C3-90D0-1458E50424B5}"/>
              </a:ext>
            </a:extLst>
          </p:cNvPr>
          <p:cNvSpPr/>
          <p:nvPr>
            <p:ph idx="4" type="body"/>
          </p:nvPr>
        </p:nvSpPr>
        <p:spPr>
          <a:xfrm rot="0">
            <a:off x="1930175" y="8176812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8" name="Google Shape;113;p11">
            <a:extLst>
              <a:ext uri="{D347E364-5928-4A74-894E-A74FB019040D}">
                <a16:creationId xmlns:a16="http://schemas.microsoft.com/office/drawing/2010/main" id="{364C0795-7C9D-4F16-9D76-842DA213086F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3"/>
              </a:rPr>
              <a:t>aptly.co</a:t>
            </a:r>
            <a:endParaRPr dirty="0" lang="en" sz="1800">
              <a:noFill/>
              <a:latin typeface="DM Sans"/>
              <a:hlinkClick r:id="rId4"/>
            </a:endParaRPr>
          </a:p>
        </p:txBody>
      </p:sp>
      <p:sp>
        <p:nvSpPr>
          <p:cNvPr hidden="false" id="29" name="Footer Placeholder 4">
            <a:extLst>
              <a:ext uri="{6667FBFB-7691-4B58-81C8-D35429B62804}">
                <a16:creationId xmlns:a16="http://schemas.microsoft.com/office/drawing/2010/main" id="{C02E4048-E2F0-4D3F-BD01-D1E297458CD1}"/>
              </a:ext>
            </a:extLst>
          </p:cNvPr>
          <p:cNvSpPr>
            <a:spLocks noGrp="true"/>
          </p:cNvSpPr>
          <p:nvPr>
            <p:ph idx="5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30" name="Slide Number Placeholder 5">
            <a:extLst>
              <a:ext uri="{8AFBE4AA-97C9-49CD-B8F3-299F0B2DCE03}">
                <a16:creationId xmlns:a16="http://schemas.microsoft.com/office/drawing/2010/main" id="{2631331C-837A-4DC2-B6F0-96AA8D6F22A4}"/>
              </a:ext>
            </a:extLst>
          </p:cNvPr>
          <p:cNvSpPr>
            <a:spLocks noGrp="true"/>
          </p:cNvSpPr>
          <p:nvPr>
            <p:ph idx="6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31" name="Date Placeholder 3">
            <a:extLst>
              <a:ext uri="{CDC2DA84-04F1-4709-8B50-E89505E6E189}">
                <a16:creationId xmlns:a16="http://schemas.microsoft.com/office/drawing/2010/main" id="{3EDF7BD9-E655-408C-AB90-5A375E9CCB60}"/>
              </a:ext>
            </a:extLst>
          </p:cNvPr>
          <p:cNvSpPr>
            <a:spLocks noGrp="true"/>
          </p:cNvSpPr>
          <p:nvPr>
            <p:ph idx="7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40497A1A-D15E-4FCD-8EE3-C3714AA3C8CE}">
        <p14:creationId xmlns:p14="http://schemas.microsoft.com/office/powerpoint/2010/main" val="1723796894741"/>
      </p:ext>
    </p:extLst>
  </p:cSld>
  <p:clrMapOvr>
    <a:masterClrMapping/>
  </p:clrMapOvr>
</p:sldLayout>
</file>

<file path=ppt/slideLayouts/slideLayout2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12">
            <a:extLst>
              <a:ext uri="{3DECF94F-A48D-4038-97E2-32E6BF563B1D}">
                <a16:creationId xmlns:a16="http://schemas.microsoft.com/office/drawing/2010/main" id="{EBAB1402-DC74-4641-AD91-B20422F51360}"/>
              </a:ext>
            </a:extLst>
          </p:cNvPr>
          <p:cNvSpPr txBox="1"/>
          <p:nvPr/>
        </p:nvSpPr>
        <p:spPr>
          <a:xfrm rot="0">
            <a:off x="486650" y="770700"/>
            <a:ext cx="7020900" cy="1119899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marR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Short Business Description </a:t>
            </a:r>
          </a:p>
          <a:p>
            <a:pPr algn="l" indent="0" lvl="0" marL="0" marR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400">
                <a:solidFill>
                  <a:srgbClr val="677b8c"/>
                </a:solidFill>
                <a:latin typeface="DM Sans"/>
              </a:rPr>
              <a:t>Provide a short description about the business you </a:t>
            </a:r>
            <a:r>
              <a:rPr dirty="0" lang="en">
                <a:solidFill>
                  <a:srgbClr val="677b8c"/>
                </a:solidFill>
                <a:latin typeface="DM Sans"/>
              </a:rPr>
              <a:t>have selected</a:t>
            </a:r>
            <a:r>
              <a:rPr dirty="0" lang="en" sz="1400">
                <a:solidFill>
                  <a:srgbClr val="677b8c"/>
                </a:solidFill>
                <a:latin typeface="DM Sans"/>
              </a:rPr>
              <a:t>.</a:t>
            </a:r>
            <a:endParaRPr dirty="0" lang="en" sz="14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3" name="Google Shape;116;p12">
            <a:extLst>
              <a:ext uri="{3CB2DDD0-DC08-428E-B98C-4348B424BC88}">
                <a16:creationId xmlns:a16="http://schemas.microsoft.com/office/drawing/2010/main" id="{748C6F76-9329-4B1B-8736-6CF313592F79}"/>
              </a:ext>
            </a:extLst>
          </p:cNvPr>
          <p:cNvSpPr/>
          <p:nvPr/>
        </p:nvSpPr>
        <p:spPr>
          <a:xfrm rot="0"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4" name="Google Shape;117;p12">
            <a:extLst>
              <a:ext uri="{F60676A4-42CD-4167-B52F-0A1433DD43FD}">
                <a16:creationId xmlns:a16="http://schemas.microsoft.com/office/drawing/2010/main" id="{5EC20A59-014C-4510-A137-D5C394E6B22F}"/>
              </a:ext>
            </a:extLst>
          </p:cNvPr>
          <p:cNvSpPr txBox="1"/>
          <p:nvPr/>
        </p:nvSpPr>
        <p:spPr>
          <a:xfrm rot="0">
            <a:off x="486650" y="2020824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600">
                <a:solidFill>
                  <a:srgbClr val="677b8c"/>
                </a:solidFill>
                <a:latin typeface="DM Sans"/>
              </a:rPr>
              <a:t>Business </a:t>
            </a:r>
            <a:r>
              <a:rPr dirty="0" lang="en" sz="1600">
                <a:solidFill>
                  <a:srgbClr val="677b8c"/>
                </a:solidFill>
                <a:latin typeface="DM Sans"/>
              </a:rPr>
              <a:t>Name</a:t>
            </a:r>
            <a:r>
              <a:rPr dirty="0" lang="en">
                <a:solidFill>
                  <a:srgbClr val="677b8c"/>
                </a:solidFill>
                <a:latin typeface="DM Sans"/>
              </a:rPr>
              <a:t>:</a:t>
            </a:r>
            <a:endParaRPr dirty="0" lang="en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5" name="Google Shape;118;p12">
            <a:extLst>
              <a:ext uri="{014B0C60-A86F-43AA-BBD0-D83E7DECACB0}">
                <a16:creationId xmlns:a16="http://schemas.microsoft.com/office/drawing/2010/main" id="{235DB487-7AB0-44C7-95E4-889DAB75AA90}"/>
              </a:ext>
            </a:extLst>
          </p:cNvPr>
          <p:cNvSpPr/>
          <p:nvPr/>
        </p:nvSpPr>
        <p:spPr>
          <a:xfrm rot="0"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6" name="Google Shape;119;p12">
            <a:extLst>
              <a:ext uri="{B70A0951-948E-445C-9F61-A43E180BD929}">
                <a16:creationId xmlns:a16="http://schemas.microsoft.com/office/drawing/2010/main" id="{AF5FC8FE-2310-4D93-BBBF-50352F233A36}"/>
              </a:ext>
            </a:extLst>
          </p:cNvPr>
          <p:cNvSpPr txBox="1"/>
          <p:nvPr/>
        </p:nvSpPr>
        <p:spPr>
          <a:xfrm rot="0"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600">
                <a:solidFill>
                  <a:srgbClr val="677b8c"/>
                </a:solidFill>
                <a:latin typeface="DM Sans"/>
              </a:rPr>
              <a:t>Description of the business: (two to three sentences) </a:t>
            </a:r>
            <a:endParaRPr dirty="0" lang="en" sz="16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7" name="Google Shape;120;p12">
            <a:extLst>
              <a:ext uri="{E17950ED-B8AD-4922-99BF-C9D9B268BB46}">
                <a16:creationId xmlns:a16="http://schemas.microsoft.com/office/drawing/2010/main" id="{800BBE60-A447-4CA2-8843-D6D1D4E5A001}"/>
              </a:ext>
            </a:extLst>
          </p:cNvPr>
          <p:cNvSpPr/>
          <p:nvPr>
            <p:ph type="body"/>
          </p:nvPr>
        </p:nvSpPr>
        <p:spPr>
          <a:xfrm rot="0">
            <a:off x="497950" y="3713224"/>
            <a:ext cx="6831900" cy="2614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121;p12">
            <a:extLst>
              <a:ext uri="{F39E2402-30FE-4165-90D5-52BED27DAA4B}">
                <a16:creationId xmlns:a16="http://schemas.microsoft.com/office/drawing/2010/main" id="{3BAD5CE1-DC22-409B-B99F-2E6CF57784E5}"/>
              </a:ext>
            </a:extLst>
          </p:cNvPr>
          <p:cNvSpPr/>
          <p:nvPr>
            <p:ph idx="1" type="title"/>
          </p:nvPr>
        </p:nvSpPr>
        <p:spPr>
          <a:xfrm rot="0">
            <a:off x="486600" y="2425525"/>
            <a:ext cx="6831900" cy="5589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DM Sans"/>
              <a:buNone/>
              <a:defRPr dirty="0" lang="en-US">
                <a:solidFill>
                  <a:srgbClr val="595959"/>
                </a:solidFill>
                <a:latin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9" name="Footer Placeholder 4">
            <a:extLst>
              <a:ext uri="{0E3966D8-5657-4D11-96A6-F9EE96E0BDB6}">
                <a16:creationId xmlns:a16="http://schemas.microsoft.com/office/drawing/2010/main" id="{7A4EBB18-8137-4096-A79C-969C5BA6C964}"/>
              </a:ext>
            </a:extLst>
          </p:cNvPr>
          <p:cNvSpPr>
            <a:spLocks noGrp="true"/>
          </p:cNvSpPr>
          <p:nvPr>
            <p:ph idx="2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0" name="Slide Number Placeholder 5">
            <a:extLst>
              <a:ext uri="{B8067651-0D2C-4E44-9008-5E932994DA86}">
                <a16:creationId xmlns:a16="http://schemas.microsoft.com/office/drawing/2010/main" id="{B1DE6476-EA9F-42F1-BAD5-A2B18570CFC1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1" name="Date Placeholder 3">
            <a:extLst>
              <a:ext uri="{8269E8BA-B928-4BA4-B3E7-1DE4A0FF866B}">
                <a16:creationId xmlns:a16="http://schemas.microsoft.com/office/drawing/2010/main" id="{A5867F43-2459-4178-BAFE-4DE15DAEC454}"/>
              </a:ext>
            </a:extLst>
          </p:cNvPr>
          <p:cNvSpPr>
            <a:spLocks noGrp="true"/>
          </p:cNvSpPr>
          <p:nvPr>
            <p:ph idx="4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904E6C4-B21F-450E-8D7E-A133E66BEF79}">
        <p14:creationId xmlns:p14="http://schemas.microsoft.com/office/powerpoint/2010/main" val="1723796894743"/>
      </p:ext>
    </p:extLst>
  </p:cSld>
  <p:clrMapOvr>
    <a:masterClrMapping/>
  </p:clrMapOvr>
</p:sldLayout>
</file>

<file path=ppt/slideLayouts/slideLayout2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2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3;p13">
            <a:extLst>
              <a:ext uri="{5FBEE26D-4D73-4DD4-81BA-916C959DE855}">
                <a16:creationId xmlns:a16="http://schemas.microsoft.com/office/drawing/2010/main" id="{6AC6306A-8489-4D67-9E43-0C48F85D91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1440650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13">
            <a:extLst>
              <a:ext uri="{20E034F0-71CE-44DD-B610-2420DA3713B6}">
                <a16:creationId xmlns:a16="http://schemas.microsoft.com/office/drawing/2010/main" id="{4B051492-536D-4882-894A-D97ED2BDCDE8}"/>
              </a:ext>
            </a:extLst>
          </p:cNvPr>
          <p:cNvSpPr/>
          <p:nvPr/>
        </p:nvSpPr>
        <p:spPr>
          <a:xfrm rot="0">
            <a:off x="483650" y="2097974"/>
            <a:ext cx="6798900" cy="906600"/>
          </a:xfrm>
          <a:prstGeom prst="roundRect">
            <a:avLst>
              <a:gd fmla="val 14435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25;p13">
            <a:extLst>
              <a:ext uri="{565C5FBF-16A3-43A2-8774-9895678E644B}">
                <a16:creationId xmlns:a16="http://schemas.microsoft.com/office/drawing/2010/main" id="{91C1ED74-1A8C-413B-9581-5528F0852C5D}"/>
              </a:ext>
            </a:extLst>
          </p:cNvPr>
          <p:cNvSpPr txBox="1"/>
          <p:nvPr/>
        </p:nvSpPr>
        <p:spPr>
          <a:xfrm rot="0"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1600">
                <a:solidFill>
                  <a:srgbClr val="0a004a"/>
                </a:solidFill>
                <a:latin typeface="DM Sans"/>
              </a:rPr>
              <a:t>Business Name</a:t>
            </a:r>
            <a:endParaRPr b="1" dirty="0" lang="en" sz="16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5" name="Google Shape;126;p13">
            <a:extLst>
              <a:ext uri="{CADC3A52-3DEA-4C8C-A7E3-5A5EC23E31CB}">
                <a16:creationId xmlns:a16="http://schemas.microsoft.com/office/drawing/2010/main" id="{32F90530-096F-4535-8D4E-CA33A620E548}"/>
              </a:ext>
            </a:extLst>
          </p:cNvPr>
          <p:cNvSpPr txBox="1"/>
          <p:nvPr/>
        </p:nvSpPr>
        <p:spPr>
          <a:xfrm rot="0"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1600">
                <a:solidFill>
                  <a:srgbClr val="0a004a"/>
                </a:solidFill>
                <a:latin typeface="DM Sans"/>
              </a:rPr>
              <a:t>Description of the business (two to three sentences) </a:t>
            </a:r>
            <a:endParaRPr b="1" dirty="0" lang="en" sz="16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6" name="Google Shape;127;p13">
            <a:extLst>
              <a:ext uri="{4DE652BA-5782-4E24-B38D-2D7A0FD39A08}">
                <a16:creationId xmlns:a16="http://schemas.microsoft.com/office/drawing/2010/main" id="{423802C2-CD17-4956-AC52-18312FA7339F}"/>
              </a:ext>
            </a:extLst>
          </p:cNvPr>
          <p:cNvSpPr/>
          <p:nvPr>
            <p:ph idx="10" type="title"/>
          </p:nvPr>
        </p:nvSpPr>
        <p:spPr>
          <a:xfrm rot="0">
            <a:off x="581100" y="2240463"/>
            <a:ext cx="6603600" cy="5589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DM Sans"/>
              <a:buNone/>
              <a:defRPr dirty="0" lang="en-US" sz="2400">
                <a:solidFill>
                  <a:srgbClr val="595959"/>
                </a:solidFill>
                <a:latin typeface="DM Sans"/>
              </a:defRPr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128;p13">
            <a:extLst>
              <a:ext uri="{409784CA-19F6-4D5F-ACB9-35EA6C83818A}">
                <a16:creationId xmlns:a16="http://schemas.microsoft.com/office/drawing/2010/main" id="{547C07F2-1BDD-4CC8-AEBE-E6F9D335C090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Short Business Description </a:t>
            </a:r>
          </a:p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Provide a short description of your selected business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8" name="Google Shape;129;p13">
            <a:extLst>
              <a:ext uri="{E1E43E02-AFDF-4B43-BF59-0E033E2B1372}">
                <a16:creationId xmlns:a16="http://schemas.microsoft.com/office/drawing/2010/main" id="{02EC473F-4CE5-46A1-B314-B9DD5A2E8809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9" name="Google Shape;130;p13">
            <a:extLst>
              <a:ext uri="{70B02EA3-01F7-42B9-9367-69AE7E614B7C}">
                <a16:creationId xmlns:a16="http://schemas.microsoft.com/office/drawing/2010/main" id="{BC4F35B5-0BB2-41E8-92AC-89D273DEA9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1;p13">
            <a:extLst>
              <a:ext uri="{6F3DF774-27E6-49B4-9966-7F5DC7FD8C5A}">
                <a16:creationId xmlns:a16="http://schemas.microsoft.com/office/drawing/2010/main" id="{270D91A8-8C29-4C82-9FD3-EF0CDD1830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2;p13">
            <a:extLst>
              <a:ext uri="{514C49BE-636D-4AFF-B656-152B28AF7C21}">
                <a16:creationId xmlns:a16="http://schemas.microsoft.com/office/drawing/2010/main" id="{E8F92194-96BF-4629-BC81-9C8D0CECF979}"/>
              </a:ext>
            </a:extLst>
          </p:cNvPr>
          <p:cNvSpPr/>
          <p:nvPr/>
        </p:nvSpPr>
        <p:spPr>
          <a:xfrm rot="0">
            <a:off x="483650" y="3755575"/>
            <a:ext cx="6798900" cy="51834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2" name="Google Shape;133;p13">
            <a:extLst>
              <a:ext uri="{7363101F-9A4F-4AA5-ABBB-73D7CB43610D}">
                <a16:creationId xmlns:a16="http://schemas.microsoft.com/office/drawing/2010/main" id="{B2C9DACD-2D96-4691-9914-267DC33D1841}"/>
              </a:ext>
            </a:extLst>
          </p:cNvPr>
          <p:cNvSpPr/>
          <p:nvPr>
            <p:ph idx="11" type="body"/>
          </p:nvPr>
        </p:nvSpPr>
        <p:spPr>
          <a:xfrm rot="0">
            <a:off x="596250" y="3843525"/>
            <a:ext cx="6579900" cy="4989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3" name="Google Shape;134;p13">
            <a:extLst>
              <a:ext uri="{F16B3B83-1D7C-4EEB-9AA7-107B5A8208A9}">
                <a16:creationId xmlns:a16="http://schemas.microsoft.com/office/drawing/2010/main" id="{CD2D0426-D918-4F95-89E4-E0812EB83139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4"/>
              </a:rPr>
              <a:t>aptly.co</a:t>
            </a:r>
            <a:endParaRPr dirty="0" lang="en" sz="1800">
              <a:noFill/>
              <a:latin typeface="DM Sans"/>
              <a:hlinkClick r:id="rId5"/>
            </a:endParaRPr>
          </a:p>
        </p:txBody>
      </p:sp>
      <p:sp>
        <p:nvSpPr>
          <p:cNvPr hidden="false" id="14" name="Footer Placeholder 4">
            <a:extLst>
              <a:ext uri="{AA0AD374-F538-4C15-A440-A9C1F3C49A40}">
                <a16:creationId xmlns:a16="http://schemas.microsoft.com/office/drawing/2010/main" id="{264567BD-23EA-4682-94D2-9AE3EA9B3D6B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Slide Number Placeholder 5">
            <a:extLst>
              <a:ext uri="{152255AF-F05F-40FA-8BB2-A435B551F09C}">
                <a16:creationId xmlns:a16="http://schemas.microsoft.com/office/drawing/2010/main" id="{2C66CAF4-1E64-4662-B05C-29BF51EDB65E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6" name="Date Placeholder 3">
            <a:extLst>
              <a:ext uri="{E08866E6-C6E4-4B4F-959A-BD71555FA673}">
                <a16:creationId xmlns:a16="http://schemas.microsoft.com/office/drawing/2010/main" id="{FD152CF9-A277-490F-AB4C-8EF66A81DA23}"/>
              </a:ext>
            </a:extLst>
          </p:cNvPr>
          <p:cNvSpPr>
            <a:spLocks noGrp="true"/>
          </p:cNvSpPr>
          <p:nvPr>
            <p:ph idx="14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C9E90B7B-39EC-4D33-A1F6-28EF6FFCC1A6}">
        <p14:creationId xmlns:p14="http://schemas.microsoft.com/office/powerpoint/2010/main" val="1723796894745"/>
      </p:ext>
    </p:extLst>
  </p:cSld>
  <p:clrMapOvr>
    <a:masterClrMapping/>
  </p:clrMapOvr>
</p:sldLayout>
</file>

<file path=ppt/slideLayouts/slideLayout2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6;p14">
            <a:extLst>
              <a:ext uri="{D356461B-F5FF-4972-B79F-C90DBDAB8794}">
                <a16:creationId xmlns:a16="http://schemas.microsoft.com/office/drawing/2010/main" id="{0A705016-2A31-47D6-9089-ABBEACDC05CF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E8625A92-A4ED-4534-BCA1-6AC79D4A5E16}" type="slidenum"/>
            <a:endParaRPr dirty="0" lang="en-US"/>
          </a:p>
        </p:txBody>
      </p:sp>
      <p:sp>
        <p:nvSpPr>
          <p:cNvPr hidden="false" id="3" name="Footer Placeholder 4">
            <a:extLst>
              <a:ext uri="{9FA6450D-7FC0-4F7F-88C9-1EB207A4A4D5}">
                <a16:creationId xmlns:a16="http://schemas.microsoft.com/office/drawing/2010/main" id="{804465C9-E7C7-414D-9AEA-CF1E42C7403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4" name="Date Placeholder 3">
            <a:extLst>
              <a:ext uri="{F60B7655-005E-424B-8EEC-C96C4378EF0B}">
                <a16:creationId xmlns:a16="http://schemas.microsoft.com/office/drawing/2010/main" id="{5894B917-16E9-46A7-A23B-F3583089F41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CA79601-8471-4245-B130-3EAEDD0DD142}">
        <p14:creationId xmlns:p14="http://schemas.microsoft.com/office/powerpoint/2010/main" val="1723796894746"/>
      </p:ext>
    </p:extLst>
  </p:cSld>
  <p:clrMapOvr>
    <a:masterClrMapping/>
  </p:clrMapOvr>
</p:sldLayout>
</file>

<file path=ppt/slideLayouts/slideLayout2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15">
            <a:extLst>
              <a:ext uri="{D7BF4B04-D555-4180-8810-918C89C8F410}">
                <a16:creationId xmlns:a16="http://schemas.microsoft.com/office/drawing/2010/main" id="{FA8DE6D7-9726-4F3B-87BC-EFF42393CC1C}"/>
              </a:ext>
            </a:extLst>
          </p:cNvPr>
          <p:cNvSpPr txBox="1"/>
          <p:nvPr/>
        </p:nvSpPr>
        <p:spPr>
          <a:xfrm rot="0">
            <a:off x="450645" y="628396"/>
            <a:ext cx="7242600" cy="1119899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Key Performance Indicators 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400">
                <a:solidFill>
                  <a:srgbClr val="677b8c"/>
                </a:solidFill>
                <a:latin typeface="DM Sans"/>
              </a:rPr>
              <a:t>Draft three K</a:t>
            </a:r>
            <a:r>
              <a:rPr dirty="0" lang="en">
                <a:solidFill>
                  <a:srgbClr val="677b8c"/>
                </a:solidFill>
                <a:latin typeface="DM Sans"/>
              </a:rPr>
              <a:t>PIs</a:t>
            </a:r>
            <a:r>
              <a:rPr dirty="0" lang="en" sz="1400">
                <a:solidFill>
                  <a:srgbClr val="677b8c"/>
                </a:solidFill>
                <a:latin typeface="DM Sans"/>
              </a:rPr>
              <a:t> for the business you’ve selected</a:t>
            </a:r>
            <a:r>
              <a:rPr dirty="0" lang="en">
                <a:solidFill>
                  <a:srgbClr val="677b8c"/>
                </a:solidFill>
                <a:latin typeface="DM Sans"/>
              </a:rPr>
              <a:t>.</a:t>
            </a:r>
            <a:endParaRPr dirty="0" lang="en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3" name="Google Shape;139;p15">
            <a:extLst>
              <a:ext uri="{CD7215FC-9E28-46B9-B804-D0CE4B19D2A4}">
                <a16:creationId xmlns:a16="http://schemas.microsoft.com/office/drawing/2010/main" id="{72E36F16-BEEC-491E-BB3D-1E106645B13D}"/>
              </a:ext>
            </a:extLst>
          </p:cNvPr>
          <p:cNvSpPr/>
          <p:nvPr/>
        </p:nvSpPr>
        <p:spPr>
          <a:xfrm rot="0">
            <a:off x="1369949" y="2235206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4" name="Google Shape;140;p15">
            <a:extLst>
              <a:ext uri="{31E2E0B2-7684-4DB6-A347-D3FE1F3650CE}">
                <a16:creationId xmlns:a16="http://schemas.microsoft.com/office/drawing/2010/main" id="{4A6E51AC-D83E-4C4B-B9F6-1A56A923E94F}"/>
              </a:ext>
            </a:extLst>
          </p:cNvPr>
          <p:cNvSpPr/>
          <p:nvPr/>
        </p:nvSpPr>
        <p:spPr>
          <a:xfrm rot="0"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5" name="Google Shape;141;p15">
            <a:extLst>
              <a:ext uri="{4A1AA266-FE8B-4412-9E42-87CA965B7338}">
                <a16:creationId xmlns:a16="http://schemas.microsoft.com/office/drawing/2010/main" id="{8DAD3617-599A-481A-A9C8-4BFA2BCA5F4D}"/>
              </a:ext>
            </a:extLst>
          </p:cNvPr>
          <p:cNvSpPr/>
          <p:nvPr/>
        </p:nvSpPr>
        <p:spPr>
          <a:xfrm rot="0">
            <a:off x="1370000" y="6830106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6" name="Google Shape;142;p15">
            <a:extLst>
              <a:ext uri="{05395EAA-A54A-4443-92B0-FDB685E23F55}">
                <a16:creationId xmlns:a16="http://schemas.microsoft.com/office/drawing/2010/main" id="{F9F5CC56-4AFA-4036-9CA5-FD37C9F97E2A}"/>
              </a:ext>
            </a:extLst>
          </p:cNvPr>
          <p:cNvSpPr/>
          <p:nvPr/>
        </p:nvSpPr>
        <p:spPr>
          <a:xfrm rot="0">
            <a:off x="450650" y="223513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2100">
                <a:solidFill>
                  <a:srgbClr val="677b8c"/>
                </a:solidFill>
                <a:latin typeface="DM Sans"/>
              </a:rPr>
              <a:t>1</a:t>
            </a:r>
            <a:endParaRPr dirty="0" lang="en" sz="21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7" name="Google Shape;143;p15">
            <a:extLst>
              <a:ext uri="{203A448E-7CD1-49D0-BB91-E1E726E9CF05}">
                <a16:creationId xmlns:a16="http://schemas.microsoft.com/office/drawing/2010/main" id="{5080E081-5486-432C-8C72-E54D01CC06C0}"/>
              </a:ext>
            </a:extLst>
          </p:cNvPr>
          <p:cNvSpPr/>
          <p:nvPr/>
        </p:nvSpPr>
        <p:spPr>
          <a:xfrm rot="0"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2100">
                <a:solidFill>
                  <a:srgbClr val="677b8c"/>
                </a:solidFill>
                <a:latin typeface="DM Sans"/>
              </a:rPr>
              <a:t>2</a:t>
            </a:r>
            <a:endParaRPr dirty="0" lang="en" sz="21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8" name="Google Shape;144;p15">
            <a:extLst>
              <a:ext uri="{1FE49CEB-2703-4FE7-8BFA-B4D2A956AC63}">
                <a16:creationId xmlns:a16="http://schemas.microsoft.com/office/drawing/2010/main" id="{254F46A5-DF6D-4972-A213-2DF7A7FC383F}"/>
              </a:ext>
            </a:extLst>
          </p:cNvPr>
          <p:cNvSpPr/>
          <p:nvPr/>
        </p:nvSpPr>
        <p:spPr>
          <a:xfrm rot="0">
            <a:off x="450650" y="6830106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2100">
                <a:solidFill>
                  <a:srgbClr val="677b8c"/>
                </a:solidFill>
                <a:latin typeface="DM Sans"/>
              </a:rPr>
              <a:t>3</a:t>
            </a:r>
            <a:endParaRPr dirty="0" lang="en" sz="21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9" name="Google Shape;145;p15">
            <a:extLst>
              <a:ext uri="{DC8B35E7-4E47-4225-BEF2-78D5BDC7F7EA}">
                <a16:creationId xmlns:a16="http://schemas.microsoft.com/office/drawing/2010/main" id="{CBD75AC1-C505-4B19-BA99-1B399DBFCA90}"/>
              </a:ext>
            </a:extLst>
          </p:cNvPr>
          <p:cNvSpPr/>
          <p:nvPr>
            <p:ph type="body"/>
          </p:nvPr>
        </p:nvSpPr>
        <p:spPr>
          <a:xfrm rot="0">
            <a:off x="1380000" y="2233625"/>
            <a:ext cx="5932499" cy="1451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0" name="Google Shape;146;p15">
            <a:extLst>
              <a:ext uri="{9C89B953-B83B-423D-B2DF-BD6DED45D7E1}">
                <a16:creationId xmlns:a16="http://schemas.microsoft.com/office/drawing/2010/main" id="{3AE88812-AE19-4AD3-B6F0-E3C013CF4CBF}"/>
              </a:ext>
            </a:extLst>
          </p:cNvPr>
          <p:cNvSpPr/>
          <p:nvPr>
            <p:ph idx="1" type="body"/>
          </p:nvPr>
        </p:nvSpPr>
        <p:spPr>
          <a:xfrm rot="0">
            <a:off x="1378800" y="4410975"/>
            <a:ext cx="5932499" cy="1451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1" name="Google Shape;147;p15">
            <a:extLst>
              <a:ext uri="{3C311D70-E68A-48FD-AA9F-73169EC837A5}">
                <a16:creationId xmlns:a16="http://schemas.microsoft.com/office/drawing/2010/main" id="{ED573B0B-6E2C-48FD-A89D-E9681DED2D79}"/>
              </a:ext>
            </a:extLst>
          </p:cNvPr>
          <p:cNvSpPr/>
          <p:nvPr>
            <p:ph idx="2" type="body"/>
          </p:nvPr>
        </p:nvSpPr>
        <p:spPr>
          <a:xfrm rot="0">
            <a:off x="1378800" y="6834600"/>
            <a:ext cx="5932499" cy="1451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2" name="Footer Placeholder 4">
            <a:extLst>
              <a:ext uri="{8B7AA4CD-9AB5-433B-B61F-E7B1EEB8436D}">
                <a16:creationId xmlns:a16="http://schemas.microsoft.com/office/drawing/2010/main" id="{7C1E37C6-8B7D-44F8-9D34-3A7E3EC70F4A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3" name="Slide Number Placeholder 5">
            <a:extLst>
              <a:ext uri="{4567C14E-0752-4CC3-BE28-14542DA371F0}">
                <a16:creationId xmlns:a16="http://schemas.microsoft.com/office/drawing/2010/main" id="{ECB227C6-11B2-4ABA-B497-3FA614ADD087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4" name="Date Placeholder 3">
            <a:extLst>
              <a:ext uri="{3DB4D4A5-D83F-4184-A58D-C226F99CAFD9}">
                <a16:creationId xmlns:a16="http://schemas.microsoft.com/office/drawing/2010/main" id="{039FD08D-D667-4D0B-97CF-C35BE4E5C2DB}"/>
              </a:ext>
            </a:extLst>
          </p:cNvPr>
          <p:cNvSpPr>
            <a:spLocks noGrp="true"/>
          </p:cNvSpPr>
          <p:nvPr>
            <p:ph idx="5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F950243-A664-4404-AB4E-DB7E45F019A1}">
        <p14:creationId xmlns:p14="http://schemas.microsoft.com/office/powerpoint/2010/main" val="1723796894747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2;p22">
            <a:extLst>
              <a:ext uri="{17729B1B-8CAD-40F9-AA38-134590091CBF}">
                <a16:creationId xmlns:a16="http://schemas.microsoft.com/office/drawing/2010/main" id="{6BCFE8B2-B1EE-425D-AAA0-C03C2AF52585}"/>
              </a:ext>
            </a:extLst>
          </p:cNvPr>
          <p:cNvSpPr/>
          <p:nvPr>
            <p:ph type="title"/>
          </p:nvPr>
        </p:nvSpPr>
        <p:spPr>
          <a:xfrm rot="0">
            <a:off x="264945" y="4206107"/>
            <a:ext cx="7242600" cy="16461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13;p22">
            <a:extLst>
              <a:ext uri="{1CA07558-3FBF-4175-93E4-4D9BF90742A1}">
                <a16:creationId xmlns:a16="http://schemas.microsoft.com/office/drawing/2010/main" id="{D5C5547A-18F0-45C3-B22C-EEA065E44DE6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9843084B-5AC5-4820-8C6A-B9D1C9161A0F}" type="slidenum"/>
            <a:endParaRPr dirty="0" lang="en-US"/>
          </a:p>
        </p:txBody>
      </p:sp>
      <p:sp>
        <p:nvSpPr>
          <p:cNvPr id="4" name="Google Shape;214;p22">
            <a:extLst>
              <a:ext uri="{47F1CE69-9318-44DE-AB9B-27C0C0844E73}">
                <a16:creationId xmlns:a16="http://schemas.microsoft.com/office/drawing/2010/main" id="{8DF20CDF-2FA3-4306-821D-24823DEF9E80}"/>
              </a:ext>
            </a:extLst>
          </p:cNvPr>
          <p:cNvSpPr txBox="1"/>
          <p:nvPr/>
        </p:nvSpPr>
        <p:spPr>
          <a:xfrm rot="0"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2"/>
              </a:rPr>
              <a:t>aptly.co</a:t>
            </a:r>
            <a:endParaRPr dirty="0" lang="en" sz="1800">
              <a:noFill/>
              <a:latin typeface="DM Sans"/>
              <a:hlinkClick r:id="rId3"/>
            </a:endParaRPr>
          </a:p>
        </p:txBody>
      </p:sp>
      <p:sp>
        <p:nvSpPr>
          <p:cNvPr hidden="false" id="5" name="Footer Placeholder 4">
            <a:extLst>
              <a:ext uri="{84D5D9E8-B528-4D02-A3FE-049DFE47CEC4}">
                <a16:creationId xmlns:a16="http://schemas.microsoft.com/office/drawing/2010/main" id="{F4153AB0-1DD4-454E-8C83-B449847E69A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5AE4D7E0-CEE9-4290-AF92-A30BA539885B}">
                <a16:creationId xmlns:a16="http://schemas.microsoft.com/office/drawing/2010/main" id="{28784923-BB67-43CD-929F-19FEBB36AE1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20C0EE0-24FB-4816-B9E2-0884C5D0DCB1}">
        <p14:creationId xmlns:p14="http://schemas.microsoft.com/office/powerpoint/2010/main" val="1723796894710"/>
      </p:ext>
    </p:extLst>
  </p:cSld>
  <p:clrMapOvr>
    <a:masterClrMapping/>
  </p:clrMapOvr>
</p:sldLayout>
</file>

<file path=ppt/slideLayouts/slideLayout3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3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9;p16">
            <a:extLst>
              <a:ext uri="{208B03E7-A5DE-4501-AE42-9A78588FF491}">
                <a16:creationId xmlns:a16="http://schemas.microsoft.com/office/drawing/2010/main" id="{A8C8DAD6-E8EB-438F-8A20-0312E97E95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1334849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0;p16">
            <a:extLst>
              <a:ext uri="{9FE51B3A-3EA1-4316-BCBC-8036FA38B320}">
                <a16:creationId xmlns:a16="http://schemas.microsoft.com/office/drawing/2010/main" id="{261211EE-EDB3-4FCD-857B-D919FDAEEA0A}"/>
              </a:ext>
            </a:extLst>
          </p:cNvPr>
          <p:cNvSpPr/>
          <p:nvPr/>
        </p:nvSpPr>
        <p:spPr>
          <a:xfrm rot="0">
            <a:off x="1287049" y="6636249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4" name="Google Shape;151;p16">
            <a:extLst>
              <a:ext uri="{07AF6AF2-B5AF-448C-8AF2-9BE40F0C0F70}">
                <a16:creationId xmlns:a16="http://schemas.microsoft.com/office/drawing/2010/main" id="{E269DC9A-D0CA-45BE-B2CB-75517D2899D7}"/>
              </a:ext>
            </a:extLst>
          </p:cNvPr>
          <p:cNvSpPr/>
          <p:nvPr/>
        </p:nvSpPr>
        <p:spPr>
          <a:xfrm rot="0">
            <a:off x="1287049" y="4300998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5" name="Google Shape;152;p16">
            <a:extLst>
              <a:ext uri="{36C1BEF5-52AB-46F5-99F5-003636491D5B}">
                <a16:creationId xmlns:a16="http://schemas.microsoft.com/office/drawing/2010/main" id="{F1335FFE-1030-4304-A10A-557399BE3ED6}"/>
              </a:ext>
            </a:extLst>
          </p:cNvPr>
          <p:cNvSpPr/>
          <p:nvPr/>
        </p:nvSpPr>
        <p:spPr>
          <a:xfrm rot="0">
            <a:off x="1287049" y="1965761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6" name="Google Shape;153;p16">
            <a:extLst>
              <a:ext uri="{0800AB3A-70C4-4FF3-AB34-968511C7F59E}">
                <a16:creationId xmlns:a16="http://schemas.microsoft.com/office/drawing/2010/main" id="{C522B087-B56B-4930-A09D-B333E0708953}"/>
              </a:ext>
            </a:extLst>
          </p:cNvPr>
          <p:cNvSpPr/>
          <p:nvPr>
            <p:ph type="body"/>
          </p:nvPr>
        </p:nvSpPr>
        <p:spPr>
          <a:xfrm rot="0">
            <a:off x="1379984" y="2069525"/>
            <a:ext cx="5857500" cy="1550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154;p16">
            <a:extLst>
              <a:ext uri="{AA32283D-06C8-4D3B-B7A6-7BA6607639B9}">
                <a16:creationId xmlns:a16="http://schemas.microsoft.com/office/drawing/2010/main" id="{9F55132C-2F97-4AF8-9A81-473C81D535D7}"/>
              </a:ext>
            </a:extLst>
          </p:cNvPr>
          <p:cNvSpPr/>
          <p:nvPr>
            <p:ph idx="1" type="body"/>
          </p:nvPr>
        </p:nvSpPr>
        <p:spPr>
          <a:xfrm rot="0">
            <a:off x="1378800" y="6765410"/>
            <a:ext cx="5857500" cy="1550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155;p16">
            <a:extLst>
              <a:ext uri="{00F089A2-32CD-4552-ACD0-DBF5A24CABA9}">
                <a16:creationId xmlns:a16="http://schemas.microsoft.com/office/drawing/2010/main" id="{7F38FE14-7961-4E2C-AE44-C6688791B9F4}"/>
              </a:ext>
            </a:extLst>
          </p:cNvPr>
          <p:cNvSpPr/>
          <p:nvPr>
            <p:ph idx="2" type="body"/>
          </p:nvPr>
        </p:nvSpPr>
        <p:spPr>
          <a:xfrm rot="0">
            <a:off x="1378800" y="4430144"/>
            <a:ext cx="5857500" cy="1550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Google Shape;156;p16">
            <a:extLst>
              <a:ext uri="{0941BE95-2B2B-453B-91C0-BF3B96E28760}">
                <a16:creationId xmlns:a16="http://schemas.microsoft.com/office/drawing/2010/main" id="{FC7F09DD-B0EB-4220-A44C-6E67F9A6D226}"/>
              </a:ext>
            </a:extLst>
          </p:cNvPr>
          <p:cNvSpPr/>
          <p:nvPr/>
        </p:nvSpPr>
        <p:spPr>
          <a:xfrm rot="0"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100">
                <a:solidFill>
                  <a:srgbClr val="0a004a"/>
                </a:solidFill>
                <a:latin typeface="DM Sans"/>
              </a:rPr>
              <a:t>1</a:t>
            </a:r>
            <a:endParaRPr b="1" dirty="0" lang="en" sz="21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0" name="Google Shape;157;p16">
            <a:extLst>
              <a:ext uri="{D06AD63E-2A58-4180-95B6-B5EE92513CF1}">
                <a16:creationId xmlns:a16="http://schemas.microsoft.com/office/drawing/2010/main" id="{8A400BCA-960B-4978-B005-B4EFD3BABEDB}"/>
              </a:ext>
            </a:extLst>
          </p:cNvPr>
          <p:cNvSpPr/>
          <p:nvPr/>
        </p:nvSpPr>
        <p:spPr>
          <a:xfrm rot="0"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100">
                <a:solidFill>
                  <a:srgbClr val="0a004a"/>
                </a:solidFill>
                <a:latin typeface="DM Sans"/>
              </a:rPr>
              <a:t>2</a:t>
            </a:r>
            <a:endParaRPr b="1" dirty="0" lang="en" sz="21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1" name="Google Shape;158;p16">
            <a:extLst>
              <a:ext uri="{37E5CABF-D26E-4D9B-B844-D60D47D886FF}">
                <a16:creationId xmlns:a16="http://schemas.microsoft.com/office/drawing/2010/main" id="{67565B32-07B5-4841-BE02-769574544A4C}"/>
              </a:ext>
            </a:extLst>
          </p:cNvPr>
          <p:cNvSpPr/>
          <p:nvPr/>
        </p:nvSpPr>
        <p:spPr>
          <a:xfrm rot="0"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100">
                <a:solidFill>
                  <a:srgbClr val="0a004a"/>
                </a:solidFill>
                <a:latin typeface="DM Sans"/>
              </a:rPr>
              <a:t>3</a:t>
            </a:r>
            <a:endParaRPr b="1" dirty="0" lang="en" sz="21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2" name="Google Shape;159;p16">
            <a:extLst>
              <a:ext uri="{6BC85670-42F9-4184-9409-173EE4D97F1B}">
                <a16:creationId xmlns:a16="http://schemas.microsoft.com/office/drawing/2010/main" id="{D42FEE29-7DD2-40A0-B8EE-8A5560BA6184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Key Performance Indicators</a:t>
            </a:r>
            <a:r>
              <a:rPr b="1" dirty="0" lang="en" sz="2800">
                <a:solidFill>
                  <a:srgbClr val="677b8c"/>
                </a:solidFill>
                <a:latin typeface="DM Sans"/>
              </a:rPr>
              <a:t> 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Draft three KPIs for your selected business based on your SMART goal for your selected business</a:t>
            </a:r>
          </a:p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rgbClr val="21a8b0"/>
                </a:solidFill>
                <a:latin typeface="DM Sans"/>
              </a:rPr>
              <a:t/>
            </a:r>
            <a:endParaRPr dirty="0" lang="en-US">
              <a:solidFill>
                <a:srgbClr val="21a8b0"/>
              </a:solidFill>
              <a:latin typeface="DM Sans"/>
            </a:endParaRPr>
          </a:p>
        </p:txBody>
      </p:sp>
      <p:pic>
        <p:nvPicPr>
          <p:cNvPr id="13" name="Google Shape;160;p16">
            <a:extLst>
              <a:ext uri="{3EAD2893-45B2-45A9-8359-545DB7345F9F}">
                <a16:creationId xmlns:a16="http://schemas.microsoft.com/office/drawing/2010/main" id="{1D149169-6724-4726-97C7-05FB58993F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61;p16">
            <a:extLst>
              <a:ext uri="{5EB3515D-C29A-480D-A709-7451D2EB5115}">
                <a16:creationId xmlns:a16="http://schemas.microsoft.com/office/drawing/2010/main" id="{80546675-3582-4D43-991D-F293A31016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2;p16">
            <a:extLst>
              <a:ext uri="{CC4C1CEA-5571-4463-ACA1-11DF6CA7C969}">
                <a16:creationId xmlns:a16="http://schemas.microsoft.com/office/drawing/2010/main" id="{FE3DD775-5F44-414E-A75A-678D3EAED6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3;p16">
            <a:extLst>
              <a:ext uri="{E1264F94-72D9-47DF-A68F-EA460F35AD8B}">
                <a16:creationId xmlns:a16="http://schemas.microsoft.com/office/drawing/2010/main" id="{AB2D4E98-E175-4061-A26F-7D0EE8BD18EB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7" name="Google Shape;164;p16">
            <a:extLst>
              <a:ext uri="{FAE3514D-D1C6-4A7F-83EF-78B9BBD1E265}">
                <a16:creationId xmlns:a16="http://schemas.microsoft.com/office/drawing/2010/main" id="{0C401ACE-0271-4B49-B732-AC4E2F6A8116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4"/>
              </a:rPr>
              <a:t>aptly.co</a:t>
            </a:r>
            <a:endParaRPr dirty="0" lang="en" sz="1800">
              <a:noFill/>
              <a:latin typeface="DM Sans"/>
              <a:hlinkClick r:id="rId5"/>
            </a:endParaRPr>
          </a:p>
        </p:txBody>
      </p:sp>
      <p:sp>
        <p:nvSpPr>
          <p:cNvPr hidden="false" id="18" name="Footer Placeholder 4">
            <a:extLst>
              <a:ext uri="{2D7BD67D-2A75-4CCB-9187-8493C341AB1B}">
                <a16:creationId xmlns:a16="http://schemas.microsoft.com/office/drawing/2010/main" id="{EF6D6781-E757-4F0E-AB31-F2A74203F829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9" name="Slide Number Placeholder 5">
            <a:extLst>
              <a:ext uri="{BA692370-A5FF-4718-BD4E-29149FFA1A4B}">
                <a16:creationId xmlns:a16="http://schemas.microsoft.com/office/drawing/2010/main" id="{18681BF7-A1D9-4BA3-817F-6242353DAFCD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0" name="Date Placeholder 3">
            <a:extLst>
              <a:ext uri="{A8A09162-A1E8-4630-B7A9-B64E2A730B1E}">
                <a16:creationId xmlns:a16="http://schemas.microsoft.com/office/drawing/2010/main" id="{9C66CB49-9A44-4B5D-AC2A-3B0AC6BD9F3F}"/>
              </a:ext>
            </a:extLst>
          </p:cNvPr>
          <p:cNvSpPr>
            <a:spLocks noGrp="true"/>
          </p:cNvSpPr>
          <p:nvPr>
            <p:ph idx="5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06436A9-F7D1-470F-A46A-3B9FA66C31D9}">
        <p14:creationId xmlns:p14="http://schemas.microsoft.com/office/powerpoint/2010/main" val="1723796894749"/>
      </p:ext>
    </p:extLst>
  </p:cSld>
  <p:clrMapOvr>
    <a:masterClrMapping/>
  </p:clrMapOvr>
</p:sldLayout>
</file>

<file path=ppt/slideLayouts/slideLayout3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6;p17">
            <a:extLst>
              <a:ext uri="{5280D510-6A70-4445-A4FE-3DE6AF6E2DAF}">
                <a16:creationId xmlns:a16="http://schemas.microsoft.com/office/drawing/2010/main" id="{EE8D6754-5B3F-47DE-96D7-EE9473C8D3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4014725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7;p17">
            <a:extLst>
              <a:ext uri="{3D8CBDB9-A0FC-43FC-BEA9-10B75089DE9A}">
                <a16:creationId xmlns:a16="http://schemas.microsoft.com/office/drawing/2010/main" id="{3E61A6B8-5D3D-4A64-94D5-63D239556B75}"/>
              </a:ext>
            </a:extLst>
          </p:cNvPr>
          <p:cNvSpPr/>
          <p:nvPr/>
        </p:nvSpPr>
        <p:spPr>
          <a:xfrm rot="0">
            <a:off x="483650" y="3561425"/>
            <a:ext cx="6798900" cy="53775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68;p17">
            <a:extLst>
              <a:ext uri="{13E2F3C6-8135-4D68-942E-8B367498C8C3}">
                <a16:creationId xmlns:a16="http://schemas.microsoft.com/office/drawing/2010/main" id="{E3A33320-7EE4-4EBF-B2FB-147F7CD64D28}"/>
              </a:ext>
            </a:extLst>
          </p:cNvPr>
          <p:cNvSpPr txBox="1"/>
          <p:nvPr/>
        </p:nvSpPr>
        <p:spPr>
          <a:xfrm rot="0">
            <a:off x="432045" y="1563724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S</a:t>
            </a:r>
            <a:r>
              <a:rPr dirty="0" lang="en">
                <a:solidFill>
                  <a:srgbClr val="0a004a"/>
                </a:solidFill>
                <a:latin typeface="DM Sans"/>
              </a:rPr>
              <a:t>pecific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What needs to be done?</a:t>
            </a:r>
          </a:p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M</a:t>
            </a:r>
            <a:r>
              <a:rPr dirty="0" lang="en">
                <a:solidFill>
                  <a:srgbClr val="0a004a"/>
                </a:solidFill>
                <a:latin typeface="DM Sans"/>
              </a:rPr>
              <a:t>easurable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Can it be measured?</a:t>
            </a:r>
          </a:p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A</a:t>
            </a:r>
            <a:r>
              <a:rPr dirty="0" lang="en">
                <a:solidFill>
                  <a:srgbClr val="0a004a"/>
                </a:solidFill>
                <a:latin typeface="DM Sans"/>
              </a:rPr>
              <a:t>chievable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Can it be done?</a:t>
            </a:r>
          </a:p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R</a:t>
            </a:r>
            <a:r>
              <a:rPr dirty="0" lang="en">
                <a:solidFill>
                  <a:srgbClr val="0a004a"/>
                </a:solidFill>
                <a:latin typeface="DM Sans"/>
              </a:rPr>
              <a:t>elevant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Should it be done?</a:t>
            </a:r>
          </a:p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T</a:t>
            </a:r>
            <a:r>
              <a:rPr dirty="0" lang="en">
                <a:solidFill>
                  <a:srgbClr val="0a004a"/>
                </a:solidFill>
                <a:latin typeface="DM Sans"/>
              </a:rPr>
              <a:t>ime-bound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When will it be done?</a:t>
            </a:r>
          </a:p>
          <a:p>
            <a:pPr algn="l" indent="0" lvl="0" marL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rgbClr val="677b8c"/>
                </a:solidFill>
                <a:latin typeface="DM Sans"/>
              </a:rPr>
              <a:t/>
            </a:r>
            <a:endParaRPr dirty="0" lang="en-US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5" name="Google Shape;169;p17">
            <a:extLst>
              <a:ext uri="{431DAFDA-36F8-48D4-8887-A6680EB8E6FE}">
                <a16:creationId xmlns:a16="http://schemas.microsoft.com/office/drawing/2010/main" id="{B83F2604-FED0-4255-BF33-8F8A190CCF33}"/>
              </a:ext>
            </a:extLst>
          </p:cNvPr>
          <p:cNvSpPr/>
          <p:nvPr>
            <p:ph type="body"/>
          </p:nvPr>
        </p:nvSpPr>
        <p:spPr>
          <a:xfrm rot="0">
            <a:off x="596250" y="3649450"/>
            <a:ext cx="6579900" cy="5183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170;p17">
            <a:extLst>
              <a:ext uri="{17056F13-62C2-415E-B32C-3F5C09EF46F9}">
                <a16:creationId xmlns:a16="http://schemas.microsoft.com/office/drawing/2010/main" id="{EEB41533-86E2-4D52-9859-9C5B23DC1815}"/>
              </a:ext>
            </a:extLst>
          </p:cNvPr>
          <p:cNvSpPr/>
          <p:nvPr/>
        </p:nvSpPr>
        <p:spPr>
          <a:xfrm rot="0"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171;p17">
            <a:extLst>
              <a:ext uri="{074957BF-595C-4BB1-B3A5-7E9E5C1B7897}">
                <a16:creationId xmlns:a16="http://schemas.microsoft.com/office/drawing/2010/main" id="{0D34C1B8-7378-48E7-9667-CC158E7DA9E9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SMART Goal</a:t>
            </a:r>
          </a:p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Draft a SMART goal for your selected business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8" name="Google Shape;172;p17">
            <a:extLst>
              <a:ext uri="{998D88C0-781F-42B6-9E9E-D521238D7E5A}">
                <a16:creationId xmlns:a16="http://schemas.microsoft.com/office/drawing/2010/main" id="{58986E7B-697E-410E-B926-7241EEF1B9C2}"/>
              </a:ext>
            </a:extLst>
          </p:cNvPr>
          <p:cNvSpPr/>
          <p:nvPr/>
        </p:nvSpPr>
        <p:spPr>
          <a:xfrm rot="0">
            <a:off x="551725" y="1712075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9" name="Google Shape;173;p17">
            <a:extLst>
              <a:ext uri="{375D9E17-813F-4DB1-9E45-B5E662D21100}">
                <a16:creationId xmlns:a16="http://schemas.microsoft.com/office/drawing/2010/main" id="{22E5AB39-2F55-4F12-B900-072BC9091D57}"/>
              </a:ext>
            </a:extLst>
          </p:cNvPr>
          <p:cNvSpPr/>
          <p:nvPr/>
        </p:nvSpPr>
        <p:spPr>
          <a:xfrm rot="0">
            <a:off x="551725" y="2053606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0" name="Google Shape;174;p17">
            <a:extLst>
              <a:ext uri="{048DE94E-679B-4985-B72B-C2AFA4FFC80D}">
                <a16:creationId xmlns:a16="http://schemas.microsoft.com/office/drawing/2010/main" id="{88F9BD22-B107-4FAB-9B72-A813264BFDDD}"/>
              </a:ext>
            </a:extLst>
          </p:cNvPr>
          <p:cNvSpPr/>
          <p:nvPr/>
        </p:nvSpPr>
        <p:spPr>
          <a:xfrm rot="0">
            <a:off x="551725" y="2395138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1" name="Google Shape;175;p17">
            <a:extLst>
              <a:ext uri="{1E7925BD-71B6-4168-8A8A-1B3E423482C3}">
                <a16:creationId xmlns:a16="http://schemas.microsoft.com/office/drawing/2010/main" id="{F99523F1-484A-4697-AA83-A9E9C4A3BF1A}"/>
              </a:ext>
            </a:extLst>
          </p:cNvPr>
          <p:cNvSpPr/>
          <p:nvPr/>
        </p:nvSpPr>
        <p:spPr>
          <a:xfrm rot="0">
            <a:off x="551725" y="2736669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2" name="Google Shape;176;p17">
            <a:extLst>
              <a:ext uri="{75E1F120-BB52-4B34-98F8-54E55DF53F6E}">
                <a16:creationId xmlns:a16="http://schemas.microsoft.com/office/drawing/2010/main" id="{0B081B87-BCBF-4090-94F5-F3E68B63DFCB}"/>
              </a:ext>
            </a:extLst>
          </p:cNvPr>
          <p:cNvSpPr/>
          <p:nvPr/>
        </p:nvSpPr>
        <p:spPr>
          <a:xfrm rot="0">
            <a:off x="551725" y="3078200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3" name="Google Shape;177;p17">
            <a:extLst>
              <a:ext uri="{DCCFE552-6943-40E3-9539-446E861ECE79}">
                <a16:creationId xmlns:a16="http://schemas.microsoft.com/office/drawing/2010/main" id="{67FFF7AF-36F9-4DC6-80AB-9629DAB4A36E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3"/>
              </a:rPr>
              <a:t>aptly.co</a:t>
            </a:r>
            <a:endParaRPr dirty="0" lang="en" sz="1800">
              <a:noFill/>
              <a:latin typeface="DM Sans"/>
              <a:hlinkClick r:id="rId4"/>
            </a:endParaRPr>
          </a:p>
        </p:txBody>
      </p:sp>
      <p:sp>
        <p:nvSpPr>
          <p:cNvPr hidden="false" id="14" name="Footer Placeholder 4">
            <a:extLst>
              <a:ext uri="{9B3A697A-3762-4157-AA86-9002BC283EB7}">
                <a16:creationId xmlns:a16="http://schemas.microsoft.com/office/drawing/2010/main" id="{0EEF7135-370A-4902-8587-87FFACD607F9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Slide Number Placeholder 5">
            <a:extLst>
              <a:ext uri="{41E6B62F-C5FC-48E4-9646-B652C739A1AE}">
                <a16:creationId xmlns:a16="http://schemas.microsoft.com/office/drawing/2010/main" id="{8B54828A-2F64-42A8-9B47-88DA331DBFDB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6" name="Date Placeholder 3">
            <a:extLst>
              <a:ext uri="{CD03BDFD-BFFE-4433-BCCC-6A79BEFCCB2D}">
                <a16:creationId xmlns:a16="http://schemas.microsoft.com/office/drawing/2010/main" id="{6EAA43EC-9ED5-4732-964F-F3878C7C64BD}"/>
              </a:ext>
            </a:extLst>
          </p:cNvPr>
          <p:cNvSpPr>
            <a:spLocks noGrp="true"/>
          </p:cNvSpPr>
          <p:nvPr>
            <p:ph idx="3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7023174-E781-4D39-A42E-B37884FC6E44}">
        <p14:creationId xmlns:p14="http://schemas.microsoft.com/office/powerpoint/2010/main" val="1723796894751"/>
      </p:ext>
    </p:extLst>
  </p:cSld>
  <p:clrMapOvr>
    <a:masterClrMapping/>
  </p:clrMapOvr>
</p:sldLayout>
</file>

<file path=ppt/slideLayouts/slideLayout3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1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8">
            <a:extLst>
              <a:ext uri="{755EAF89-EC4D-4BB7-AA24-BD7DD03DB299}">
                <a16:creationId xmlns:a16="http://schemas.microsoft.com/office/drawing/2010/main" id="{AF93A378-A109-4E2E-A43F-62A3295E467E}"/>
              </a:ext>
            </a:extLst>
          </p:cNvPr>
          <p:cNvSpPr txBox="1"/>
          <p:nvPr/>
        </p:nvSpPr>
        <p:spPr>
          <a:xfrm rot="0"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SMART Goal</a:t>
            </a:r>
          </a:p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677b8c"/>
                </a:solidFill>
                <a:latin typeface="DM Sans"/>
              </a:rPr>
              <a:t>Draft a SMART goal for the business you’ve selected. </a:t>
            </a:r>
            <a:endParaRPr dirty="0" lang="en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3" name="Google Shape;180;p18">
            <a:extLst>
              <a:ext uri="{C2C54DE7-EF6B-48DF-998E-675E10296FA5}">
                <a16:creationId xmlns:a16="http://schemas.microsoft.com/office/drawing/2010/main" id="{F08889A5-CC08-4FE9-AD55-841353747D9D}"/>
              </a:ext>
            </a:extLst>
          </p:cNvPr>
          <p:cNvSpPr txBox="1"/>
          <p:nvPr/>
        </p:nvSpPr>
        <p:spPr>
          <a:xfrm rot="0"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-317499" lvl="0" marL="457200" rtl="false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S</a:t>
            </a:r>
            <a:r>
              <a:rPr dirty="0" lang="en">
                <a:solidFill>
                  <a:srgbClr val="677b8c"/>
                </a:solidFill>
                <a:latin typeface="DM Sans"/>
              </a:rPr>
              <a:t>pecific - What needs to be done?</a:t>
            </a:r>
          </a:p>
          <a:p>
            <a:pPr algn="l" indent="-317499" lvl="0" marL="45720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M</a:t>
            </a:r>
            <a:r>
              <a:rPr dirty="0" lang="en">
                <a:solidFill>
                  <a:srgbClr val="677b8c"/>
                </a:solidFill>
                <a:latin typeface="DM Sans"/>
              </a:rPr>
              <a:t>easurable - Can it be measured?</a:t>
            </a:r>
          </a:p>
          <a:p>
            <a:pPr algn="l" indent="-317499" lvl="0" marL="45720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A</a:t>
            </a:r>
            <a:r>
              <a:rPr dirty="0" lang="en">
                <a:solidFill>
                  <a:srgbClr val="677b8c"/>
                </a:solidFill>
                <a:latin typeface="DM Sans"/>
              </a:rPr>
              <a:t>chievable - Can it be done?</a:t>
            </a:r>
          </a:p>
          <a:p>
            <a:pPr algn="l" indent="-317499" lvl="0" marL="45720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R</a:t>
            </a:r>
            <a:r>
              <a:rPr dirty="0" lang="en">
                <a:solidFill>
                  <a:srgbClr val="677b8c"/>
                </a:solidFill>
                <a:latin typeface="DM Sans"/>
              </a:rPr>
              <a:t>elevant - Should it be done?</a:t>
            </a:r>
          </a:p>
          <a:p>
            <a:pPr algn="l" indent="-317499" lvl="0" marL="45720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T</a:t>
            </a:r>
            <a:r>
              <a:rPr dirty="0" lang="en">
                <a:solidFill>
                  <a:srgbClr val="677b8c"/>
                </a:solidFill>
                <a:latin typeface="DM Sans"/>
              </a:rPr>
              <a:t>ime-bound - When will it be done?</a:t>
            </a:r>
          </a:p>
          <a:p>
            <a:pPr algn="l" indent="0" lvl="0" marL="0" rtl="fal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rgbClr val="677b8c"/>
                </a:solidFill>
                <a:latin typeface="DM Sans"/>
              </a:rPr>
              <a:t/>
            </a:r>
          </a:p>
          <a:p>
            <a:pPr algn="l" indent="0" lvl="0" marL="0" rtl="fal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rgbClr val="677b8c"/>
                </a:solidFill>
                <a:latin typeface="DM Sans"/>
              </a:rPr>
              <a:t/>
            </a:r>
            <a:endParaRPr dirty="0" lang="en-US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4" name="Google Shape;181;p18">
            <a:extLst>
              <a:ext uri="{A6C37788-4949-4D76-BEA9-E97A785A183F}">
                <a16:creationId xmlns:a16="http://schemas.microsoft.com/office/drawing/2010/main" id="{05B1EF28-02B7-485D-A95C-54650085F426}"/>
              </a:ext>
            </a:extLst>
          </p:cNvPr>
          <p:cNvSpPr/>
          <p:nvPr/>
        </p:nvSpPr>
        <p:spPr>
          <a:xfrm rot="0"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dirty="0" lang="en-US" sz="1800" u="sng">
                <a:solidFill>
                  <a:srgbClr val="677b8c"/>
                </a:solidFill>
                <a:latin typeface="DM Sans"/>
              </a:rPr>
              <a:t/>
            </a:r>
            <a:endParaRPr dirty="0" lang="en-US" sz="1800" u="sng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5" name="Google Shape;182;p18">
            <a:extLst>
              <a:ext uri="{1A3C6866-A645-40D4-BA1B-99BE537E3E03}">
                <a16:creationId xmlns:a16="http://schemas.microsoft.com/office/drawing/2010/main" id="{680AC3AA-4DC6-451F-AD36-6FE01BF78AC4}"/>
              </a:ext>
            </a:extLst>
          </p:cNvPr>
          <p:cNvSpPr txBox="1"/>
          <p:nvPr/>
        </p:nvSpPr>
        <p:spPr>
          <a:xfrm rot="0"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6" name="Google Shape;183;p18">
            <a:extLst>
              <a:ext uri="{4EE61000-73C6-420F-BF91-A4E1F599F3C2}">
                <a16:creationId xmlns:a16="http://schemas.microsoft.com/office/drawing/2010/main" id="{DAA8CD1A-0BAD-45D3-A605-2770665585B2}"/>
              </a:ext>
            </a:extLst>
          </p:cNvPr>
          <p:cNvSpPr/>
          <p:nvPr>
            <p:ph type="body"/>
          </p:nvPr>
        </p:nvSpPr>
        <p:spPr>
          <a:xfrm rot="0">
            <a:off x="597525" y="3556700"/>
            <a:ext cx="6708900" cy="53358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7" name="Footer Placeholder 4">
            <a:extLst>
              <a:ext uri="{B5FADBC1-3E13-48D6-9FBB-90A72149E6D0}">
                <a16:creationId xmlns:a16="http://schemas.microsoft.com/office/drawing/2010/main" id="{7721B43A-65C0-42D4-91D0-6FCA761C15F1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8" name="Slide Number Placeholder 5">
            <a:extLst>
              <a:ext uri="{77995F54-5EA7-4BDC-BED5-34492E9A7540}">
                <a16:creationId xmlns:a16="http://schemas.microsoft.com/office/drawing/2010/main" id="{863D87A4-9CC0-456C-8121-C0A7C693549C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9" name="Date Placeholder 3">
            <a:extLst>
              <a:ext uri="{1A05A778-1EC7-4CFB-B8B6-CFA1EF55B9E5}">
                <a16:creationId xmlns:a16="http://schemas.microsoft.com/office/drawing/2010/main" id="{038FC4D1-1DCC-4D8F-9E6F-413763A8A788}"/>
              </a:ext>
            </a:extLst>
          </p:cNvPr>
          <p:cNvSpPr>
            <a:spLocks noGrp="true"/>
          </p:cNvSpPr>
          <p:nvPr>
            <p:ph idx="3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5F49B05-65F4-4EEB-BD8A-08E42FE34403}">
        <p14:creationId xmlns:p14="http://schemas.microsoft.com/office/powerpoint/2010/main" val="1723796894753"/>
      </p:ext>
    </p:extLst>
  </p:cSld>
  <p:clrMapOvr>
    <a:masterClrMapping/>
  </p:clrMapOvr>
</p:sldLayout>
</file>

<file path=ppt/slideLayouts/slideLayout3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p36">
            <a:extLst>
              <a:ext uri="{C01D9127-EE9A-4680-9C7C-3B675540EC7F}">
                <a16:creationId xmlns:a16="http://schemas.microsoft.com/office/drawing/2010/main" id="{AB67BF22-B812-4222-A757-32792AFDD0EB}"/>
              </a:ext>
            </a:extLst>
          </p:cNvPr>
          <p:cNvSpPr/>
          <p:nvPr>
            <p:ph type="title"/>
          </p:nvPr>
        </p:nvSpPr>
        <p:spPr>
          <a:xfrm rot="0">
            <a:off x="264952" y="1456058"/>
            <a:ext cx="7242600" cy="4014000"/>
          </a:xfrm>
          <a:prstGeom prst="rect">
            <a:avLst/>
          </a:prstGeom>
        </p:spPr>
        <p:txBody>
          <a:bodyPr anchor="b" bIns="91425" lIns="91425" rIns="91425" rtlCol="0" spcFirstLastPara="true" tIns="91425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79;p36">
            <a:extLst>
              <a:ext uri="{553E6A96-D57E-4405-A1CA-AC0335FCB353}">
                <a16:creationId xmlns:a16="http://schemas.microsoft.com/office/drawing/2010/main" id="{262AF508-5C1C-411C-A143-241A199D9A14}"/>
              </a:ext>
            </a:extLst>
          </p:cNvPr>
          <p:cNvSpPr/>
          <p:nvPr>
            <p:ph idx="1" type="subTitle"/>
          </p:nvPr>
        </p:nvSpPr>
        <p:spPr>
          <a:xfrm rot="0">
            <a:off x="264945" y="5542289"/>
            <a:ext cx="7242600" cy="15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algn="ctr" lv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1pPr>
            <a:lvl2pPr algn="ctr" lvl="1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2pPr>
            <a:lvl3pPr algn="ctr" lvl="2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3pPr>
            <a:lvl4pPr algn="ctr" lvl="3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4pPr>
            <a:lvl5pPr algn="ctr" lvl="4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5pPr>
            <a:lvl6pPr algn="ctr" lvl="5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6pPr>
            <a:lvl7pPr algn="ctr" lvl="6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7pPr>
            <a:lvl8pPr algn="ctr" lvl="7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8pPr>
            <a:lvl9pPr algn="ctr" lvl="8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80;p36">
            <a:extLst>
              <a:ext uri="{8C613310-91FB-455F-A5C4-58E93DD3198A}">
                <a16:creationId xmlns:a16="http://schemas.microsoft.com/office/drawing/2010/main" id="{E06B9DD5-8B9E-490B-BBB1-7AA347EA9A0E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9C305421-8348-4A6D-9B56-1B74DF0FB0CA}" type="slidenum"/>
            <a:endParaRPr dirty="0" lang="en-US"/>
          </a:p>
        </p:txBody>
      </p:sp>
      <p:sp>
        <p:nvSpPr>
          <p:cNvPr hidden="false" id="5" name="Footer Placeholder 4">
            <a:extLst>
              <a:ext uri="{02F97521-08C7-41E3-9ED3-F89CFDB9A6FF}">
                <a16:creationId xmlns:a16="http://schemas.microsoft.com/office/drawing/2010/main" id="{223A5E33-A222-4282-8FFC-15308AD27C9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B2D8C5E8-39D8-486B-A47D-14052D666C36}">
                <a16:creationId xmlns:a16="http://schemas.microsoft.com/office/drawing/2010/main" id="{C80CAA54-A072-4F3E-BB5C-673416CE61C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68A1ECB-48E5-425C-95A7-F6DD7BF3883C}">
        <p14:creationId xmlns:p14="http://schemas.microsoft.com/office/powerpoint/2010/main" val="1723796894755"/>
      </p:ext>
    </p:extLst>
  </p:cSld>
  <p:clrMapOvr>
    <a:masterClrMapping/>
  </p:clrMapOvr>
</p:sldLayout>
</file>

<file path=ppt/slideLayouts/slideLayout3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82;p37">
            <a:extLst>
              <a:ext uri="{FEFA40E7-79CE-4988-AD46-1E2A4DAF8AFD}">
                <a16:creationId xmlns:a16="http://schemas.microsoft.com/office/drawing/2010/main" id="{35666382-6279-4C3D-8EF5-7A24810332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-914400" y="7232424"/>
            <a:ext cx="2139974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83;p37">
            <a:extLst>
              <a:ext uri="{5249CDE4-0F3B-4E23-83E7-0DCA8BCE1ADB}">
                <a16:creationId xmlns:a16="http://schemas.microsoft.com/office/drawing/2010/main" id="{E976F130-A766-4726-9496-2192A5F824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3560300" y="-1384499"/>
            <a:ext cx="2311799" cy="23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84;p37">
            <a:extLst>
              <a:ext uri="{AB99833B-FBF5-4001-ABB2-54FC2D07EAFD}">
                <a16:creationId xmlns:a16="http://schemas.microsoft.com/office/drawing/2010/main" id="{7F9F2DA9-DBC0-46C7-B072-8813115F0FB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-2707150" y="4912838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85;p37">
            <a:extLst>
              <a:ext uri="{709BA4B9-A1E3-418B-B281-6348AB770B2E}">
                <a16:creationId xmlns:a16="http://schemas.microsoft.com/office/drawing/2010/main" id="{7C90A5BA-FBDD-4F11-87F7-7B69F47635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-3907300" y="293287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86;p37">
            <a:extLst>
              <a:ext uri="{32B53CFD-2F25-4726-B36D-79E0E5CF332A}">
                <a16:creationId xmlns:a16="http://schemas.microsoft.com/office/drawing/2010/main" id="{F683D157-06A5-4B1B-B957-22665E9191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 rot="0">
            <a:off x="-583275" y="3922856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87;p37">
            <a:extLst>
              <a:ext uri="{9C6C6CFF-32AA-4693-86C1-65120EFB9433}">
                <a16:creationId xmlns:a16="http://schemas.microsoft.com/office/drawing/2010/main" id="{E39796DF-6610-4A18-A25C-C1F3FCC914D5}"/>
              </a:ext>
            </a:extLst>
          </p:cNvPr>
          <p:cNvSpPr/>
          <p:nvPr>
            <p:ph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26347850-CC8F-4221-9DB7-A15B8EAC5AA0}" type="slidenum"/>
            <a:endParaRPr dirty="0" lang="en-US"/>
          </a:p>
        </p:txBody>
      </p:sp>
      <p:sp>
        <p:nvSpPr>
          <p:cNvPr id="8" name="Google Shape;288;p37">
            <a:extLst>
              <a:ext uri="{E1D5A4F6-5E0B-43D8-999F-50019699980A}">
                <a16:creationId xmlns:a16="http://schemas.microsoft.com/office/drawing/2010/main" id="{542204FE-54E7-4F92-8276-0CB6181CCF3A}"/>
              </a:ext>
            </a:extLst>
          </p:cNvPr>
          <p:cNvSpPr txBox="1"/>
          <p:nvPr/>
        </p:nvSpPr>
        <p:spPr>
          <a:xfrm rot="0"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5600">
                <a:solidFill>
                  <a:srgbClr val="0a004a"/>
                </a:solidFill>
                <a:latin typeface="DM Sans"/>
              </a:rPr>
              <a:t>Create a </a:t>
            </a:r>
            <a:br>
              <a:rPr b="1" dirty="0" lang="en" sz="5600">
                <a:solidFill>
                  <a:srgbClr val="0a004a"/>
                </a:solidFill>
                <a:latin typeface="DM Sans"/>
              </a:rPr>
            </a:br>
            <a:r>
              <a:rPr b="1" dirty="0" lang="en" sz="5600">
                <a:solidFill>
                  <a:srgbClr val="0a004a"/>
                </a:solidFill>
                <a:latin typeface="DM Sans"/>
              </a:rPr>
              <a:t>Customer Persona </a:t>
            </a:r>
            <a:br>
              <a:rPr b="1" dirty="0" lang="en" sz="5600">
                <a:solidFill>
                  <a:srgbClr val="0a004a"/>
                </a:solidFill>
                <a:latin typeface="DM Sans"/>
              </a:rPr>
            </a:br>
            <a:r>
              <a:rPr b="1" dirty="0" lang="en" sz="5600">
                <a:solidFill>
                  <a:srgbClr val="0a004a"/>
                </a:solidFill>
                <a:latin typeface="DM Sans"/>
              </a:rPr>
              <a:t>and Journey</a:t>
            </a:r>
            <a:endParaRPr b="1" dirty="0" lang="en" sz="56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9" name="Google Shape;289;p37">
            <a:extLst>
              <a:ext uri="{BBFE0E59-A047-47ED-9051-2F594ED46356}">
                <a16:creationId xmlns:a16="http://schemas.microsoft.com/office/drawing/2010/main" id="{228E8A44-1B7A-4D8D-B381-3559A65AC54A}"/>
              </a:ext>
            </a:extLst>
          </p:cNvPr>
          <p:cNvSpPr txBox="1"/>
          <p:nvPr/>
        </p:nvSpPr>
        <p:spPr>
          <a:xfrm rot="0"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3200">
                <a:solidFill>
                  <a:srgbClr val="21a8b0"/>
                </a:solidFill>
                <a:latin typeface="DM Sans"/>
              </a:rPr>
              <a:t>Worksheets</a:t>
            </a:r>
            <a:endParaRPr dirty="0" lang="en" sz="3200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0" name="Google Shape;290;p37">
            <a:extLst>
              <a:ext uri="{20311AF3-D92A-4265-9AA9-CD2EB6A3A027}">
                <a16:creationId xmlns:a16="http://schemas.microsoft.com/office/drawing/2010/main" id="{3C1FC743-88D6-4217-9FDA-563E95148E9A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1" name="Google Shape;291;p37">
            <a:extLst>
              <a:ext uri="{45D36614-DD34-4DA9-AB38-5852BBA00F5B}">
                <a16:creationId xmlns:a16="http://schemas.microsoft.com/office/drawing/2010/main" id="{37D3B431-FE4D-43F4-815D-E3900D38ECEE}"/>
              </a:ext>
            </a:extLst>
          </p:cNvPr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2" name="Google Shape;292;p37">
            <a:extLst>
              <a:ext uri="{63431796-B39D-492E-86FB-EE9AAF956543}">
                <a16:creationId xmlns:a16="http://schemas.microsoft.com/office/drawing/2010/main" id="{D3D493CE-83FB-4333-9AE1-CEC1EA169989}"/>
              </a:ext>
            </a:extLst>
          </p:cNvPr>
          <p:cNvSpPr/>
          <p:nvPr/>
        </p:nvSpPr>
        <p:spPr>
          <a:xfrm rot="0">
            <a:off x="4479999" y="8081300"/>
            <a:ext cx="5452499" cy="5452499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13" name="Google Shape;293;p37">
            <a:extLst>
              <a:ext uri="{0187E8C3-36CD-4956-A95B-647D87004166}">
                <a16:creationId xmlns:a16="http://schemas.microsoft.com/office/drawing/2010/main" id="{24DF5986-725A-4EF4-8421-FC580C6AD34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rot="0">
            <a:off x="5827394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94;p37">
            <a:extLst>
              <a:ext uri="{26C237DB-5E6C-4093-B846-044F83EF154F}">
                <a16:creationId xmlns:a16="http://schemas.microsoft.com/office/drawing/2010/main" id="{4AD88B83-D4EF-4886-ADB4-F89BC529B0C8}"/>
              </a:ext>
            </a:extLst>
          </p:cNvPr>
          <p:cNvSpPr/>
          <p:nvPr/>
        </p:nvSpPr>
        <p:spPr>
          <a:xfrm rot="0">
            <a:off x="6633400" y="7662477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5" name="Google Shape;295;p37">
            <a:extLst>
              <a:ext uri="{C59E07B7-43C9-4ED4-A27E-6051BC620035}">
                <a16:creationId xmlns:a16="http://schemas.microsoft.com/office/drawing/2010/main" id="{7CB3774E-E833-41DB-BDD1-DF11058166B2}"/>
              </a:ext>
            </a:extLst>
          </p:cNvPr>
          <p:cNvSpPr/>
          <p:nvPr/>
        </p:nvSpPr>
        <p:spPr>
          <a:xfrm rot="0"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16" name="Google Shape;296;p37">
            <a:extLst>
              <a:ext uri="{40071601-6C4B-4D0B-BE96-588BD06BE8B3}">
                <a16:creationId xmlns:a16="http://schemas.microsoft.com/office/drawing/2010/main" id="{0D77AE1F-A318-403E-B01B-5AC1B7E84A6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 rot="660008">
            <a:off x="481823" y="1057653"/>
            <a:ext cx="1068105" cy="93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97;p37">
            <a:extLst>
              <a:ext uri="{79F65B6A-8192-4414-9071-96F281F9A19E}">
                <a16:creationId xmlns:a16="http://schemas.microsoft.com/office/drawing/2010/main" id="{838DF044-1A0E-432A-A27E-3A0D7B2D667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 rot="419991">
            <a:off x="5368082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98;p37">
            <a:extLst>
              <a:ext uri="{A6882D0E-1E89-4B16-A1EE-708D44739220}">
                <a16:creationId xmlns:a16="http://schemas.microsoft.com/office/drawing/2010/main" id="{F15E7D3C-5ACA-4ECF-97D5-4BE06FD6AF0D}"/>
              </a:ext>
            </a:extLst>
          </p:cNvPr>
          <p:cNvSpPr/>
          <p:nvPr/>
        </p:nvSpPr>
        <p:spPr>
          <a:xfrm rot="0"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9" name="Google Shape;299;p37">
            <a:extLst>
              <a:ext uri="{3203E14F-7DD1-4CEB-889C-DF9696C9D11E}">
                <a16:creationId xmlns:a16="http://schemas.microsoft.com/office/drawing/2010/main" id="{A076B301-4E1C-40BF-BC4F-C4ED33CE9A78}"/>
              </a:ext>
            </a:extLst>
          </p:cNvPr>
          <p:cNvSpPr/>
          <p:nvPr/>
        </p:nvSpPr>
        <p:spPr>
          <a:xfrm rot="5400000">
            <a:off x="2654999" y="5836225"/>
            <a:ext cx="3616500" cy="12066601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20" name="Google Shape;300;p37">
            <a:extLst>
              <a:ext uri="{8BA3407C-776B-4183-98C3-44F159C43516}">
                <a16:creationId xmlns:a16="http://schemas.microsoft.com/office/drawing/2010/main" id="{A4867AD6-49E6-4C4A-881C-4B9ECBC1DB10}"/>
              </a:ext>
            </a:extLst>
          </p:cNvPr>
          <p:cNvSpPr/>
          <p:nvPr/>
        </p:nvSpPr>
        <p:spPr>
          <a:xfrm rot="0">
            <a:off x="7778549" y="-69175"/>
            <a:ext cx="2566199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hidden="false" id="21" name="Footer Placeholder 4">
            <a:extLst>
              <a:ext uri="{737C6BA9-7627-4A7A-B142-BA0592F71B89}">
                <a16:creationId xmlns:a16="http://schemas.microsoft.com/office/drawing/2010/main" id="{547D92D3-134A-4DDF-A060-DF659E41C8D6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2" name="Date Placeholder 3">
            <a:extLst>
              <a:ext uri="{CB810915-885C-41D3-9B9E-D865B74F9551}">
                <a16:creationId xmlns:a16="http://schemas.microsoft.com/office/drawing/2010/main" id="{4678A097-AC8D-40C5-8222-3A22559F0916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66481C4-55D7-4A88-B3C1-B67D01ED5C5A}">
        <p14:creationId xmlns:p14="http://schemas.microsoft.com/office/powerpoint/2010/main" val="1723796894756"/>
      </p:ext>
    </p:extLst>
  </p:cSld>
  <p:clrMapOvr>
    <a:masterClrMapping/>
  </p:clrMapOvr>
</p:sldLayout>
</file>

<file path=ppt/slideLayouts/slideLayout3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2;p38">
            <a:extLst>
              <a:ext uri="{A7732B9B-E541-49B0-A453-D1BF6180ED9F}">
                <a16:creationId xmlns:a16="http://schemas.microsoft.com/office/drawing/2010/main" id="{F12735D6-0024-48D6-8549-529F9A52DD1A}"/>
              </a:ext>
            </a:extLst>
          </p:cNvPr>
          <p:cNvSpPr/>
          <p:nvPr>
            <p:ph type="title"/>
          </p:nvPr>
        </p:nvSpPr>
        <p:spPr>
          <a:xfrm rot="0">
            <a:off x="264945" y="4206107"/>
            <a:ext cx="7242600" cy="16461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03;p38">
            <a:extLst>
              <a:ext uri="{68E35189-69E1-4E7B-850B-F1EE833A2233}">
                <a16:creationId xmlns:a16="http://schemas.microsoft.com/office/drawing/2010/main" id="{5767C2DE-F37A-44B0-A55C-0CBA40A448C5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8BA907E5-6691-4C25-8FD7-91AD4FFF8865}" type="slidenum"/>
            <a:endParaRPr dirty="0" lang="en-US"/>
          </a:p>
        </p:txBody>
      </p:sp>
      <p:sp>
        <p:nvSpPr>
          <p:cNvPr hidden="false" id="4" name="Footer Placeholder 4">
            <a:extLst>
              <a:ext uri="{A676BE32-0BE4-43C0-B75C-6442CDCE42C2}">
                <a16:creationId xmlns:a16="http://schemas.microsoft.com/office/drawing/2010/main" id="{84C9E569-E06C-468E-948E-440F761C933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503BAC2B-19F0-4FB1-8FF2-C0FB80B2C6DB}">
                <a16:creationId xmlns:a16="http://schemas.microsoft.com/office/drawing/2010/main" id="{EA1635FF-5013-4AE2-AEFC-2906E78269C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6CBA59E8-6CE2-4FE1-81DC-C0EA690A4008}">
        <p14:creationId xmlns:p14="http://schemas.microsoft.com/office/powerpoint/2010/main" val="1723796894757"/>
      </p:ext>
    </p:extLst>
  </p:cSld>
  <p:clrMapOvr>
    <a:masterClrMapping/>
  </p:clrMapOvr>
</p:sldLayout>
</file>

<file path=ppt/slideLayouts/slideLayout3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5;p39">
            <a:extLst>
              <a:ext uri="{EEE7B8D4-FEE2-4C4E-9BC2-F3B71B5461E6}">
                <a16:creationId xmlns:a16="http://schemas.microsoft.com/office/drawing/2010/main" id="{AE2C0E4B-595C-4FFB-A075-5BB535CD8386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198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06;p39">
            <a:extLst>
              <a:ext uri="{6CF57335-6F2E-458F-9BE2-5538BCC0CB7A}">
                <a16:creationId xmlns:a16="http://schemas.microsoft.com/office/drawing/2010/main" id="{DBFA0054-8F5F-4C9D-8E13-65559FF0BD74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72426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307;p39">
            <a:extLst>
              <a:ext uri="{F096583D-61EF-459C-9F6F-338E00FDC159}">
                <a16:creationId xmlns:a16="http://schemas.microsoft.com/office/drawing/2010/main" id="{92FE500B-B557-4762-8A1D-64AD2F353900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558C38C5-41FA-4614-8A41-A4166EDAD1DC}" type="slidenum"/>
            <a:endParaRPr dirty="0" lang="en-US"/>
          </a:p>
        </p:txBody>
      </p:sp>
      <p:sp>
        <p:nvSpPr>
          <p:cNvPr hidden="false" id="5" name="Footer Placeholder 4">
            <a:extLst>
              <a:ext uri="{A6E50FAF-28BA-4503-B976-15589272F857}">
                <a16:creationId xmlns:a16="http://schemas.microsoft.com/office/drawing/2010/main" id="{651F0C66-2593-469E-ACE5-E13BAE58321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18489B5A-227F-4A25-94EF-095169CEB3F6}">
                <a16:creationId xmlns:a16="http://schemas.microsoft.com/office/drawing/2010/main" id="{FC0FF40F-BFBD-47D3-B8E2-D17C5E2A047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3C19377-1E10-4E05-BAC2-D3D1F7EE40ED}">
        <p14:creationId xmlns:p14="http://schemas.microsoft.com/office/powerpoint/2010/main" val="1723796894758"/>
      </p:ext>
    </p:extLst>
  </p:cSld>
  <p:clrMapOvr>
    <a:masterClrMapping/>
  </p:clrMapOvr>
</p:sldLayout>
</file>

<file path=ppt/slideLayouts/slideLayout3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Col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9;p40">
            <a:extLst>
              <a:ext uri="{3AF24D08-0A98-4D92-BB45-D6934420FEF8}">
                <a16:creationId xmlns:a16="http://schemas.microsoft.com/office/drawing/2010/main" id="{FA2F2B80-2562-4EC6-A1FB-52C6A949C3BA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198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10;p40">
            <a:extLst>
              <a:ext uri="{164EE554-1215-4618-A456-EA65295D63B0}">
                <a16:creationId xmlns:a16="http://schemas.microsoft.com/office/drawing/2010/main" id="{0A5576CA-1AA2-4F70-9019-F02F4D34AA26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33999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400"/>
            </a:lvl1pPr>
            <a:lvl2pPr indent="-304800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311;p40">
            <a:extLst>
              <a:ext uri="{445775FC-8C5C-4770-94D1-6C8F04FDF10B}">
                <a16:creationId xmlns:a16="http://schemas.microsoft.com/office/drawing/2010/main" id="{5C9E5AD3-41E8-479D-AFD7-BCF064FDB00C}"/>
              </a:ext>
            </a:extLst>
          </p:cNvPr>
          <p:cNvSpPr/>
          <p:nvPr>
            <p:ph idx="2" type="body"/>
          </p:nvPr>
        </p:nvSpPr>
        <p:spPr>
          <a:xfrm rot="0">
            <a:off x="4107540" y="2253729"/>
            <a:ext cx="33999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400"/>
            </a:lvl1pPr>
            <a:lvl2pPr indent="-304800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312;p40">
            <a:extLst>
              <a:ext uri="{24E42C94-BD29-48FC-A707-F94283C0AF3F}">
                <a16:creationId xmlns:a16="http://schemas.microsoft.com/office/drawing/2010/main" id="{2A3DDC16-88B7-403C-B220-1FF87077B43C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347C1DDF-1A40-4477-AD5A-799ACBD5D614}" type="slidenum"/>
            <a:endParaRPr dirty="0" lang="en-US"/>
          </a:p>
        </p:txBody>
      </p:sp>
      <p:sp>
        <p:nvSpPr>
          <p:cNvPr hidden="false" id="6" name="Footer Placeholder 4">
            <a:extLst>
              <a:ext uri="{3EF220DC-5611-45E8-880E-F5F8BF3C5630}">
                <a16:creationId xmlns:a16="http://schemas.microsoft.com/office/drawing/2010/main" id="{4AA309C9-8DA0-43EF-982F-51930EE8F27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Date Placeholder 3">
            <a:extLst>
              <a:ext uri="{E3CA7EA9-85B1-45B4-975E-69355BCC07AF}">
                <a16:creationId xmlns:a16="http://schemas.microsoft.com/office/drawing/2010/main" id="{935D24AE-BB69-4406-ACBC-8AE79032169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C9352ED-1B7C-456F-B5C2-791E8A033947}">
        <p14:creationId xmlns:p14="http://schemas.microsoft.com/office/powerpoint/2010/main" val="1723796894759"/>
      </p:ext>
    </p:extLst>
  </p:cSld>
  <p:clrMapOvr>
    <a:masterClrMapping/>
  </p:clrMapOvr>
</p:sldLayout>
</file>

<file path=ppt/slideLayouts/slideLayout3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4;p41">
            <a:extLst>
              <a:ext uri="{FC7F7350-DD96-438C-B6F5-C911E21EC493}">
                <a16:creationId xmlns:a16="http://schemas.microsoft.com/office/drawing/2010/main" id="{1C7D378E-375B-4957-BFDD-260A05C408E2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198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15;p41">
            <a:extLst>
              <a:ext uri="{A0107AC1-1838-4F32-9E92-BDF891DF76A6}">
                <a16:creationId xmlns:a16="http://schemas.microsoft.com/office/drawing/2010/main" id="{E986827F-6B05-4110-9F57-EE1536DA818F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D75D51D1-5171-435B-8188-D502D959D3D6}" type="slidenum"/>
            <a:endParaRPr dirty="0" lang="en-US"/>
          </a:p>
        </p:txBody>
      </p:sp>
      <p:sp>
        <p:nvSpPr>
          <p:cNvPr hidden="false" id="4" name="Footer Placeholder 4">
            <a:extLst>
              <a:ext uri="{3B537D5E-FC54-4666-8000-89E19F55C7C1}">
                <a16:creationId xmlns:a16="http://schemas.microsoft.com/office/drawing/2010/main" id="{38D029BA-EABF-4A50-ABE3-CA2BBEF46C9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4759F7CF-4CBA-4C8F-9771-48B9980338CF}">
                <a16:creationId xmlns:a16="http://schemas.microsoft.com/office/drawing/2010/main" id="{5B883791-9606-4A37-AB70-062B5655B51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2FEE387-1938-44C9-8721-32F461CAEDC1}">
        <p14:creationId xmlns:p14="http://schemas.microsoft.com/office/powerpoint/2010/main" val="1723796894761"/>
      </p:ext>
    </p:extLst>
  </p:cSld>
  <p:clrMapOvr>
    <a:masterClrMapping/>
  </p:clrMapOvr>
</p:sldLayout>
</file>

<file path=ppt/slideLayouts/slideLayout3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7;p42">
            <a:extLst>
              <a:ext uri="{10D5EF8C-9AFE-4A6F-B573-3A17FBC3A589}">
                <a16:creationId xmlns:a16="http://schemas.microsoft.com/office/drawing/2010/main" id="{B56D5DD4-F60F-4E59-917B-217C2BEB2BC9}"/>
              </a:ext>
            </a:extLst>
          </p:cNvPr>
          <p:cNvSpPr txBox="1"/>
          <p:nvPr/>
        </p:nvSpPr>
        <p:spPr>
          <a:xfrm rot="0">
            <a:off x="593669" y="713771"/>
            <a:ext cx="7242600" cy="1119899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Target Audience 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400">
                <a:solidFill>
                  <a:srgbClr val="677b8c"/>
                </a:solidFill>
                <a:latin typeface="DM Sans"/>
              </a:rPr>
              <a:t>Craft a target audience for the business you’ve selected</a:t>
            </a:r>
            <a:r>
              <a:rPr dirty="0" lang="en">
                <a:solidFill>
                  <a:srgbClr val="677b8c"/>
                </a:solidFill>
                <a:latin typeface="DM Sans"/>
              </a:rPr>
              <a:t>.</a:t>
            </a:r>
            <a:endParaRPr dirty="0" lang="en">
              <a:solidFill>
                <a:srgbClr val="677b8c"/>
              </a:solidFill>
              <a:latin typeface="DM Sans"/>
            </a:endParaRPr>
          </a:p>
        </p:txBody>
      </p:sp>
      <p:pic>
        <p:nvPicPr>
          <p:cNvPr id="3" name="Google Shape;318;p42">
            <a:extLst>
              <a:ext uri="{611A9765-4FBE-4257-9669-90E1DBF079AB}">
                <a16:creationId xmlns:a16="http://schemas.microsoft.com/office/drawing/2010/main" id="{D7F366CE-4B0C-4682-A1DC-4B72734660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4730525" y="4038592"/>
            <a:ext cx="2241149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319;p42">
            <a:extLst>
              <a:ext uri="{CD64448B-EEA7-4C0A-B1FB-A4632E4BE8A1}">
                <a16:creationId xmlns:a16="http://schemas.microsoft.com/office/drawing/2010/main" id="{B03F0E7E-FB01-4C38-B2E6-598FAC2DD148}"/>
              </a:ext>
            </a:extLst>
          </p:cNvPr>
          <p:cNvGraphicFramePr/>
          <p:nvPr/>
        </p:nvGraphicFramePr>
        <p:xfrm rot="0">
          <a:off x="679049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{A1D4EA70-009F-4964-84A2-7AF846935586}</a:tableStyleId>
              </a:tblPr>
              <a:tblGrid>
                <a:gridCol w="1282175"/>
                <a:gridCol w="1855950"/>
                <a:gridCol w="821425"/>
                <a:gridCol w="1169125"/>
                <a:gridCol w="1282175"/>
              </a:tblGrid>
              <a:tr h="377675">
                <a:tc gridSpan="5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>
                          <a:solidFill>
                            <a:srgbClr val="677b8c"/>
                          </a:solidFill>
                          <a:latin typeface="DM Sans"/>
                        </a:rPr>
                        <a:t>Target Audience Name</a:t>
                      </a:r>
                      <a:r>
                        <a:rPr dirty="0" lang="en">
                          <a:solidFill>
                            <a:srgbClr val="677b8c"/>
                          </a:solidFill>
                          <a:latin typeface="DM Sans"/>
                        </a:rPr>
                        <a:t>: </a:t>
                      </a:r>
                      <a:endParaRPr dirty="0" lang="en">
                        <a:solidFill>
                          <a:srgbClr val="677b8c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441975">
                <a:tc gridSpan="5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u="sng">
                          <a:solidFill>
                            <a:srgbClr val="677b8c"/>
                          </a:solidFill>
                          <a:latin typeface="DM Sans"/>
                        </a:rPr>
                        <a:t>Needs</a:t>
                      </a:r>
                      <a:r>
                        <a:rPr dirty="0" lang="en">
                          <a:solidFill>
                            <a:srgbClr val="677b8c"/>
                          </a:solidFill>
                          <a:latin typeface="DM Sans"/>
                        </a:rPr>
                        <a:t>: </a:t>
                      </a:r>
                    </a:p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/>
                        <a:t/>
                      </a:r>
                      <a:endParaRPr dirty="0" lang="en-US"/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00875">
                <a:tc gridSpan="3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u="sng">
                          <a:solidFill>
                            <a:srgbClr val="677b8c"/>
                          </a:solidFill>
                          <a:latin typeface="DM Sans"/>
                        </a:rPr>
                        <a:t>Demographics:</a:t>
                      </a:r>
                      <a:br>
                        <a:rPr dirty="0" lang="en" u="sng">
                          <a:solidFill>
                            <a:srgbClr val="677b8c"/>
                          </a:solidFill>
                          <a:latin typeface="DM Sans"/>
                        </a:rPr>
                      </a:br>
                      <a:endParaRPr dirty="0" lang="en" u="sng">
                        <a:solidFill>
                          <a:srgbClr val="677b8c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US" u="sng">
                          <a:solidFill>
                            <a:srgbClr val="677b8c"/>
                          </a:solidFill>
                          <a:latin typeface="DM Sans"/>
                        </a:rPr>
                        <a:t/>
                      </a:r>
                      <a:endParaRPr b="1" dirty="0" lang="en-US" u="sng">
                        <a:solidFill>
                          <a:srgbClr val="677b8c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</a:tr>
              <a:tr h="2071425">
                <a:tc gridSpan="2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u="sng">
                          <a:solidFill>
                            <a:srgbClr val="677b8c"/>
                          </a:solidFill>
                          <a:latin typeface="DM Sans"/>
                        </a:rPr>
                        <a:t>Interests</a:t>
                      </a:r>
                    </a:p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>
                          <a:latin typeface="DM Sans"/>
                        </a:rPr>
                        <a:t/>
                      </a:r>
                      <a:endParaRPr dirty="0" lang="en-US"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gridSpan="3"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u="sng">
                          <a:solidFill>
                            <a:srgbClr val="677b8c"/>
                          </a:solidFill>
                          <a:latin typeface="DM Sans"/>
                        </a:rPr>
                        <a:t>Behaviors</a:t>
                      </a:r>
                    </a:p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US" u="sng">
                          <a:solidFill>
                            <a:srgbClr val="677b8c"/>
                          </a:solidFill>
                          <a:latin typeface="DM Sans"/>
                        </a:rPr>
                        <a:t/>
                      </a:r>
                      <a:endParaRPr b="1" dirty="0" lang="en-US" u="sng">
                        <a:solidFill>
                          <a:srgbClr val="677b8c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" name="Google Shape;320;p42">
            <a:extLst>
              <a:ext uri="{2184F5CA-87F1-4164-8744-EEB9904A4481}">
                <a16:creationId xmlns:a16="http://schemas.microsoft.com/office/drawing/2010/main" id="{19B86D3D-0ACB-4D35-BE67-74C24DDE1AC8}"/>
              </a:ext>
            </a:extLst>
          </p:cNvPr>
          <p:cNvSpPr txBox="1"/>
          <p:nvPr/>
        </p:nvSpPr>
        <p:spPr>
          <a:xfrm rot="0">
            <a:off x="4730525" y="4038600"/>
            <a:ext cx="2240999" cy="227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latin typeface="Karla"/>
              </a:rPr>
              <a:t>Place image here</a:t>
            </a:r>
            <a:endParaRPr dirty="0" lang="en">
              <a:latin typeface="Karla"/>
            </a:endParaRPr>
          </a:p>
        </p:txBody>
      </p:sp>
      <p:sp>
        <p:nvSpPr>
          <p:cNvPr id="6" name="Google Shape;321;p42">
            <a:extLst>
              <a:ext uri="{30716F61-7BC4-497B-B56C-86ADDAF7D0ED}">
                <a16:creationId xmlns:a16="http://schemas.microsoft.com/office/drawing/2010/main" id="{7929436B-D710-42F1-8240-179BAE0ADF7F}"/>
              </a:ext>
            </a:extLst>
          </p:cNvPr>
          <p:cNvSpPr/>
          <p:nvPr>
            <p:ph type="body"/>
          </p:nvPr>
        </p:nvSpPr>
        <p:spPr>
          <a:xfrm rot="0">
            <a:off x="679049" y="4104486"/>
            <a:ext cx="3940800" cy="2430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322;p42">
            <a:extLst>
              <a:ext uri="{4181607C-CF05-49BF-A2C9-38DEFE172CFF}">
                <a16:creationId xmlns:a16="http://schemas.microsoft.com/office/drawing/2010/main" id="{D45F16FA-9208-4A4C-B3DB-7CD01742A204}"/>
              </a:ext>
            </a:extLst>
          </p:cNvPr>
          <p:cNvSpPr/>
          <p:nvPr>
            <p:ph idx="1" type="body"/>
          </p:nvPr>
        </p:nvSpPr>
        <p:spPr>
          <a:xfrm rot="0">
            <a:off x="679049" y="6814674"/>
            <a:ext cx="31383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323;p42">
            <a:extLst>
              <a:ext uri="{6FD6668C-4C0C-407B-9617-B7AD179C1DD3}">
                <a16:creationId xmlns:a16="http://schemas.microsoft.com/office/drawing/2010/main" id="{D6CAB0AE-EE6E-4453-B082-EEF1AB813CA6}"/>
              </a:ext>
            </a:extLst>
          </p:cNvPr>
          <p:cNvSpPr/>
          <p:nvPr>
            <p:ph idx="2" type="body"/>
          </p:nvPr>
        </p:nvSpPr>
        <p:spPr>
          <a:xfrm rot="0">
            <a:off x="3833374" y="6814674"/>
            <a:ext cx="32565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Google Shape;324;p42">
            <a:extLst>
              <a:ext uri="{9D6C956B-60FF-4B2E-8C36-D6E9782A5112}">
                <a16:creationId xmlns:a16="http://schemas.microsoft.com/office/drawing/2010/main" id="{51A51C42-31C7-4F8A-B14B-909E548C7544}"/>
              </a:ext>
            </a:extLst>
          </p:cNvPr>
          <p:cNvSpPr/>
          <p:nvPr>
            <p:ph idx="3" type="body"/>
          </p:nvPr>
        </p:nvSpPr>
        <p:spPr>
          <a:xfrm rot="0">
            <a:off x="679049" y="2646200"/>
            <a:ext cx="6410700" cy="1178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0" name="Footer Placeholder 4">
            <a:extLst>
              <a:ext uri="{C25B0643-F08D-44CF-A0A3-401E3F2D8E4D}">
                <a16:creationId xmlns:a16="http://schemas.microsoft.com/office/drawing/2010/main" id="{E246A98B-899C-4B3C-B742-9846E9740338}"/>
              </a:ext>
            </a:extLst>
          </p:cNvPr>
          <p:cNvSpPr>
            <a:spLocks noGrp="true"/>
          </p:cNvSpPr>
          <p:nvPr>
            <p:ph idx="4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1" name="Slide Number Placeholder 5">
            <a:extLst>
              <a:ext uri="{4D84DB5A-9E07-4F13-9BB3-14013F5F2387}">
                <a16:creationId xmlns:a16="http://schemas.microsoft.com/office/drawing/2010/main" id="{D1C43373-B130-4FC0-B41E-7DF151E32F85}"/>
              </a:ext>
            </a:extLst>
          </p:cNvPr>
          <p:cNvSpPr>
            <a:spLocks noGrp="true"/>
          </p:cNvSpPr>
          <p:nvPr>
            <p:ph idx="5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2" name="Date Placeholder 3">
            <a:extLst>
              <a:ext uri="{0E9D2BE1-366C-42D2-8E1F-B35BDB8373EA}">
                <a16:creationId xmlns:a16="http://schemas.microsoft.com/office/drawing/2010/main" id="{88344354-B4AE-4369-A53C-13EA2169C4CA}"/>
              </a:ext>
            </a:extLst>
          </p:cNvPr>
          <p:cNvSpPr>
            <a:spLocks noGrp="true"/>
          </p:cNvSpPr>
          <p:nvPr>
            <p:ph idx="6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DDA0457-B8E7-435A-9644-DE248FD4ABD0}">
        <p14:creationId xmlns:p14="http://schemas.microsoft.com/office/powerpoint/2010/main" val="172379689476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6;p23">
            <a:extLst>
              <a:ext uri="{2D63E02F-BC86-41F8-89BD-A2088E705E00}">
                <a16:creationId xmlns:a16="http://schemas.microsoft.com/office/drawing/2010/main" id="{C016A273-D495-4221-BD4F-A8FAFAF2720D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201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17;p23">
            <a:extLst>
              <a:ext uri="{B0B7B73B-49AB-4EF0-A88F-BFF9BB596496}">
                <a16:creationId xmlns:a16="http://schemas.microsoft.com/office/drawing/2010/main" id="{F15EE492-6866-4461-9938-787F0397EB22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72426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18;p23">
            <a:extLst>
              <a:ext uri="{1A4CAC5B-9D3C-457C-B2DB-20DD458E4622}">
                <a16:creationId xmlns:a16="http://schemas.microsoft.com/office/drawing/2010/main" id="{953486A7-55D1-49E4-9D55-3FF090FE50B2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E3FA1AA3-E18E-405B-9C6B-A03FD622B96F}" type="slidenum"/>
            <a:endParaRPr dirty="0" lang="en-US"/>
          </a:p>
        </p:txBody>
      </p:sp>
      <p:sp>
        <p:nvSpPr>
          <p:cNvPr hidden="false" id="5" name="Footer Placeholder 4">
            <a:extLst>
              <a:ext uri="{7803452B-CDBB-43C4-9F44-16736F2025C2}">
                <a16:creationId xmlns:a16="http://schemas.microsoft.com/office/drawing/2010/main" id="{9B73BEFC-5B08-475E-8CF1-FE06E9CFF7F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252A7FC3-FB41-4C32-A299-3841F356BBA7}">
                <a16:creationId xmlns:a16="http://schemas.microsoft.com/office/drawing/2010/main" id="{7E3742CD-0AF7-482D-B4F0-106FE850244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666EBE8-7525-4599-BC62-F3BE2305F011}">
        <p14:creationId xmlns:p14="http://schemas.microsoft.com/office/powerpoint/2010/main" val="1723796894711"/>
      </p:ext>
    </p:extLst>
  </p:cSld>
  <p:clrMapOvr>
    <a:masterClrMapping/>
  </p:clrMapOvr>
</p:sldLayout>
</file>

<file path=ppt/slideLayouts/slideLayout4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4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26;p43">
            <a:extLst>
              <a:ext uri="{F4A3760D-1B1A-4F35-B74E-CBCF5DEAC86E}">
                <a16:creationId xmlns:a16="http://schemas.microsoft.com/office/drawing/2010/main" id="{7CB08ECF-4DEB-4355-A011-A1C4CCEBF9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3291875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27;p43">
            <a:extLst>
              <a:ext uri="{EF8137C8-B48B-47ED-9DDB-0AFC9125A161}">
                <a16:creationId xmlns:a16="http://schemas.microsoft.com/office/drawing/2010/main" id="{855EBC5F-48D6-4BF7-9B1F-CF663BD822C9}"/>
              </a:ext>
            </a:extLst>
          </p:cNvPr>
          <p:cNvSpPr/>
          <p:nvPr/>
        </p:nvSpPr>
        <p:spPr>
          <a:xfrm rot="0">
            <a:off x="483650" y="16755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328;p43">
            <a:extLst>
              <a:ext uri="{81204E00-77F4-4462-8C30-2B7273F85274}">
                <a16:creationId xmlns:a16="http://schemas.microsoft.com/office/drawing/2010/main" id="{95E54CD5-DCD2-47F8-A2A5-451CEA6812D5}"/>
              </a:ext>
            </a:extLst>
          </p:cNvPr>
          <p:cNvSpPr/>
          <p:nvPr>
            <p:ph type="body"/>
          </p:nvPr>
        </p:nvSpPr>
        <p:spPr>
          <a:xfrm rot="0">
            <a:off x="656449" y="4350500"/>
            <a:ext cx="3940800" cy="2178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329;p43">
            <a:extLst>
              <a:ext uri="{56EB0983-2521-4D6F-B327-596B360F6379}">
                <a16:creationId xmlns:a16="http://schemas.microsoft.com/office/drawing/2010/main" id="{CF9F647B-7E04-4D85-9DCE-5201ABD2E425}"/>
              </a:ext>
            </a:extLst>
          </p:cNvPr>
          <p:cNvSpPr/>
          <p:nvPr>
            <p:ph idx="1" type="body"/>
          </p:nvPr>
        </p:nvSpPr>
        <p:spPr>
          <a:xfrm rot="0">
            <a:off x="656449" y="7033675"/>
            <a:ext cx="31383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330;p43">
            <a:extLst>
              <a:ext uri="{52633B5D-8A6D-4CEF-BEF7-8098EA6B1440}">
                <a16:creationId xmlns:a16="http://schemas.microsoft.com/office/drawing/2010/main" id="{E3E18511-0226-489B-BFED-4D8323A7A256}"/>
              </a:ext>
            </a:extLst>
          </p:cNvPr>
          <p:cNvSpPr/>
          <p:nvPr>
            <p:ph idx="2" type="body"/>
          </p:nvPr>
        </p:nvSpPr>
        <p:spPr>
          <a:xfrm rot="0">
            <a:off x="656449" y="2838700"/>
            <a:ext cx="6453300" cy="969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331;p43">
            <a:extLst>
              <a:ext uri="{764CBB25-532B-4C6B-A8FD-80276765F563}">
                <a16:creationId xmlns:a16="http://schemas.microsoft.com/office/drawing/2010/main" id="{62F81C84-05BC-4677-93F9-BCA158DE1050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Target Audience 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Craft a target audience for the business you’ve selected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8" name="Google Shape;332;p43">
            <a:extLst>
              <a:ext uri="{38D7E29B-D81E-4E9A-8790-82C2160E5A0E}">
                <a16:creationId xmlns:a16="http://schemas.microsoft.com/office/drawing/2010/main" id="{16535E5B-E948-42C0-BC1B-F02D0625059B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cxnSp>
        <p:nvCxnSpPr>
          <p:cNvPr id="9" name="Google Shape;333;p43">
            <a:extLst>
              <a:ext uri="{225847EB-DCEF-437B-9A95-524B437375C8}">
                <a16:creationId xmlns:a16="http://schemas.microsoft.com/office/drawing/2010/main" id="{FD05A484-FCE8-4437-96B4-EC9C4B6A1217}"/>
              </a:ext>
            </a:extLst>
          </p:cNvPr>
          <p:cNvCxnSpPr/>
          <p:nvPr/>
        </p:nvCxnSpPr>
        <p:spPr>
          <a:xfrm flipH="true" rot="10800000">
            <a:off x="625900" y="2380274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0" name="Google Shape;334;p43">
            <a:extLst>
              <a:ext uri="{221A3899-9FDE-4133-A893-3BD71529BC3B}">
                <a16:creationId xmlns:a16="http://schemas.microsoft.com/office/drawing/2010/main" id="{150E5DF0-364B-4B75-9119-E305DC78F209}"/>
              </a:ext>
            </a:extLst>
          </p:cNvPr>
          <p:cNvCxnSpPr/>
          <p:nvPr/>
        </p:nvCxnSpPr>
        <p:spPr>
          <a:xfrm flipH="true" rot="10800000">
            <a:off x="625900" y="3922575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1" name="Google Shape;335;p43">
            <a:extLst>
              <a:ext uri="{9A39EF52-5EA5-4A1D-BE73-9C350C4A56CC}">
                <a16:creationId xmlns:a16="http://schemas.microsoft.com/office/drawing/2010/main" id="{D911A96E-B1E7-4B3F-BDB4-0BC70E11C26C}"/>
              </a:ext>
            </a:extLst>
          </p:cNvPr>
          <p:cNvCxnSpPr/>
          <p:nvPr/>
        </p:nvCxnSpPr>
        <p:spPr>
          <a:xfrm flipH="true" rot="10800000">
            <a:off x="704000" y="6613875"/>
            <a:ext cx="63582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sp>
        <p:nvSpPr>
          <p:cNvPr id="12" name="Google Shape;336;p43">
            <a:extLst>
              <a:ext uri="{FFE8D76C-6432-4BAC-A2FE-A361A9EEA322}">
                <a16:creationId xmlns:a16="http://schemas.microsoft.com/office/drawing/2010/main" id="{D86351D2-64E0-4B1B-86C5-09FF9EC78412}"/>
              </a:ext>
            </a:extLst>
          </p:cNvPr>
          <p:cNvSpPr txBox="1"/>
          <p:nvPr/>
        </p:nvSpPr>
        <p:spPr>
          <a:xfrm rot="0">
            <a:off x="656449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1800">
                <a:solidFill>
                  <a:srgbClr val="0a004a"/>
                </a:solidFill>
                <a:latin typeface="DM Sans"/>
              </a:rPr>
              <a:t>Target Audience Name</a:t>
            </a:r>
            <a:endParaRPr b="1" dirty="0" lang="en" sz="18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3" name="Google Shape;337;p43">
            <a:extLst>
              <a:ext uri="{DF98BD62-9214-4AFB-A155-BA944CE972C9}">
                <a16:creationId xmlns:a16="http://schemas.microsoft.com/office/drawing/2010/main" id="{DD2008BB-3950-424F-91B6-5E3CE6F47EDE}"/>
              </a:ext>
            </a:extLst>
          </p:cNvPr>
          <p:cNvSpPr txBox="1"/>
          <p:nvPr/>
        </p:nvSpPr>
        <p:spPr>
          <a:xfrm rot="0">
            <a:off x="656449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Needs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4" name="Google Shape;338;p43">
            <a:extLst>
              <a:ext uri="{56E17A58-31AC-44A8-A129-0877F6E81789}">
                <a16:creationId xmlns:a16="http://schemas.microsoft.com/office/drawing/2010/main" id="{E9229D85-F42D-4BA8-BC61-8D4A0455BC06}"/>
              </a:ext>
            </a:extLst>
          </p:cNvPr>
          <p:cNvSpPr txBox="1"/>
          <p:nvPr/>
        </p:nvSpPr>
        <p:spPr>
          <a:xfrm rot="0">
            <a:off x="656449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Demographics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5" name="Google Shape;339;p43">
            <a:extLst>
              <a:ext uri="{638E11C7-0D99-4538-B04F-08D7EFA7355F}">
                <a16:creationId xmlns:a16="http://schemas.microsoft.com/office/drawing/2010/main" id="{16FC15B1-B7FC-448B-9F47-938B97BBBF00}"/>
              </a:ext>
            </a:extLst>
          </p:cNvPr>
          <p:cNvSpPr txBox="1"/>
          <p:nvPr/>
        </p:nvSpPr>
        <p:spPr>
          <a:xfrm rot="0">
            <a:off x="656449" y="6625774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Interest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6" name="Google Shape;340;p43">
            <a:extLst>
              <a:ext uri="{67BA10D0-6FA9-43BD-A5D3-D2485466D003}">
                <a16:creationId xmlns:a16="http://schemas.microsoft.com/office/drawing/2010/main" id="{A5484873-0DF7-4065-BFD6-21919E0A5DB5}"/>
              </a:ext>
            </a:extLst>
          </p:cNvPr>
          <p:cNvSpPr txBox="1"/>
          <p:nvPr/>
        </p:nvSpPr>
        <p:spPr>
          <a:xfrm rot="0">
            <a:off x="4005444" y="6625774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Behaviors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cxnSp>
        <p:nvCxnSpPr>
          <p:cNvPr id="17" name="Google Shape;341;p43">
            <a:extLst>
              <a:ext uri="{9189BFC0-B27D-4B42-AFAB-1F5B039B7BA7}">
                <a16:creationId xmlns:a16="http://schemas.microsoft.com/office/drawing/2010/main" id="{70FD7D3D-4EB6-4761-9703-F234FCF19FE7}"/>
              </a:ext>
            </a:extLst>
          </p:cNvPr>
          <p:cNvCxnSpPr/>
          <p:nvPr/>
        </p:nvCxnSpPr>
        <p:spPr>
          <a:xfrm rot="0">
            <a:off x="3894338" y="6625774"/>
            <a:ext cx="0" cy="21780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pic>
        <p:nvPicPr>
          <p:cNvPr id="18" name="Google Shape;342;p43">
            <a:extLst>
              <a:ext uri="{0ED776E4-4DFF-4770-A352-8463DEF9359D}">
                <a16:creationId xmlns:a16="http://schemas.microsoft.com/office/drawing/2010/main" id="{4F126802-AF3C-4D9E-9ADF-898EC071F228}"/>
              </a:ext>
            </a:extLst>
          </p:cNvPr>
          <p:cNvPicPr/>
          <p:nvPr/>
        </p:nvPicPr>
        <p:blipFill>
          <a:blip r:embed="rId3"/>
          <a:srcRect b="0" l="0" r="0" t="0"/>
          <a:stretch>
            <a:fillRect/>
          </a:stretch>
        </p:blipFill>
        <p:spPr>
          <a:xfrm rot="0"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43;p43">
            <a:extLst>
              <a:ext uri="{BB262232-7D36-4B2C-8B16-2B775B0BF329}">
                <a16:creationId xmlns:a16="http://schemas.microsoft.com/office/drawing/2010/main" id="{ADB21171-EC6D-452C-94D8-BA384627A0B2}"/>
              </a:ext>
            </a:extLst>
          </p:cNvPr>
          <p:cNvSpPr txBox="1"/>
          <p:nvPr/>
        </p:nvSpPr>
        <p:spPr>
          <a:xfrm rot="0">
            <a:off x="5055275" y="5522975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chemeClr val="lt1"/>
                </a:solidFill>
                <a:latin typeface="DM Sans"/>
              </a:rPr>
              <a:t>Place image here</a:t>
            </a:r>
            <a:endParaRPr b="1" dirty="0" lang="en">
              <a:solidFill>
                <a:schemeClr val="lt1"/>
              </a:solidFill>
              <a:latin typeface="DM Sans"/>
            </a:endParaRPr>
          </a:p>
        </p:txBody>
      </p:sp>
      <p:sp>
        <p:nvSpPr>
          <p:cNvPr id="20" name="Google Shape;344;p43">
            <a:extLst>
              <a:ext uri="{CECB7FD0-958B-4A2E-B72E-B939F1AB35CD}">
                <a16:creationId xmlns:a16="http://schemas.microsoft.com/office/drawing/2010/main" id="{3A4657CD-1587-4F95-80AD-A0D5CB2205C7}"/>
              </a:ext>
            </a:extLst>
          </p:cNvPr>
          <p:cNvSpPr/>
          <p:nvPr>
            <p:ph idx="3" type="body"/>
          </p:nvPr>
        </p:nvSpPr>
        <p:spPr>
          <a:xfrm rot="0">
            <a:off x="3993924" y="7033675"/>
            <a:ext cx="3138300" cy="1782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2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1" name="Google Shape;345;p43">
            <a:extLst>
              <a:ext uri="{F1D86F78-13D6-4318-BA23-CE1375136895}">
                <a16:creationId xmlns:a16="http://schemas.microsoft.com/office/drawing/2010/main" id="{A50ECFA5-7E90-47D7-A4A2-3017C081A4EE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4"/>
              </a:rPr>
              <a:t>aptly.co</a:t>
            </a:r>
            <a:endParaRPr dirty="0" lang="en" sz="1800">
              <a:noFill/>
              <a:latin typeface="DM Sans"/>
              <a:hlinkClick r:id="rId5"/>
            </a:endParaRPr>
          </a:p>
        </p:txBody>
      </p:sp>
      <p:sp>
        <p:nvSpPr>
          <p:cNvPr hidden="false" id="22" name="Footer Placeholder 4">
            <a:extLst>
              <a:ext uri="{F4CBDF51-8E8C-4489-A000-E6722784D4E4}">
                <a16:creationId xmlns:a16="http://schemas.microsoft.com/office/drawing/2010/main" id="{ABA44C35-A419-4DC5-BFF2-4549AD59434D}"/>
              </a:ext>
            </a:extLst>
          </p:cNvPr>
          <p:cNvSpPr>
            <a:spLocks noGrp="true"/>
          </p:cNvSpPr>
          <p:nvPr>
            <p:ph idx="4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3" name="Slide Number Placeholder 5">
            <a:extLst>
              <a:ext uri="{4876926A-85F9-4FF9-A3B3-4C909250B42E}">
                <a16:creationId xmlns:a16="http://schemas.microsoft.com/office/drawing/2010/main" id="{ECA98407-3D4E-45E5-836D-F78B1FAE37B0}"/>
              </a:ext>
            </a:extLst>
          </p:cNvPr>
          <p:cNvSpPr>
            <a:spLocks noGrp="true"/>
          </p:cNvSpPr>
          <p:nvPr>
            <p:ph idx="5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4" name="Date Placeholder 3">
            <a:extLst>
              <a:ext uri="{CF4082D7-B352-4C30-AADC-A2F4D9BACAA7}">
                <a16:creationId xmlns:a16="http://schemas.microsoft.com/office/drawing/2010/main" id="{950EB0FC-714B-4E2D-B5CD-68B6B73211B9}"/>
              </a:ext>
            </a:extLst>
          </p:cNvPr>
          <p:cNvSpPr>
            <a:spLocks noGrp="true"/>
          </p:cNvSpPr>
          <p:nvPr>
            <p:ph idx="6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D383E68-616B-482A-98C5-5D4B2CE63A08}">
        <p14:creationId xmlns:p14="http://schemas.microsoft.com/office/powerpoint/2010/main" val="1723796894765"/>
      </p:ext>
    </p:extLst>
  </p:cSld>
  <p:clrMapOvr>
    <a:masterClrMapping/>
  </p:clrMapOvr>
</p:sldLayout>
</file>

<file path=ppt/slideLayouts/slideLayout4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7;p44">
            <a:extLst>
              <a:ext uri="{CD8493CA-84D1-40C6-98B3-92FB1C4FC96E}">
                <a16:creationId xmlns:a16="http://schemas.microsoft.com/office/drawing/2010/main" id="{39760572-DF67-4599-A73E-2EB23BAE722F}"/>
              </a:ext>
            </a:extLst>
          </p:cNvPr>
          <p:cNvSpPr txBox="1"/>
          <p:nvPr/>
        </p:nvSpPr>
        <p:spPr>
          <a:xfrm rot="0">
            <a:off x="436200" y="870275"/>
            <a:ext cx="6879600" cy="1148699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Map your customer’s journey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400">
                <a:solidFill>
                  <a:srgbClr val="677b8c"/>
                </a:solidFill>
                <a:latin typeface="DM Sans"/>
              </a:rPr>
              <a:t>Answer the questions below for each phase based of the customer journey using the target audience you developed for the business you selected. </a:t>
            </a:r>
            <a:endParaRPr dirty="0" lang="en" sz="1400">
              <a:solidFill>
                <a:srgbClr val="677b8c"/>
              </a:solidFill>
              <a:latin typeface="DM Sans"/>
            </a:endParaRPr>
          </a:p>
        </p:txBody>
      </p:sp>
      <p:graphicFrame>
        <p:nvGraphicFramePr>
          <p:cNvPr id="3" name="Google Shape;348;p44">
            <a:extLst>
              <a:ext uri="{925F2C41-731B-4846-8AB5-D208FF21B3B5}">
                <a16:creationId xmlns:a16="http://schemas.microsoft.com/office/drawing/2010/main" id="{5B133175-D162-4D5B-A5CF-D0CB6A270F8D}"/>
              </a:ext>
            </a:extLst>
          </p:cNvPr>
          <p:cNvGraphicFramePr/>
          <p:nvPr/>
        </p:nvGraphicFramePr>
        <p:xfrm rot="0">
          <a:off x="446387" y="21968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{5727346B-FE89-474C-901B-4455D0EB78C6}</a:tableStyleId>
              </a:tblPr>
              <a:tblGrid>
                <a:gridCol w="1406300"/>
                <a:gridCol w="5463101"/>
              </a:tblGrid>
              <a:tr h="55892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" sz="1800">
                          <a:solidFill>
                            <a:schemeClr val="lt1"/>
                          </a:solidFill>
                          <a:latin typeface="DM Sans"/>
                        </a:rPr>
                        <a:t>Phase </a:t>
                      </a:r>
                      <a:endParaRPr b="1" dirty="0" lang="en" sz="1800">
                        <a:solidFill>
                          <a:schemeClr val="lt1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US" sz="1800">
                          <a:solidFill>
                            <a:schemeClr val="lt1"/>
                          </a:solidFill>
                          <a:latin typeface="DM Sans"/>
                        </a:rPr>
                        <a:t/>
                      </a:r>
                      <a:endParaRPr b="1" dirty="0" lang="en-US" sz="1800">
                        <a:solidFill>
                          <a:schemeClr val="lt1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  <a:solidFill>
                      <a:srgbClr val="677b8c"/>
                    </a:solidFill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Awareness 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When is my target most receptive?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Interest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How can I relate my product to my target’s needs?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Desire 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How can I show my target my product really fits in their life?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Conversion 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How can I get my target to take action?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  <a:tr h="1310875"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Advocacy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  <a:tc>
                  <a:txBody>
                    <a:bodyPr rtlCol="0"/>
                    <a:lstStyle/>
                    <a:p>
                      <a:pPr algn="l" indent="0" lvl="0" mar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">
                          <a:solidFill>
                            <a:srgbClr val="595959"/>
                          </a:solidFill>
                          <a:latin typeface="DM Sans"/>
                        </a:rPr>
                        <a:t>How can I make my target into an advocate?</a:t>
                      </a:r>
                      <a:endParaRPr dirty="0" lang="en">
                        <a:solidFill>
                          <a:srgbClr val="595959"/>
                        </a:solidFill>
                        <a:latin typeface="DM Sans"/>
                      </a:endParaRPr>
                    </a:p>
                  </a:txBody>
                  <a:tcPr marB="91425" marL="91425" marR="91425" marT="91425">
                    <a:lnL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L>
                    <a:lnR algn="ctr" cap="flat" cmpd="sng" w="9525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R>
                    <a:lnT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T>
                    <a:lnB algn="ctr" cap="flat" cmpd="sng" w="12650">
                      <a:solidFill>
                        <a:srgbClr val="677b8c"/>
                      </a:solidFill>
                      <a:prstDash val="solid"/>
                      <a:round/>
                      <a:headEnd/>
                      <a:tailEnd/>
                    </a:lnB>
                  </a:tcPr>
                </a:tc>
              </a:tr>
            </a:tbl>
          </a:graphicData>
        </a:graphic>
      </p:graphicFrame>
      <p:sp>
        <p:nvSpPr>
          <p:cNvPr id="4" name="Google Shape;349;p44">
            <a:extLst>
              <a:ext uri="{E11DBB40-1414-44BB-ADC9-0F55B0604755}">
                <a16:creationId xmlns:a16="http://schemas.microsoft.com/office/drawing/2010/main" id="{63469B84-0D55-42AC-BFCD-F24EC2712AC0}"/>
              </a:ext>
            </a:extLst>
          </p:cNvPr>
          <p:cNvSpPr/>
          <p:nvPr>
            <p:ph type="body"/>
          </p:nvPr>
        </p:nvSpPr>
        <p:spPr>
          <a:xfrm rot="0">
            <a:off x="1852700" y="3030325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350;p44">
            <a:extLst>
              <a:ext uri="{0FD3ACB9-F1A6-40D4-B26B-7665DF14073E}">
                <a16:creationId xmlns:a16="http://schemas.microsoft.com/office/drawing/2010/main" id="{897C640E-A1B9-4F62-BD83-6C38BD33E3D0}"/>
              </a:ext>
            </a:extLst>
          </p:cNvPr>
          <p:cNvSpPr/>
          <p:nvPr>
            <p:ph idx="1" type="body"/>
          </p:nvPr>
        </p:nvSpPr>
        <p:spPr>
          <a:xfrm rot="0">
            <a:off x="1852700" y="4341075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351;p44">
            <a:extLst>
              <a:ext uri="{995459E0-1F84-4ABA-AE6C-0555D5BD85C0}">
                <a16:creationId xmlns:a16="http://schemas.microsoft.com/office/drawing/2010/main" id="{EB8B7C71-BE96-47A9-A8FB-2E7226EFC66A}"/>
              </a:ext>
            </a:extLst>
          </p:cNvPr>
          <p:cNvSpPr/>
          <p:nvPr>
            <p:ph idx="2" type="body"/>
          </p:nvPr>
        </p:nvSpPr>
        <p:spPr>
          <a:xfrm rot="0">
            <a:off x="1852700" y="5651824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352;p44">
            <a:extLst>
              <a:ext uri="{A09BB4FA-BAAB-4F28-977A-D1A01D94B54D}">
                <a16:creationId xmlns:a16="http://schemas.microsoft.com/office/drawing/2010/main" id="{E127B217-D468-46B0-A7A1-7AD3E6EA2750}"/>
              </a:ext>
            </a:extLst>
          </p:cNvPr>
          <p:cNvSpPr/>
          <p:nvPr>
            <p:ph idx="3" type="body"/>
          </p:nvPr>
        </p:nvSpPr>
        <p:spPr>
          <a:xfrm rot="0">
            <a:off x="1852700" y="6962575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353;p44">
            <a:extLst>
              <a:ext uri="{1AAA88B1-9F7C-4A23-8420-4C01307DA091}">
                <a16:creationId xmlns:a16="http://schemas.microsoft.com/office/drawing/2010/main" id="{35E2D084-7375-402D-A49A-D5E92FAF4C29}"/>
              </a:ext>
            </a:extLst>
          </p:cNvPr>
          <p:cNvSpPr/>
          <p:nvPr>
            <p:ph idx="4" type="body"/>
          </p:nvPr>
        </p:nvSpPr>
        <p:spPr>
          <a:xfrm rot="0">
            <a:off x="1852700" y="8273325"/>
            <a:ext cx="5463000" cy="1036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9" name="Footer Placeholder 4">
            <a:extLst>
              <a:ext uri="{D36AA2DD-4F8A-4190-8BA5-4F2163CC024B}">
                <a16:creationId xmlns:a16="http://schemas.microsoft.com/office/drawing/2010/main" id="{437FE700-E159-4759-A2B7-FC230959223B}"/>
              </a:ext>
            </a:extLst>
          </p:cNvPr>
          <p:cNvSpPr>
            <a:spLocks noGrp="true"/>
          </p:cNvSpPr>
          <p:nvPr>
            <p:ph idx="5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0" name="Slide Number Placeholder 5">
            <a:extLst>
              <a:ext uri="{75E2C3C6-70D5-4F0C-AF4A-A5A3D9EAF683}">
                <a16:creationId xmlns:a16="http://schemas.microsoft.com/office/drawing/2010/main" id="{FE6F2F6D-A131-460B-8B54-704F77293F7B}"/>
              </a:ext>
            </a:extLst>
          </p:cNvPr>
          <p:cNvSpPr>
            <a:spLocks noGrp="true"/>
          </p:cNvSpPr>
          <p:nvPr>
            <p:ph idx="6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1" name="Date Placeholder 3">
            <a:extLst>
              <a:ext uri="{72BD1EEB-41E6-4DDE-9998-3477BCD31849}">
                <a16:creationId xmlns:a16="http://schemas.microsoft.com/office/drawing/2010/main" id="{97981774-30B8-45F1-8ED1-AC66F4F96D30}"/>
              </a:ext>
            </a:extLst>
          </p:cNvPr>
          <p:cNvSpPr>
            <a:spLocks noGrp="true"/>
          </p:cNvSpPr>
          <p:nvPr>
            <p:ph idx="7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C1513BA-14D3-44F2-A37F-27986C4F6628}">
        <p14:creationId xmlns:p14="http://schemas.microsoft.com/office/powerpoint/2010/main" val="1723796894767"/>
      </p:ext>
    </p:extLst>
  </p:cSld>
  <p:clrMapOvr>
    <a:masterClrMapping/>
  </p:clrMapOvr>
</p:sldLayout>
</file>

<file path=ppt/slideLayouts/slideLayout4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5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55;p45">
            <a:extLst>
              <a:ext uri="{10162C17-3D4C-453C-AD21-F7F4F09CA4E9}">
                <a16:creationId xmlns:a16="http://schemas.microsoft.com/office/drawing/2010/main" id="{177E3660-C74E-434D-AEA6-DEDD2BC778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976000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6;p45">
            <a:extLst>
              <a:ext uri="{3AE4F75E-6E1A-4E79-BCD7-D0187D04D150}">
                <a16:creationId xmlns:a16="http://schemas.microsoft.com/office/drawing/2010/main" id="{454B5708-9216-41F2-A676-CFA9473B6FEA}"/>
              </a:ext>
            </a:extLst>
          </p:cNvPr>
          <p:cNvSpPr/>
          <p:nvPr/>
        </p:nvSpPr>
        <p:spPr>
          <a:xfrm rot="0">
            <a:off x="483650" y="19047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357;p45">
            <a:extLst>
              <a:ext uri="{3BD8D1CF-F796-41AF-8C52-A177980FD90E}">
                <a16:creationId xmlns:a16="http://schemas.microsoft.com/office/drawing/2010/main" id="{A152725C-3663-4E1E-86EC-815D000997D5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Map Your Customer’s Journey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Answer the questions below for each phase based of the customer journey using the target audience you developed for the business you selected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5" name="Google Shape;358;p45">
            <a:extLst>
              <a:ext uri="{349B315A-20AE-46E6-9967-58F89F53B713}">
                <a16:creationId xmlns:a16="http://schemas.microsoft.com/office/drawing/2010/main" id="{7F39B48C-60E6-405D-A978-92E9CA33D2E4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359;p45">
            <a:extLst>
              <a:ext uri="{26791E2B-0B45-46AC-85A5-31492EFFBB4C}">
                <a16:creationId xmlns:a16="http://schemas.microsoft.com/office/drawing/2010/main" id="{C8500E76-BB89-4DD3-9BC7-3EEEA3C58BBC}"/>
              </a:ext>
            </a:extLst>
          </p:cNvPr>
          <p:cNvSpPr txBox="1"/>
          <p:nvPr/>
        </p:nvSpPr>
        <p:spPr>
          <a:xfrm rot="0">
            <a:off x="656449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1800">
                <a:solidFill>
                  <a:srgbClr val="0a004a"/>
                </a:solidFill>
                <a:latin typeface="DM Sans"/>
              </a:rPr>
              <a:t>Phase</a:t>
            </a:r>
            <a:endParaRPr b="1" dirty="0" lang="en" sz="18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7" name="Google Shape;360;p45">
            <a:extLst>
              <a:ext uri="{7413EAA0-1C4D-4B04-A7A9-58C15F419B33}">
                <a16:creationId xmlns:a16="http://schemas.microsoft.com/office/drawing/2010/main" id="{9542B37B-4E04-4C27-9401-621A0BC421CE}"/>
              </a:ext>
            </a:extLst>
          </p:cNvPr>
          <p:cNvSpPr txBox="1"/>
          <p:nvPr/>
        </p:nvSpPr>
        <p:spPr>
          <a:xfrm rot="0">
            <a:off x="634049" y="2365975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Awareness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8" name="Google Shape;361;p45">
            <a:extLst>
              <a:ext uri="{985EC1E9-C065-4F21-88FB-351D16FE3C31}">
                <a16:creationId xmlns:a16="http://schemas.microsoft.com/office/drawing/2010/main" id="{ABB03720-7465-4E8E-955E-50A9651475F2}"/>
              </a:ext>
            </a:extLst>
          </p:cNvPr>
          <p:cNvSpPr txBox="1"/>
          <p:nvPr/>
        </p:nvSpPr>
        <p:spPr>
          <a:xfrm rot="0">
            <a:off x="634049" y="3756006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Interest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9" name="Google Shape;362;p45">
            <a:extLst>
              <a:ext uri="{8A8361F0-A98B-42F8-8DB5-16FAAD0B96D7}">
                <a16:creationId xmlns:a16="http://schemas.microsoft.com/office/drawing/2010/main" id="{637A3774-80CD-44EA-82B1-4133AF895F90}"/>
              </a:ext>
            </a:extLst>
          </p:cNvPr>
          <p:cNvSpPr txBox="1"/>
          <p:nvPr/>
        </p:nvSpPr>
        <p:spPr>
          <a:xfrm rot="0">
            <a:off x="634049" y="5080900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Desire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0" name="Google Shape;363;p45">
            <a:extLst>
              <a:ext uri="{B5A33336-1709-495F-A3F5-90E8F3AC0F8B}">
                <a16:creationId xmlns:a16="http://schemas.microsoft.com/office/drawing/2010/main" id="{DD4AA30B-4F34-44B6-82DC-C83FEF217E71}"/>
              </a:ext>
            </a:extLst>
          </p:cNvPr>
          <p:cNvSpPr txBox="1"/>
          <p:nvPr/>
        </p:nvSpPr>
        <p:spPr>
          <a:xfrm rot="0">
            <a:off x="634049" y="6438380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Conversion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11" name="Google Shape;364;p45">
            <a:extLst>
              <a:ext uri="{F0715111-C4DA-473C-A8BA-F32000217C3A}">
                <a16:creationId xmlns:a16="http://schemas.microsoft.com/office/drawing/2010/main" id="{A77346FD-897C-4156-9DBB-60F998E9EA40}"/>
              </a:ext>
            </a:extLst>
          </p:cNvPr>
          <p:cNvSpPr txBox="1"/>
          <p:nvPr/>
        </p:nvSpPr>
        <p:spPr>
          <a:xfrm rot="0">
            <a:off x="634049" y="7795850"/>
            <a:ext cx="11987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21a8b0"/>
                </a:solidFill>
                <a:latin typeface="DM Sans"/>
              </a:rPr>
              <a:t>Advocacy</a:t>
            </a:r>
            <a:endParaRPr b="1" dirty="0" lang="en">
              <a:solidFill>
                <a:srgbClr val="21a8b0"/>
              </a:solidFill>
              <a:latin typeface="DM Sans"/>
            </a:endParaRPr>
          </a:p>
        </p:txBody>
      </p:sp>
      <p:cxnSp>
        <p:nvCxnSpPr>
          <p:cNvPr id="12" name="Google Shape;365;p45">
            <a:extLst>
              <a:ext uri="{58EE1035-BE76-4036-B2D0-64C28D83C274}">
                <a16:creationId xmlns:a16="http://schemas.microsoft.com/office/drawing/2010/main" id="{ADAB8A8B-8BB4-4A1D-BE0D-152D84A3BED2}"/>
              </a:ext>
            </a:extLst>
          </p:cNvPr>
          <p:cNvCxnSpPr/>
          <p:nvPr/>
        </p:nvCxnSpPr>
        <p:spPr>
          <a:xfrm flipH="true" rot="10800000">
            <a:off x="625900" y="3720659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3" name="Google Shape;366;p45">
            <a:extLst>
              <a:ext uri="{099B9F85-A190-45AE-AF53-A7F133F29ADA}">
                <a16:creationId xmlns:a16="http://schemas.microsoft.com/office/drawing/2010/main" id="{1B98E2E1-F284-463B-B9E5-0399243F236E}"/>
              </a:ext>
            </a:extLst>
          </p:cNvPr>
          <p:cNvCxnSpPr/>
          <p:nvPr/>
        </p:nvCxnSpPr>
        <p:spPr>
          <a:xfrm flipH="true" rot="10800000">
            <a:off x="625900" y="5069845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4" name="Google Shape;367;p45">
            <a:extLst>
              <a:ext uri="{0D56AD6D-6C42-4E80-AB2F-B8EFF0CC0645}">
                <a16:creationId xmlns:a16="http://schemas.microsoft.com/office/drawing/2010/main" id="{90E8405A-73C6-4700-8637-589FC7C6F042}"/>
              </a:ext>
            </a:extLst>
          </p:cNvPr>
          <p:cNvCxnSpPr/>
          <p:nvPr/>
        </p:nvCxnSpPr>
        <p:spPr>
          <a:xfrm flipH="true" rot="10800000">
            <a:off x="625900" y="6419030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15" name="Google Shape;368;p45">
            <a:extLst>
              <a:ext uri="{FAE6D7CD-74CE-4F22-A774-ED9AB53B32AD}">
                <a16:creationId xmlns:a16="http://schemas.microsoft.com/office/drawing/2010/main" id="{10747CA3-92A1-4317-95A1-0766995BE5AC}"/>
              </a:ext>
            </a:extLst>
          </p:cNvPr>
          <p:cNvCxnSpPr/>
          <p:nvPr/>
        </p:nvCxnSpPr>
        <p:spPr>
          <a:xfrm flipH="true" rot="10800000">
            <a:off x="625900" y="7768215"/>
            <a:ext cx="6531300" cy="87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sp>
        <p:nvSpPr>
          <p:cNvPr id="16" name="Google Shape;369;p45">
            <a:extLst>
              <a:ext uri="{7CC30616-7311-48F7-B39A-C3BCB10E2BDF}">
                <a16:creationId xmlns:a16="http://schemas.microsoft.com/office/drawing/2010/main" id="{B255AB76-B9BA-4609-BB89-33A6238E1871}"/>
              </a:ext>
            </a:extLst>
          </p:cNvPr>
          <p:cNvSpPr txBox="1"/>
          <p:nvPr/>
        </p:nvSpPr>
        <p:spPr>
          <a:xfrm rot="0">
            <a:off x="2027500" y="2365975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When is my target most receptive?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1200">
                <a:solidFill>
                  <a:srgbClr val="0a004a"/>
                </a:solidFill>
                <a:latin typeface="DM Sans"/>
              </a:rPr>
              <a:t/>
            </a:r>
            <a:endParaRPr dirty="0" lang="en-US" sz="12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7" name="Google Shape;370;p45">
            <a:extLst>
              <a:ext uri="{8A9FEB1A-4EB3-49CA-8348-6674E0778014}">
                <a16:creationId xmlns:a16="http://schemas.microsoft.com/office/drawing/2010/main" id="{AB922965-32E0-41D5-8F66-3D9217A97A66}"/>
              </a:ext>
            </a:extLst>
          </p:cNvPr>
          <p:cNvSpPr txBox="1"/>
          <p:nvPr/>
        </p:nvSpPr>
        <p:spPr>
          <a:xfrm rot="0">
            <a:off x="2027500" y="3756006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How can I relate my product to my target’s needs?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1200">
                <a:solidFill>
                  <a:srgbClr val="0a004a"/>
                </a:solidFill>
                <a:latin typeface="DM Sans"/>
              </a:rPr>
              <a:t/>
            </a:r>
            <a:endParaRPr dirty="0" lang="en-US" sz="12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8" name="Google Shape;371;p45">
            <a:extLst>
              <a:ext uri="{DD84D8E9-2C62-4B15-BBC0-6A412E68BAC6}">
                <a16:creationId xmlns:a16="http://schemas.microsoft.com/office/drawing/2010/main" id="{327CE92D-EC38-4BF9-B992-98EF80C5B895}"/>
              </a:ext>
            </a:extLst>
          </p:cNvPr>
          <p:cNvSpPr txBox="1"/>
          <p:nvPr/>
        </p:nvSpPr>
        <p:spPr>
          <a:xfrm rot="0">
            <a:off x="2027500" y="5080900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How can I show my target my product really fits in their life?</a:t>
            </a:r>
            <a:endParaRPr dirty="0" lang="en" sz="1200">
              <a:solidFill>
                <a:srgbClr val="595959"/>
              </a:solidFill>
              <a:latin typeface="DM Sans"/>
            </a:endParaRPr>
          </a:p>
        </p:txBody>
      </p:sp>
      <p:sp>
        <p:nvSpPr>
          <p:cNvPr id="19" name="Google Shape;372;p45">
            <a:extLst>
              <a:ext uri="{3CDC76DD-59F3-4E44-8896-280B5F69EA12}">
                <a16:creationId xmlns:a16="http://schemas.microsoft.com/office/drawing/2010/main" id="{C12CF78C-3EC9-4D98-A43D-9F8AD183B3A0}"/>
              </a:ext>
            </a:extLst>
          </p:cNvPr>
          <p:cNvSpPr txBox="1"/>
          <p:nvPr/>
        </p:nvSpPr>
        <p:spPr>
          <a:xfrm rot="0">
            <a:off x="2027500" y="6438383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How can I get my target to take action?</a:t>
            </a:r>
            <a:endParaRPr dirty="0" lang="en" sz="1200">
              <a:solidFill>
                <a:srgbClr val="595959"/>
              </a:solidFill>
              <a:latin typeface="DM Sans"/>
            </a:endParaRPr>
          </a:p>
        </p:txBody>
      </p:sp>
      <p:sp>
        <p:nvSpPr>
          <p:cNvPr id="20" name="Google Shape;373;p45">
            <a:extLst>
              <a:ext uri="{5FA29413-580F-4EDA-A0D0-17A17CE10617}">
                <a16:creationId xmlns:a16="http://schemas.microsoft.com/office/drawing/2010/main" id="{825076CA-7E6B-4C90-933B-9F42D750676C}"/>
              </a:ext>
            </a:extLst>
          </p:cNvPr>
          <p:cNvSpPr txBox="1"/>
          <p:nvPr/>
        </p:nvSpPr>
        <p:spPr>
          <a:xfrm rot="0">
            <a:off x="2027500" y="7795850"/>
            <a:ext cx="5129699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200">
                <a:solidFill>
                  <a:srgbClr val="595959"/>
                </a:solidFill>
                <a:latin typeface="DM Sans"/>
              </a:rPr>
              <a:t>How can I make my target into an advocate?</a:t>
            </a:r>
            <a:endParaRPr dirty="0" lang="en" sz="1200">
              <a:solidFill>
                <a:srgbClr val="595959"/>
              </a:solidFill>
              <a:latin typeface="DM Sans"/>
            </a:endParaRPr>
          </a:p>
        </p:txBody>
      </p:sp>
      <p:cxnSp>
        <p:nvCxnSpPr>
          <p:cNvPr id="21" name="Google Shape;374;p45">
            <a:extLst>
              <a:ext uri="{5C4C6216-7EB5-4BA2-BE03-1808DC03DC20}">
                <a16:creationId xmlns:a16="http://schemas.microsoft.com/office/drawing/2010/main" id="{B7DA6849-5356-4224-97AF-EFAB5B017EF1}"/>
              </a:ext>
            </a:extLst>
          </p:cNvPr>
          <p:cNvCxnSpPr/>
          <p:nvPr/>
        </p:nvCxnSpPr>
        <p:spPr>
          <a:xfrm rot="0">
            <a:off x="1930175" y="2371463"/>
            <a:ext cx="0" cy="6717300"/>
          </a:xfrm>
          <a:prstGeom prst="line">
            <a:avLst/>
          </a:prstGeom>
          <a:noFill/>
          <a:ln cap="flat" w="19050">
            <a:solidFill>
              <a:schemeClr val="lt1"/>
            </a:solidFill>
            <a:prstDash val="solid"/>
            <a:round/>
          </a:ln>
        </p:spPr>
      </p:cxnSp>
      <p:cxnSp>
        <p:nvCxnSpPr>
          <p:cNvPr id="22" name="Google Shape;375;p45">
            <a:extLst>
              <a:ext uri="{D0B11554-CE1E-4FDC-8E07-9439779E4C94}">
                <a16:creationId xmlns:a16="http://schemas.microsoft.com/office/drawing/2010/main" id="{4F72F833-B046-4386-B76A-A105EEA8F589}"/>
              </a:ext>
            </a:extLst>
          </p:cNvPr>
          <p:cNvCxnSpPr/>
          <p:nvPr/>
        </p:nvCxnSpPr>
        <p:spPr>
          <a:xfrm flipH="true" rot="10800000">
            <a:off x="625900" y="2371475"/>
            <a:ext cx="6531300" cy="8700"/>
          </a:xfrm>
          <a:prstGeom prst="line">
            <a:avLst/>
          </a:prstGeom>
          <a:noFill/>
          <a:ln cap="flat" w="19050">
            <a:solidFill>
              <a:srgbClr val="0a004a"/>
            </a:solidFill>
            <a:prstDash val="solid"/>
            <a:round/>
          </a:ln>
        </p:spPr>
      </p:cxnSp>
      <p:sp>
        <p:nvSpPr>
          <p:cNvPr id="23" name="Google Shape;376;p45">
            <a:extLst>
              <a:ext uri="{3B682027-3CFC-40B2-B09B-1DDB07CB6617}">
                <a16:creationId xmlns:a16="http://schemas.microsoft.com/office/drawing/2010/main" id="{F4B873AB-E075-435A-9584-2B4A53E05A5E}"/>
              </a:ext>
            </a:extLst>
          </p:cNvPr>
          <p:cNvSpPr/>
          <p:nvPr>
            <p:ph type="body"/>
          </p:nvPr>
        </p:nvSpPr>
        <p:spPr>
          <a:xfrm rot="0">
            <a:off x="1930175" y="2777175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4" name="Google Shape;377;p45">
            <a:extLst>
              <a:ext uri="{2CCD9F92-49ED-4D72-81DB-7198763C9163}">
                <a16:creationId xmlns:a16="http://schemas.microsoft.com/office/drawing/2010/main" id="{D33AF10D-BA4C-4CE7-AADE-106DE8D44440}"/>
              </a:ext>
            </a:extLst>
          </p:cNvPr>
          <p:cNvSpPr/>
          <p:nvPr>
            <p:ph idx="1" type="body"/>
          </p:nvPr>
        </p:nvSpPr>
        <p:spPr>
          <a:xfrm rot="0">
            <a:off x="1930175" y="4124303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5" name="Google Shape;378;p45">
            <a:extLst>
              <a:ext uri="{034679A4-5D90-4BA4-A21C-831D11EFCA5C}">
                <a16:creationId xmlns:a16="http://schemas.microsoft.com/office/drawing/2010/main" id="{DEA7E5E5-55BB-4F6D-95A9-D5A4B735A6CD}"/>
              </a:ext>
            </a:extLst>
          </p:cNvPr>
          <p:cNvSpPr/>
          <p:nvPr>
            <p:ph idx="2" type="body"/>
          </p:nvPr>
        </p:nvSpPr>
        <p:spPr>
          <a:xfrm rot="0">
            <a:off x="1930175" y="5477919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6" name="Google Shape;379;p45">
            <a:extLst>
              <a:ext uri="{89BDF3E9-45E4-490C-BCAA-7F184C27A2FE}">
                <a16:creationId xmlns:a16="http://schemas.microsoft.com/office/drawing/2010/main" id="{C36A5E07-075A-4E30-A487-DA78AD036B02}"/>
              </a:ext>
            </a:extLst>
          </p:cNvPr>
          <p:cNvSpPr/>
          <p:nvPr>
            <p:ph idx="3" type="body"/>
          </p:nvPr>
        </p:nvSpPr>
        <p:spPr>
          <a:xfrm rot="0">
            <a:off x="1930175" y="6827384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7" name="Google Shape;380;p45">
            <a:extLst>
              <a:ext uri="{D4BB8272-D0EF-4F68-9A35-5561C0BE2384}">
                <a16:creationId xmlns:a16="http://schemas.microsoft.com/office/drawing/2010/main" id="{D5CE3567-AB08-4E18-8483-F81D70849165}"/>
              </a:ext>
            </a:extLst>
          </p:cNvPr>
          <p:cNvSpPr/>
          <p:nvPr>
            <p:ph idx="4" type="body"/>
          </p:nvPr>
        </p:nvSpPr>
        <p:spPr>
          <a:xfrm rot="0">
            <a:off x="1930175" y="8176812"/>
            <a:ext cx="5352300" cy="950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8" name="Google Shape;381;p45">
            <a:extLst>
              <a:ext uri="{05B62E6E-F98E-4181-9905-DCE0E45BC7AB}">
                <a16:creationId xmlns:a16="http://schemas.microsoft.com/office/drawing/2010/main" id="{070D59FA-2A84-4D97-B000-87D8281CE221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3"/>
              </a:rPr>
              <a:t>aptly.co</a:t>
            </a:r>
            <a:endParaRPr dirty="0" lang="en" sz="1800">
              <a:noFill/>
              <a:latin typeface="DM Sans"/>
              <a:hlinkClick r:id="rId4"/>
            </a:endParaRPr>
          </a:p>
        </p:txBody>
      </p:sp>
      <p:sp>
        <p:nvSpPr>
          <p:cNvPr hidden="false" id="29" name="Footer Placeholder 4">
            <a:extLst>
              <a:ext uri="{440CDD26-7F5F-4EE1-A09E-561B3DF216E6}">
                <a16:creationId xmlns:a16="http://schemas.microsoft.com/office/drawing/2010/main" id="{72C6D90A-B804-4A97-A3FD-DFA167E8C877}"/>
              </a:ext>
            </a:extLst>
          </p:cNvPr>
          <p:cNvSpPr>
            <a:spLocks noGrp="true"/>
          </p:cNvSpPr>
          <p:nvPr>
            <p:ph idx="5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30" name="Slide Number Placeholder 5">
            <a:extLst>
              <a:ext uri="{CC4F850F-2694-4AC8-B87A-37DAD1535B0F}">
                <a16:creationId xmlns:a16="http://schemas.microsoft.com/office/drawing/2010/main" id="{BA1DE439-A251-43DB-BA3D-C2E5F45AE361}"/>
              </a:ext>
            </a:extLst>
          </p:cNvPr>
          <p:cNvSpPr>
            <a:spLocks noGrp="true"/>
          </p:cNvSpPr>
          <p:nvPr>
            <p:ph idx="6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31" name="Date Placeholder 3">
            <a:extLst>
              <a:ext uri="{21065F07-CCA5-4B59-9B3B-7BC7A9DD6464}">
                <a16:creationId xmlns:a16="http://schemas.microsoft.com/office/drawing/2010/main" id="{290EF55B-97A2-4BE1-B84A-E985E13B0AB8}"/>
              </a:ext>
            </a:extLst>
          </p:cNvPr>
          <p:cNvSpPr>
            <a:spLocks noGrp="true"/>
          </p:cNvSpPr>
          <p:nvPr>
            <p:ph idx="7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F820E1E-74FC-4A88-BC49-36ACB3CCB9DD}">
        <p14:creationId xmlns:p14="http://schemas.microsoft.com/office/powerpoint/2010/main" val="1723796894770"/>
      </p:ext>
    </p:extLst>
  </p:cSld>
  <p:clrMapOvr>
    <a:masterClrMapping/>
  </p:clrMapOvr>
</p:sldLayout>
</file>

<file path=ppt/slideLayouts/slideLayout4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3;p46">
            <a:extLst>
              <a:ext uri="{B965D271-CF4F-4913-B18B-770E2121709E}">
                <a16:creationId xmlns:a16="http://schemas.microsoft.com/office/drawing/2010/main" id="{3FCA2C14-C740-495A-9C0D-A640EBA4222D}"/>
              </a:ext>
            </a:extLst>
          </p:cNvPr>
          <p:cNvSpPr txBox="1"/>
          <p:nvPr/>
        </p:nvSpPr>
        <p:spPr>
          <a:xfrm rot="0">
            <a:off x="486650" y="770700"/>
            <a:ext cx="7020900" cy="1119899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marR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Short Business Description </a:t>
            </a:r>
          </a:p>
          <a:p>
            <a:pPr algn="l" indent="0" lvl="0" marL="0" marR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400">
                <a:solidFill>
                  <a:srgbClr val="677b8c"/>
                </a:solidFill>
                <a:latin typeface="DM Sans"/>
              </a:rPr>
              <a:t>Provide a short description about the business you </a:t>
            </a:r>
            <a:r>
              <a:rPr dirty="0" lang="en">
                <a:solidFill>
                  <a:srgbClr val="677b8c"/>
                </a:solidFill>
                <a:latin typeface="DM Sans"/>
              </a:rPr>
              <a:t>have selected</a:t>
            </a:r>
            <a:r>
              <a:rPr dirty="0" lang="en" sz="1400">
                <a:solidFill>
                  <a:srgbClr val="677b8c"/>
                </a:solidFill>
                <a:latin typeface="DM Sans"/>
              </a:rPr>
              <a:t>.</a:t>
            </a:r>
            <a:endParaRPr dirty="0" lang="en" sz="14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3" name="Google Shape;384;p46">
            <a:extLst>
              <a:ext uri="{68C1060D-DA25-47DA-A2D2-D8CA30254E03}">
                <a16:creationId xmlns:a16="http://schemas.microsoft.com/office/drawing/2010/main" id="{2AAD6844-8811-4878-907C-2E999456C16B}"/>
              </a:ext>
            </a:extLst>
          </p:cNvPr>
          <p:cNvSpPr/>
          <p:nvPr/>
        </p:nvSpPr>
        <p:spPr>
          <a:xfrm rot="0"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4" name="Google Shape;385;p46">
            <a:extLst>
              <a:ext uri="{BBA08F6D-9594-4E14-8D91-B1CB41F8579D}">
                <a16:creationId xmlns:a16="http://schemas.microsoft.com/office/drawing/2010/main" id="{866C027E-D98E-422F-9299-CA9BD85AECB7}"/>
              </a:ext>
            </a:extLst>
          </p:cNvPr>
          <p:cNvSpPr txBox="1"/>
          <p:nvPr/>
        </p:nvSpPr>
        <p:spPr>
          <a:xfrm rot="0">
            <a:off x="486650" y="2020824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600">
                <a:solidFill>
                  <a:srgbClr val="677b8c"/>
                </a:solidFill>
                <a:latin typeface="DM Sans"/>
              </a:rPr>
              <a:t>Business Name</a:t>
            </a:r>
            <a:r>
              <a:rPr dirty="0" lang="en">
                <a:solidFill>
                  <a:srgbClr val="677b8c"/>
                </a:solidFill>
                <a:latin typeface="DM Sans"/>
              </a:rPr>
              <a:t>:</a:t>
            </a:r>
            <a:endParaRPr dirty="0" lang="en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5" name="Google Shape;386;p46">
            <a:extLst>
              <a:ext uri="{6F225032-DAD7-4710-964F-CFE4D3FA07ED}">
                <a16:creationId xmlns:a16="http://schemas.microsoft.com/office/drawing/2010/main" id="{AB09414F-3421-4FFA-A9C6-B70BB06E542B}"/>
              </a:ext>
            </a:extLst>
          </p:cNvPr>
          <p:cNvSpPr/>
          <p:nvPr/>
        </p:nvSpPr>
        <p:spPr>
          <a:xfrm rot="0"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6" name="Google Shape;387;p46">
            <a:extLst>
              <a:ext uri="{020A305B-AE85-415D-9AA4-7F241811C90D}">
                <a16:creationId xmlns:a16="http://schemas.microsoft.com/office/drawing/2010/main" id="{59D2F386-3592-4717-A0E7-C966D5B2FEB8}"/>
              </a:ext>
            </a:extLst>
          </p:cNvPr>
          <p:cNvSpPr txBox="1"/>
          <p:nvPr/>
        </p:nvSpPr>
        <p:spPr>
          <a:xfrm rot="0"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600">
                <a:solidFill>
                  <a:srgbClr val="677b8c"/>
                </a:solidFill>
                <a:latin typeface="DM Sans"/>
              </a:rPr>
              <a:t>Description of the business: (two to three sentences) </a:t>
            </a:r>
            <a:endParaRPr dirty="0" lang="en" sz="16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7" name="Google Shape;388;p46">
            <a:extLst>
              <a:ext uri="{29E8A432-0599-4428-901D-8A328D8AFC8B}">
                <a16:creationId xmlns:a16="http://schemas.microsoft.com/office/drawing/2010/main" id="{9345D0F3-4D07-4463-BF89-4DCD23E407D0}"/>
              </a:ext>
            </a:extLst>
          </p:cNvPr>
          <p:cNvSpPr/>
          <p:nvPr>
            <p:ph type="body"/>
          </p:nvPr>
        </p:nvSpPr>
        <p:spPr>
          <a:xfrm rot="0">
            <a:off x="497950" y="3713224"/>
            <a:ext cx="6831900" cy="26145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389;p46">
            <a:extLst>
              <a:ext uri="{F308D495-624E-473D-BAE6-E75E5654056C}">
                <a16:creationId xmlns:a16="http://schemas.microsoft.com/office/drawing/2010/main" id="{EC4D5BC4-7D12-4215-9D10-D23F7089C56E}"/>
              </a:ext>
            </a:extLst>
          </p:cNvPr>
          <p:cNvSpPr/>
          <p:nvPr>
            <p:ph idx="1" type="title"/>
          </p:nvPr>
        </p:nvSpPr>
        <p:spPr>
          <a:xfrm rot="0">
            <a:off x="486600" y="2425525"/>
            <a:ext cx="6831900" cy="5589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DM Sans"/>
              <a:buNone/>
              <a:defRPr dirty="0" lang="en-US">
                <a:solidFill>
                  <a:srgbClr val="595959"/>
                </a:solidFill>
                <a:latin typeface="DM Sans"/>
              </a:defRPr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9" name="Footer Placeholder 4">
            <a:extLst>
              <a:ext uri="{BC9FA48C-EDF2-472F-BE79-D7CC0BBE3373}">
                <a16:creationId xmlns:a16="http://schemas.microsoft.com/office/drawing/2010/main" id="{2F9E33C7-827F-48F9-8550-5938EDE8C2EB}"/>
              </a:ext>
            </a:extLst>
          </p:cNvPr>
          <p:cNvSpPr>
            <a:spLocks noGrp="true"/>
          </p:cNvSpPr>
          <p:nvPr>
            <p:ph idx="2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0" name="Slide Number Placeholder 5">
            <a:extLst>
              <a:ext uri="{23249163-29F7-411A-B2DA-19A307B11B05}">
                <a16:creationId xmlns:a16="http://schemas.microsoft.com/office/drawing/2010/main" id="{8E9CF5CD-58B1-4A63-9A60-2D0D30E8DFFC}"/>
              </a:ext>
            </a:extLst>
          </p:cNvPr>
          <p:cNvSpPr>
            <a:spLocks noGrp="true"/>
          </p:cNvSpPr>
          <p:nvPr>
            <p:ph idx="3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1" name="Date Placeholder 3">
            <a:extLst>
              <a:ext uri="{0895E97F-C611-4A2D-AE3E-127F82C0727B}">
                <a16:creationId xmlns:a16="http://schemas.microsoft.com/office/drawing/2010/main" id="{65705CE1-F968-4CF2-B20A-ABA039E0460C}"/>
              </a:ext>
            </a:extLst>
          </p:cNvPr>
          <p:cNvSpPr>
            <a:spLocks noGrp="true"/>
          </p:cNvSpPr>
          <p:nvPr>
            <p:ph idx="4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5AE59B3-3F19-4724-BD0D-A330232BF3F5}">
        <p14:creationId xmlns:p14="http://schemas.microsoft.com/office/powerpoint/2010/main" val="1723796894772"/>
      </p:ext>
    </p:extLst>
  </p:cSld>
  <p:clrMapOvr>
    <a:masterClrMapping/>
  </p:clrMapOvr>
</p:sldLayout>
</file>

<file path=ppt/slideLayouts/slideLayout4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2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91;p47">
            <a:extLst>
              <a:ext uri="{461AEBA7-A22A-40AA-8389-79609E5A0159}">
                <a16:creationId xmlns:a16="http://schemas.microsoft.com/office/drawing/2010/main" id="{CAD1FFB4-5275-4100-9B39-90CC4560CF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1195525" y="920174"/>
            <a:ext cx="5361349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92;p47">
            <a:extLst>
              <a:ext uri="{86393A22-65F8-4461-81EB-FE6D582003C1}">
                <a16:creationId xmlns:a16="http://schemas.microsoft.com/office/drawing/2010/main" id="{31BB12D0-EC4F-4CAD-8B6F-459D9A807296}"/>
              </a:ext>
            </a:extLst>
          </p:cNvPr>
          <p:cNvSpPr/>
          <p:nvPr/>
        </p:nvSpPr>
        <p:spPr>
          <a:xfrm rot="0">
            <a:off x="483650" y="2097974"/>
            <a:ext cx="6798900" cy="906600"/>
          </a:xfrm>
          <a:prstGeom prst="roundRect">
            <a:avLst>
              <a:gd fmla="val 14435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393;p47">
            <a:extLst>
              <a:ext uri="{9C3E3D83-58DF-4978-9136-95DA4EFD5EB1}">
                <a16:creationId xmlns:a16="http://schemas.microsoft.com/office/drawing/2010/main" id="{18C76068-3F1A-4A8A-87DC-3262DA5EF5BF}"/>
              </a:ext>
            </a:extLst>
          </p:cNvPr>
          <p:cNvSpPr txBox="1"/>
          <p:nvPr/>
        </p:nvSpPr>
        <p:spPr>
          <a:xfrm rot="0"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1600">
                <a:solidFill>
                  <a:srgbClr val="0a004a"/>
                </a:solidFill>
                <a:latin typeface="DM Sans"/>
              </a:rPr>
              <a:t>Business Name</a:t>
            </a:r>
            <a:endParaRPr b="1" dirty="0" lang="en" sz="16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5" name="Google Shape;394;p47">
            <a:extLst>
              <a:ext uri="{ABBB1796-80DE-48F7-B682-A901812AD786}">
                <a16:creationId xmlns:a16="http://schemas.microsoft.com/office/drawing/2010/main" id="{845C270F-A5C7-4054-9C88-94C2B32EAEA5}"/>
              </a:ext>
            </a:extLst>
          </p:cNvPr>
          <p:cNvSpPr txBox="1"/>
          <p:nvPr/>
        </p:nvSpPr>
        <p:spPr>
          <a:xfrm rot="0"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1600">
                <a:solidFill>
                  <a:srgbClr val="0a004a"/>
                </a:solidFill>
                <a:latin typeface="DM Sans"/>
              </a:rPr>
              <a:t>Description of the business</a:t>
            </a:r>
            <a:endParaRPr b="1" dirty="0" lang="en" sz="16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6" name="Google Shape;395;p47">
            <a:extLst>
              <a:ext uri="{1FEFF124-EA53-45BF-B5BB-4E53A5B9689D}">
                <a16:creationId xmlns:a16="http://schemas.microsoft.com/office/drawing/2010/main" id="{E98E03B0-1E84-4192-AA42-3ADF325DF5A5}"/>
              </a:ext>
            </a:extLst>
          </p:cNvPr>
          <p:cNvSpPr/>
          <p:nvPr>
            <p:ph idx="10" type="title"/>
          </p:nvPr>
        </p:nvSpPr>
        <p:spPr>
          <a:xfrm rot="0">
            <a:off x="581100" y="2240463"/>
            <a:ext cx="6603600" cy="5589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DM Sans"/>
              <a:buNone/>
              <a:defRPr dirty="0" lang="en-US" sz="2400">
                <a:solidFill>
                  <a:srgbClr val="595959"/>
                </a:solidFill>
                <a:latin typeface="DM Sans"/>
              </a:defRPr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None/>
              <a:defRPr dirty="0" lang="en-US" sz="2400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396;p47">
            <a:extLst>
              <a:ext uri="{6D5B8D6B-95E4-4AFE-A0D7-7E90072849C9}">
                <a16:creationId xmlns:a16="http://schemas.microsoft.com/office/drawing/2010/main" id="{A226F6E5-CC0F-43FB-A73F-B8A774DCAB32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Business Description </a:t>
            </a:r>
          </a:p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Provide a short description of your selected business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8" name="Google Shape;397;p47">
            <a:extLst>
              <a:ext uri="{FBC67073-ACBB-4474-903C-60C7BFB96C22}">
                <a16:creationId xmlns:a16="http://schemas.microsoft.com/office/drawing/2010/main" id="{50D043E9-5A3D-42A7-BCDA-9F2D9B91AAB2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pic>
        <p:nvPicPr>
          <p:cNvPr id="9" name="Google Shape;398;p47">
            <a:extLst>
              <a:ext uri="{4CCD5CAA-AE0B-4626-A8A7-CA878A271DB3}">
                <a16:creationId xmlns:a16="http://schemas.microsoft.com/office/drawing/2010/main" id="{0F0B8EA2-E943-4354-B392-613CB3C875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99;p47">
            <a:extLst>
              <a:ext uri="{FF74D6B8-9359-4F49-B2E5-969877812FDC}">
                <a16:creationId xmlns:a16="http://schemas.microsoft.com/office/drawing/2010/main" id="{3EF387B8-98E3-43B3-AFFC-FF38D99CEC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00;p47">
            <a:extLst>
              <a:ext uri="{D12758D6-1241-46CA-835A-1719D59F922B}">
                <a16:creationId xmlns:a16="http://schemas.microsoft.com/office/drawing/2010/main" id="{B9564A53-63E3-43FA-A6D7-0FED5D571397}"/>
              </a:ext>
            </a:extLst>
          </p:cNvPr>
          <p:cNvSpPr/>
          <p:nvPr/>
        </p:nvSpPr>
        <p:spPr>
          <a:xfrm rot="0">
            <a:off x="483650" y="3755575"/>
            <a:ext cx="6798900" cy="51834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2" name="Google Shape;401;p47">
            <a:extLst>
              <a:ext uri="{CD6C055A-2B98-49C2-AD89-97D24C3D57FC}">
                <a16:creationId xmlns:a16="http://schemas.microsoft.com/office/drawing/2010/main" id="{EA2FC482-DF7E-4779-8F4C-D11527D1BE41}"/>
              </a:ext>
            </a:extLst>
          </p:cNvPr>
          <p:cNvSpPr/>
          <p:nvPr>
            <p:ph idx="11" type="body"/>
          </p:nvPr>
        </p:nvSpPr>
        <p:spPr>
          <a:xfrm rot="0">
            <a:off x="596250" y="3843525"/>
            <a:ext cx="6579900" cy="4989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3" name="Google Shape;402;p47">
            <a:extLst>
              <a:ext uri="{167D9D58-DE94-4C20-82C7-B95D35429440}">
                <a16:creationId xmlns:a16="http://schemas.microsoft.com/office/drawing/2010/main" id="{722AF01F-EF05-4991-A98D-A326A76C1A21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4"/>
              </a:rPr>
              <a:t>aptly.co</a:t>
            </a:r>
            <a:endParaRPr dirty="0" lang="en" sz="1800">
              <a:noFill/>
              <a:latin typeface="DM Sans"/>
              <a:hlinkClick r:id="rId5"/>
            </a:endParaRPr>
          </a:p>
        </p:txBody>
      </p:sp>
      <p:sp>
        <p:nvSpPr>
          <p:cNvPr hidden="false" id="14" name="Footer Placeholder 4">
            <a:extLst>
              <a:ext uri="{2023ECF1-F4C3-49BB-B93D-7A1A3C2E24F3}">
                <a16:creationId xmlns:a16="http://schemas.microsoft.com/office/drawing/2010/main" id="{D78C0571-D1EF-4DF5-AF15-9E246271962B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Slide Number Placeholder 5">
            <a:extLst>
              <a:ext uri="{1852BD1B-E9C2-4C29-825E-1BC180E9DC12}">
                <a16:creationId xmlns:a16="http://schemas.microsoft.com/office/drawing/2010/main" id="{AB6CC6BA-621D-4BE2-8265-D717F93C8E95}"/>
              </a:ext>
            </a:extLst>
          </p:cNvPr>
          <p:cNvSpPr>
            <a:spLocks noGrp="true"/>
          </p:cNvSpPr>
          <p:nvPr>
            <p:ph idx="13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6" name="Date Placeholder 3">
            <a:extLst>
              <a:ext uri="{10EC0A70-1A8F-43CC-98E6-0B4CD6ABEFD0}">
                <a16:creationId xmlns:a16="http://schemas.microsoft.com/office/drawing/2010/main" id="{68E1D5FA-E1C3-4F13-B576-BA1B7BE5AE7D}"/>
              </a:ext>
            </a:extLst>
          </p:cNvPr>
          <p:cNvSpPr>
            <a:spLocks noGrp="true"/>
          </p:cNvSpPr>
          <p:nvPr>
            <p:ph idx="14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86C16A4-D8DA-40F1-A73C-27580CB842C3}">
        <p14:creationId xmlns:p14="http://schemas.microsoft.com/office/powerpoint/2010/main" val="1723796894774"/>
      </p:ext>
    </p:extLst>
  </p:cSld>
  <p:clrMapOvr>
    <a:masterClrMapping/>
  </p:clrMapOvr>
</p:sldLayout>
</file>

<file path=ppt/slideLayouts/slideLayout4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4;p48">
            <a:extLst>
              <a:ext uri="{A34742B2-F245-4FA6-9FB9-9B71DDA02A0A}">
                <a16:creationId xmlns:a16="http://schemas.microsoft.com/office/drawing/2010/main" id="{0CA38B98-2950-494A-9D10-5045FD7AE441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C97C9D85-832B-4FB9-9227-4A55CD1E9E63}" type="slidenum"/>
            <a:endParaRPr dirty="0" lang="en-US"/>
          </a:p>
        </p:txBody>
      </p:sp>
      <p:sp>
        <p:nvSpPr>
          <p:cNvPr hidden="false" id="3" name="Footer Placeholder 4">
            <a:extLst>
              <a:ext uri="{B0E4A330-DB14-4C0A-87A1-7ED3A3A57619}">
                <a16:creationId xmlns:a16="http://schemas.microsoft.com/office/drawing/2010/main" id="{487F09FF-C3E2-4029-8193-D50202AAB54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4" name="Date Placeholder 3">
            <a:extLst>
              <a:ext uri="{BB18C56E-EA18-4D96-B1B8-2BB3130DDA4F}">
                <a16:creationId xmlns:a16="http://schemas.microsoft.com/office/drawing/2010/main" id="{A21C895E-F92C-4FE9-9701-BEBD9AE6FC2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48050ACE-BEBF-4845-8ACB-35624D71955F}">
        <p14:creationId xmlns:p14="http://schemas.microsoft.com/office/powerpoint/2010/main" val="1723796894775"/>
      </p:ext>
    </p:extLst>
  </p:cSld>
  <p:clrMapOvr>
    <a:masterClrMapping/>
  </p:clrMapOvr>
</p:sldLayout>
</file>

<file path=ppt/slideLayouts/slideLayout4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6;p49">
            <a:extLst>
              <a:ext uri="{B860A019-2EBB-4E59-B8DF-29991995B43C}">
                <a16:creationId xmlns:a16="http://schemas.microsoft.com/office/drawing/2010/main" id="{C732CAF1-17FA-4BC6-A8F6-5FA7D5898523}"/>
              </a:ext>
            </a:extLst>
          </p:cNvPr>
          <p:cNvSpPr txBox="1"/>
          <p:nvPr/>
        </p:nvSpPr>
        <p:spPr>
          <a:xfrm rot="0">
            <a:off x="450645" y="628396"/>
            <a:ext cx="7242600" cy="1119899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Key Performance Indicators 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400">
                <a:solidFill>
                  <a:srgbClr val="677b8c"/>
                </a:solidFill>
                <a:latin typeface="DM Sans"/>
              </a:rPr>
              <a:t>Draft three K</a:t>
            </a:r>
            <a:r>
              <a:rPr dirty="0" lang="en">
                <a:solidFill>
                  <a:srgbClr val="677b8c"/>
                </a:solidFill>
                <a:latin typeface="DM Sans"/>
              </a:rPr>
              <a:t>PIs</a:t>
            </a:r>
            <a:r>
              <a:rPr dirty="0" lang="en" sz="1400">
                <a:solidFill>
                  <a:srgbClr val="677b8c"/>
                </a:solidFill>
                <a:latin typeface="DM Sans"/>
              </a:rPr>
              <a:t> for the business you’ve selected</a:t>
            </a:r>
            <a:r>
              <a:rPr dirty="0" lang="en">
                <a:solidFill>
                  <a:srgbClr val="677b8c"/>
                </a:solidFill>
                <a:latin typeface="DM Sans"/>
              </a:rPr>
              <a:t>.</a:t>
            </a:r>
            <a:endParaRPr dirty="0" lang="en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3" name="Google Shape;407;p49">
            <a:extLst>
              <a:ext uri="{5D5C756A-A9FF-4B1F-B4A8-59923BBFEB26}">
                <a16:creationId xmlns:a16="http://schemas.microsoft.com/office/drawing/2010/main" id="{CE162ECB-E34F-4CEA-A679-00521F1C35A2}"/>
              </a:ext>
            </a:extLst>
          </p:cNvPr>
          <p:cNvSpPr/>
          <p:nvPr/>
        </p:nvSpPr>
        <p:spPr>
          <a:xfrm rot="0">
            <a:off x="1369949" y="2235206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4" name="Google Shape;408;p49">
            <a:extLst>
              <a:ext uri="{A79E7C69-0A65-4FF6-9055-59D8AE4614BB}">
                <a16:creationId xmlns:a16="http://schemas.microsoft.com/office/drawing/2010/main" id="{53246C8F-B950-4DD6-BB01-B4A6CDFCCBE7}"/>
              </a:ext>
            </a:extLst>
          </p:cNvPr>
          <p:cNvSpPr/>
          <p:nvPr/>
        </p:nvSpPr>
        <p:spPr>
          <a:xfrm rot="0"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5" name="Google Shape;409;p49">
            <a:extLst>
              <a:ext uri="{A1A1C244-8997-4BA3-A88D-4DC77BD1A4A6}">
                <a16:creationId xmlns:a16="http://schemas.microsoft.com/office/drawing/2010/main" id="{C6B1B0D4-8EF3-4012-A0D1-D9890A89A9E8}"/>
              </a:ext>
            </a:extLst>
          </p:cNvPr>
          <p:cNvSpPr/>
          <p:nvPr/>
        </p:nvSpPr>
        <p:spPr>
          <a:xfrm rot="0">
            <a:off x="1370000" y="6830106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6" name="Google Shape;410;p49">
            <a:extLst>
              <a:ext uri="{EE3E2AF1-E1F0-4BEA-B91C-DAFC34B2E2D3}">
                <a16:creationId xmlns:a16="http://schemas.microsoft.com/office/drawing/2010/main" id="{AD9B5DE3-8CBE-4F1B-AEFD-040F82A69B7C}"/>
              </a:ext>
            </a:extLst>
          </p:cNvPr>
          <p:cNvSpPr/>
          <p:nvPr/>
        </p:nvSpPr>
        <p:spPr>
          <a:xfrm rot="0">
            <a:off x="450650" y="223513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2100">
                <a:solidFill>
                  <a:srgbClr val="677b8c"/>
                </a:solidFill>
                <a:latin typeface="DM Sans"/>
              </a:rPr>
              <a:t>1</a:t>
            </a:r>
            <a:endParaRPr dirty="0" lang="en" sz="21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7" name="Google Shape;411;p49">
            <a:extLst>
              <a:ext uri="{52CCD159-9965-41CB-A8D1-97BD14B3C356}">
                <a16:creationId xmlns:a16="http://schemas.microsoft.com/office/drawing/2010/main" id="{07736F9E-21BB-4B96-B5D5-681C3AB8C163}"/>
              </a:ext>
            </a:extLst>
          </p:cNvPr>
          <p:cNvSpPr/>
          <p:nvPr/>
        </p:nvSpPr>
        <p:spPr>
          <a:xfrm rot="0"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2100">
                <a:solidFill>
                  <a:srgbClr val="677b8c"/>
                </a:solidFill>
                <a:latin typeface="DM Sans"/>
              </a:rPr>
              <a:t>2</a:t>
            </a:r>
            <a:endParaRPr dirty="0" lang="en" sz="21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8" name="Google Shape;412;p49">
            <a:extLst>
              <a:ext uri="{79B06021-CFE7-4C92-B107-6565370FB509}">
                <a16:creationId xmlns:a16="http://schemas.microsoft.com/office/drawing/2010/main" id="{6E3DE6DC-0494-45C0-AA79-BCCD82E9AD17}"/>
              </a:ext>
            </a:extLst>
          </p:cNvPr>
          <p:cNvSpPr/>
          <p:nvPr/>
        </p:nvSpPr>
        <p:spPr>
          <a:xfrm rot="0">
            <a:off x="450650" y="6830106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2100">
                <a:solidFill>
                  <a:srgbClr val="677b8c"/>
                </a:solidFill>
                <a:latin typeface="DM Sans"/>
              </a:rPr>
              <a:t>3</a:t>
            </a:r>
            <a:endParaRPr dirty="0" lang="en" sz="2100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9" name="Google Shape;413;p49">
            <a:extLst>
              <a:ext uri="{CC0BFED0-9479-46AA-BB14-82AEA4992CFD}">
                <a16:creationId xmlns:a16="http://schemas.microsoft.com/office/drawing/2010/main" id="{B48715C2-74B9-4E11-8F65-D78A74554D05}"/>
              </a:ext>
            </a:extLst>
          </p:cNvPr>
          <p:cNvSpPr/>
          <p:nvPr>
            <p:ph type="body"/>
          </p:nvPr>
        </p:nvSpPr>
        <p:spPr>
          <a:xfrm rot="0">
            <a:off x="1380000" y="2233625"/>
            <a:ext cx="5932499" cy="1451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0" name="Google Shape;414;p49">
            <a:extLst>
              <a:ext uri="{4DCDC740-DCFF-4892-B4FC-0645981AA14A}">
                <a16:creationId xmlns:a16="http://schemas.microsoft.com/office/drawing/2010/main" id="{C4FCDC78-C2E6-4172-9809-319754E38F21}"/>
              </a:ext>
            </a:extLst>
          </p:cNvPr>
          <p:cNvSpPr/>
          <p:nvPr>
            <p:ph idx="1" type="body"/>
          </p:nvPr>
        </p:nvSpPr>
        <p:spPr>
          <a:xfrm rot="0">
            <a:off x="1378800" y="4410975"/>
            <a:ext cx="5932499" cy="1451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1" name="Google Shape;415;p49">
            <a:extLst>
              <a:ext uri="{2E7F6814-2D7D-4049-900A-BF8461D3173B}">
                <a16:creationId xmlns:a16="http://schemas.microsoft.com/office/drawing/2010/main" id="{CAD89F0F-127E-400B-B19B-6687AC4E3B93}"/>
              </a:ext>
            </a:extLst>
          </p:cNvPr>
          <p:cNvSpPr/>
          <p:nvPr>
            <p:ph idx="2" type="body"/>
          </p:nvPr>
        </p:nvSpPr>
        <p:spPr>
          <a:xfrm rot="0">
            <a:off x="1378800" y="6834600"/>
            <a:ext cx="5932499" cy="14511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2" name="Footer Placeholder 4">
            <a:extLst>
              <a:ext uri="{6E5398C3-45AF-441C-AE63-D3525A635DF7}">
                <a16:creationId xmlns:a16="http://schemas.microsoft.com/office/drawing/2010/main" id="{A13B104F-564E-4DE7-85BB-97324F82151A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3" name="Slide Number Placeholder 5">
            <a:extLst>
              <a:ext uri="{B00E12A9-54BB-426C-9815-505B8BF38B80}">
                <a16:creationId xmlns:a16="http://schemas.microsoft.com/office/drawing/2010/main" id="{AD19D3B4-A23A-4D3F-88C7-1EC8287C052F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4" name="Date Placeholder 3">
            <a:extLst>
              <a:ext uri="{5D473954-1F2C-497C-8F4B-D1D77B42D21F}">
                <a16:creationId xmlns:a16="http://schemas.microsoft.com/office/drawing/2010/main" id="{B09BAACE-B2D6-4439-9D97-14359750EB6B}"/>
              </a:ext>
            </a:extLst>
          </p:cNvPr>
          <p:cNvSpPr>
            <a:spLocks noGrp="true"/>
          </p:cNvSpPr>
          <p:nvPr>
            <p:ph idx="5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A4DF610-DBC5-488E-84D8-A43F30116C8E}">
        <p14:creationId xmlns:p14="http://schemas.microsoft.com/office/powerpoint/2010/main" val="1723796894777"/>
      </p:ext>
    </p:extLst>
  </p:cSld>
  <p:clrMapOvr>
    <a:masterClrMapping/>
  </p:clrMapOvr>
</p:sldLayout>
</file>

<file path=ppt/slideLayouts/slideLayout4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3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17;p50">
            <a:extLst>
              <a:ext uri="{43045A33-7938-4D8B-BED2-F4AD7888389F}">
                <a16:creationId xmlns:a16="http://schemas.microsoft.com/office/drawing/2010/main" id="{AAF7FEBC-F442-432E-B1DE-7EF8AFCCA2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1334849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18;p50">
            <a:extLst>
              <a:ext uri="{E92465DC-C657-4621-AF01-CD89414ABAA0}">
                <a16:creationId xmlns:a16="http://schemas.microsoft.com/office/drawing/2010/main" id="{334C177D-BBC5-44DB-A861-557C38145E1B}"/>
              </a:ext>
            </a:extLst>
          </p:cNvPr>
          <p:cNvSpPr/>
          <p:nvPr/>
        </p:nvSpPr>
        <p:spPr>
          <a:xfrm rot="0">
            <a:off x="1287049" y="6636249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4" name="Google Shape;419;p50">
            <a:extLst>
              <a:ext uri="{E4AEEFB2-84F7-4B36-A7A4-73CDE11D12C8}">
                <a16:creationId xmlns:a16="http://schemas.microsoft.com/office/drawing/2010/main" id="{E4845B7B-D43A-4AFD-98AD-AF69E8C2DDFB}"/>
              </a:ext>
            </a:extLst>
          </p:cNvPr>
          <p:cNvSpPr/>
          <p:nvPr/>
        </p:nvSpPr>
        <p:spPr>
          <a:xfrm rot="0">
            <a:off x="1287049" y="4300998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5" name="Google Shape;420;p50">
            <a:extLst>
              <a:ext uri="{BCC75C70-9D14-4054-9E35-011656742540}">
                <a16:creationId xmlns:a16="http://schemas.microsoft.com/office/drawing/2010/main" id="{3BA6A668-1219-4985-9765-1E4EC44F2522}"/>
              </a:ext>
            </a:extLst>
          </p:cNvPr>
          <p:cNvSpPr/>
          <p:nvPr/>
        </p:nvSpPr>
        <p:spPr>
          <a:xfrm rot="0">
            <a:off x="1287049" y="1965761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6" name="Google Shape;421;p50">
            <a:extLst>
              <a:ext uri="{CFBC3BC8-4971-41DD-B861-B086A858CB2B}">
                <a16:creationId xmlns:a16="http://schemas.microsoft.com/office/drawing/2010/main" id="{087495AC-C600-40BC-AE61-562573464069}"/>
              </a:ext>
            </a:extLst>
          </p:cNvPr>
          <p:cNvSpPr/>
          <p:nvPr>
            <p:ph type="body"/>
          </p:nvPr>
        </p:nvSpPr>
        <p:spPr>
          <a:xfrm rot="0">
            <a:off x="1379984" y="2069525"/>
            <a:ext cx="5857500" cy="1550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422;p50">
            <a:extLst>
              <a:ext uri="{7978B620-8618-4D44-8F00-5B6517D99469}">
                <a16:creationId xmlns:a16="http://schemas.microsoft.com/office/drawing/2010/main" id="{0BD763D4-27F0-4962-980E-F94758F2B100}"/>
              </a:ext>
            </a:extLst>
          </p:cNvPr>
          <p:cNvSpPr/>
          <p:nvPr>
            <p:ph idx="1" type="body"/>
          </p:nvPr>
        </p:nvSpPr>
        <p:spPr>
          <a:xfrm rot="0">
            <a:off x="1378800" y="6765410"/>
            <a:ext cx="5857500" cy="1550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Google Shape;423;p50">
            <a:extLst>
              <a:ext uri="{205FB1BD-3716-4313-94B0-4FC1CDED0BAD}">
                <a16:creationId xmlns:a16="http://schemas.microsoft.com/office/drawing/2010/main" id="{203C59C1-5D2F-4FED-8887-E36744EDB296}"/>
              </a:ext>
            </a:extLst>
          </p:cNvPr>
          <p:cNvSpPr/>
          <p:nvPr>
            <p:ph idx="2" type="body"/>
          </p:nvPr>
        </p:nvSpPr>
        <p:spPr>
          <a:xfrm rot="0">
            <a:off x="1378800" y="4430144"/>
            <a:ext cx="5857500" cy="1550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Google Shape;424;p50">
            <a:extLst>
              <a:ext uri="{5FAF80EC-902E-48C3-97AE-6580174DCE27}">
                <a16:creationId xmlns:a16="http://schemas.microsoft.com/office/drawing/2010/main" id="{E87B5463-C11F-4AF3-91B2-9C36E821C66C}"/>
              </a:ext>
            </a:extLst>
          </p:cNvPr>
          <p:cNvSpPr/>
          <p:nvPr/>
        </p:nvSpPr>
        <p:spPr>
          <a:xfrm rot="0"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100">
                <a:solidFill>
                  <a:srgbClr val="0a004a"/>
                </a:solidFill>
                <a:latin typeface="DM Sans"/>
              </a:rPr>
              <a:t>1</a:t>
            </a:r>
            <a:endParaRPr b="1" dirty="0" lang="en" sz="21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0" name="Google Shape;425;p50">
            <a:extLst>
              <a:ext uri="{09E53E97-157E-4642-9186-366E56065551}">
                <a16:creationId xmlns:a16="http://schemas.microsoft.com/office/drawing/2010/main" id="{ED44C81B-7B1D-4BC1-B7EB-D5B35E57CD34}"/>
              </a:ext>
            </a:extLst>
          </p:cNvPr>
          <p:cNvSpPr/>
          <p:nvPr/>
        </p:nvSpPr>
        <p:spPr>
          <a:xfrm rot="0"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100">
                <a:solidFill>
                  <a:srgbClr val="0a004a"/>
                </a:solidFill>
                <a:latin typeface="DM Sans"/>
              </a:rPr>
              <a:t>2</a:t>
            </a:r>
            <a:endParaRPr b="1" dirty="0" lang="en" sz="21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1" name="Google Shape;426;p50">
            <a:extLst>
              <a:ext uri="{1ED348DA-2018-441D-BBEE-FCD8FDFEAC1C}">
                <a16:creationId xmlns:a16="http://schemas.microsoft.com/office/drawing/2010/main" id="{0EC31121-C5CF-49F2-A002-6696C4F837F0}"/>
              </a:ext>
            </a:extLst>
          </p:cNvPr>
          <p:cNvSpPr/>
          <p:nvPr/>
        </p:nvSpPr>
        <p:spPr>
          <a:xfrm rot="0"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ct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100">
                <a:solidFill>
                  <a:srgbClr val="0a004a"/>
                </a:solidFill>
                <a:latin typeface="DM Sans"/>
              </a:rPr>
              <a:t>3</a:t>
            </a:r>
            <a:endParaRPr b="1" dirty="0" lang="en" sz="2100">
              <a:solidFill>
                <a:srgbClr val="0a004a"/>
              </a:solidFill>
              <a:latin typeface="DM Sans"/>
            </a:endParaRPr>
          </a:p>
        </p:txBody>
      </p:sp>
      <p:sp>
        <p:nvSpPr>
          <p:cNvPr id="12" name="Google Shape;427;p50">
            <a:extLst>
              <a:ext uri="{4EAEAF62-8F7B-4D7F-AF0D-DFCEA98C88BF}">
                <a16:creationId xmlns:a16="http://schemas.microsoft.com/office/drawing/2010/main" id="{FC829D85-7D9F-4C6C-8854-9DFA84090468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Key Performance Indicators</a:t>
            </a:r>
            <a:r>
              <a:rPr b="1" dirty="0" lang="en" sz="2800">
                <a:solidFill>
                  <a:srgbClr val="677b8c"/>
                </a:solidFill>
                <a:latin typeface="DM Sans"/>
              </a:rPr>
              <a:t> </a:t>
            </a:r>
          </a:p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Draft three KPIs for the business you’ve selected</a:t>
            </a:r>
          </a:p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rgbClr val="21a8b0"/>
                </a:solidFill>
                <a:latin typeface="DM Sans"/>
              </a:rPr>
              <a:t/>
            </a:r>
            <a:endParaRPr dirty="0" lang="en-US">
              <a:solidFill>
                <a:srgbClr val="21a8b0"/>
              </a:solidFill>
              <a:latin typeface="DM Sans"/>
            </a:endParaRPr>
          </a:p>
        </p:txBody>
      </p:sp>
      <p:pic>
        <p:nvPicPr>
          <p:cNvPr id="13" name="Google Shape;428;p50">
            <a:extLst>
              <a:ext uri="{6A761581-65FF-4BA4-8806-D0C912EB05BE}">
                <a16:creationId xmlns:a16="http://schemas.microsoft.com/office/drawing/2010/main" id="{67EAD3EA-96CC-4666-A1CD-110E16675A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29;p50">
            <a:extLst>
              <a:ext uri="{3DCC72B2-7290-4F47-ACBA-6F2DDDA6853A}">
                <a16:creationId xmlns:a16="http://schemas.microsoft.com/office/drawing/2010/main" id="{F39085FC-8460-471B-8E6B-07CB8A1893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430;p50">
            <a:extLst>
              <a:ext uri="{FB62C575-ACBD-470B-A4C8-5D462048A239}">
                <a16:creationId xmlns:a16="http://schemas.microsoft.com/office/drawing/2010/main" id="{B92A7D2E-9D46-4C1F-90DB-8CF77640E2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431;p50">
            <a:extLst>
              <a:ext uri="{FC1E8F0C-C4CC-4077-906D-B6DCF722CC9B}">
                <a16:creationId xmlns:a16="http://schemas.microsoft.com/office/drawing/2010/main" id="{C91C445C-7262-4935-BBAB-CBA7FA0D3B0E}"/>
              </a:ext>
            </a:extLst>
          </p:cNvPr>
          <p:cNvSpPr/>
          <p:nvPr/>
        </p:nvSpPr>
        <p:spPr>
          <a:xfrm rot="0"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7" name="Google Shape;432;p50">
            <a:extLst>
              <a:ext uri="{F781BECA-7169-432F-AFAD-AFBA2E6AD7D2}">
                <a16:creationId xmlns:a16="http://schemas.microsoft.com/office/drawing/2010/main" id="{CA1EED53-B410-49BB-98A6-80324E961A4C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4"/>
              </a:rPr>
              <a:t>aptly.co</a:t>
            </a:r>
            <a:endParaRPr dirty="0" lang="en" sz="1800">
              <a:noFill/>
              <a:latin typeface="DM Sans"/>
              <a:hlinkClick r:id="rId5"/>
            </a:endParaRPr>
          </a:p>
        </p:txBody>
      </p:sp>
      <p:sp>
        <p:nvSpPr>
          <p:cNvPr hidden="false" id="18" name="Footer Placeholder 4">
            <a:extLst>
              <a:ext uri="{A09C43D7-E041-4576-8738-FD3E9491818E}">
                <a16:creationId xmlns:a16="http://schemas.microsoft.com/office/drawing/2010/main" id="{C1F716E1-505C-4569-A717-71C2431C9B27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9" name="Slide Number Placeholder 5">
            <a:extLst>
              <a:ext uri="{5E7E3697-5974-4C29-8D39-ECB232D9AC87}">
                <a16:creationId xmlns:a16="http://schemas.microsoft.com/office/drawing/2010/main" id="{06DD333F-C97F-4F72-B4B3-0335C5641883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0" name="Date Placeholder 3">
            <a:extLst>
              <a:ext uri="{5BF9526E-8D7A-44AF-8D51-D237B3461E51}">
                <a16:creationId xmlns:a16="http://schemas.microsoft.com/office/drawing/2010/main" id="{2742D86E-25A9-4486-8B95-DAD7EB109ED8}"/>
              </a:ext>
            </a:extLst>
          </p:cNvPr>
          <p:cNvSpPr>
            <a:spLocks noGrp="true"/>
          </p:cNvSpPr>
          <p:nvPr>
            <p:ph idx="5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8ECA7DE-6E34-4D32-B967-89CBF74B30AE}">
        <p14:creationId xmlns:p14="http://schemas.microsoft.com/office/powerpoint/2010/main" val="1723796894779"/>
      </p:ext>
    </p:extLst>
  </p:cSld>
  <p:clrMapOvr>
    <a:masterClrMapping/>
  </p:clrMapOvr>
</p:sldLayout>
</file>

<file path=ppt/slideLayouts/slideLayout4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34;p51">
            <a:extLst>
              <a:ext uri="{C7872CB7-10F0-42D6-BA57-B2747F6E65B1}">
                <a16:creationId xmlns:a16="http://schemas.microsoft.com/office/drawing/2010/main" id="{9759DDF6-7917-4F75-AD33-39D4A009A4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flipH="true" rot="10800000">
            <a:off x="-4014725" y="920179"/>
            <a:ext cx="6626650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35;p51">
            <a:extLst>
              <a:ext uri="{63F74DDA-0D72-43C3-89FF-4D27565B58D1}">
                <a16:creationId xmlns:a16="http://schemas.microsoft.com/office/drawing/2010/main" id="{9A40EB77-D044-4490-893B-2B8A2F9F81D5}"/>
              </a:ext>
            </a:extLst>
          </p:cNvPr>
          <p:cNvSpPr/>
          <p:nvPr/>
        </p:nvSpPr>
        <p:spPr>
          <a:xfrm rot="0">
            <a:off x="483650" y="3561425"/>
            <a:ext cx="6798900" cy="53775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436;p51">
            <a:extLst>
              <a:ext uri="{4FE7941A-9EE9-4410-B7AF-78F441D5804E}">
                <a16:creationId xmlns:a16="http://schemas.microsoft.com/office/drawing/2010/main" id="{4E690345-F95D-41E0-BEDF-5E77DD890E63}"/>
              </a:ext>
            </a:extLst>
          </p:cNvPr>
          <p:cNvSpPr txBox="1"/>
          <p:nvPr/>
        </p:nvSpPr>
        <p:spPr>
          <a:xfrm rot="0">
            <a:off x="432045" y="1563724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S</a:t>
            </a:r>
            <a:r>
              <a:rPr dirty="0" lang="en">
                <a:solidFill>
                  <a:srgbClr val="0a004a"/>
                </a:solidFill>
                <a:latin typeface="DM Sans"/>
              </a:rPr>
              <a:t>pecific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What needs to be done?</a:t>
            </a:r>
          </a:p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M</a:t>
            </a:r>
            <a:r>
              <a:rPr dirty="0" lang="en">
                <a:solidFill>
                  <a:srgbClr val="0a004a"/>
                </a:solidFill>
                <a:latin typeface="DM Sans"/>
              </a:rPr>
              <a:t>easurable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Can it be measured?</a:t>
            </a:r>
          </a:p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A</a:t>
            </a:r>
            <a:r>
              <a:rPr dirty="0" lang="en">
                <a:solidFill>
                  <a:srgbClr val="0a004a"/>
                </a:solidFill>
                <a:latin typeface="DM Sans"/>
              </a:rPr>
              <a:t>chievable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Can it be done?</a:t>
            </a:r>
          </a:p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R</a:t>
            </a:r>
            <a:r>
              <a:rPr dirty="0" lang="en">
                <a:solidFill>
                  <a:srgbClr val="0a004a"/>
                </a:solidFill>
                <a:latin typeface="DM Sans"/>
              </a:rPr>
              <a:t>elevant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Should it be done?</a:t>
            </a:r>
          </a:p>
          <a:p>
            <a:pPr algn="l" indent="0" lvl="0" marL="45720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dirty="0" lang="en">
                <a:solidFill>
                  <a:srgbClr val="0a004a"/>
                </a:solidFill>
                <a:latin typeface="DM Sans"/>
              </a:rPr>
              <a:t>T</a:t>
            </a:r>
            <a:r>
              <a:rPr dirty="0" lang="en">
                <a:solidFill>
                  <a:srgbClr val="0a004a"/>
                </a:solidFill>
                <a:latin typeface="DM Sans"/>
              </a:rPr>
              <a:t>ime-bound</a:t>
            </a:r>
            <a:r>
              <a:rPr dirty="0" lang="en">
                <a:solidFill>
                  <a:srgbClr val="677b8c"/>
                </a:solidFill>
                <a:latin typeface="DM Sans"/>
              </a:rPr>
              <a:t> When will it be done?</a:t>
            </a:r>
          </a:p>
          <a:p>
            <a:pPr algn="l" indent="0" lvl="0" marL="0" rtl="fal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rgbClr val="677b8c"/>
                </a:solidFill>
                <a:latin typeface="DM Sans"/>
              </a:rPr>
              <a:t/>
            </a:r>
            <a:endParaRPr dirty="0" lang="en-US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5" name="Google Shape;437;p51">
            <a:extLst>
              <a:ext uri="{AEEFF68F-5245-4DC6-8B40-976576CD36B4}">
                <a16:creationId xmlns:a16="http://schemas.microsoft.com/office/drawing/2010/main" id="{8974BA65-6356-46E3-8C1F-294E94B33FF4}"/>
              </a:ext>
            </a:extLst>
          </p:cNvPr>
          <p:cNvSpPr/>
          <p:nvPr>
            <p:ph type="body"/>
          </p:nvPr>
        </p:nvSpPr>
        <p:spPr>
          <a:xfrm rot="0">
            <a:off x="596250" y="3649450"/>
            <a:ext cx="6579900" cy="5183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438;p51">
            <a:extLst>
              <a:ext uri="{35AC098D-D644-42B6-BB0D-0739391EEA61}">
                <a16:creationId xmlns:a16="http://schemas.microsoft.com/office/drawing/2010/main" id="{08555A9A-E59C-4EA9-B4F6-BF0986DB11C9}"/>
              </a:ext>
            </a:extLst>
          </p:cNvPr>
          <p:cNvSpPr/>
          <p:nvPr/>
        </p:nvSpPr>
        <p:spPr>
          <a:xfrm rot="0"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7" name="Google Shape;439;p51">
            <a:extLst>
              <a:ext uri="{5798D95D-0B9A-4723-A9A5-1ED7F2F69BB0}">
                <a16:creationId xmlns:a16="http://schemas.microsoft.com/office/drawing/2010/main" id="{768D5617-C570-4D2C-9A70-58F547699398}"/>
              </a:ext>
            </a:extLst>
          </p:cNvPr>
          <p:cNvSpPr txBox="1"/>
          <p:nvPr/>
        </p:nvSpPr>
        <p:spPr>
          <a:xfrm rot="0"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0a004a"/>
                </a:solidFill>
                <a:latin typeface="DM Sans"/>
              </a:rPr>
              <a:t>SMART Goal</a:t>
            </a:r>
          </a:p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21a8b0"/>
                </a:solidFill>
                <a:latin typeface="DM Sans"/>
              </a:rPr>
              <a:t>Draft a SMART goal for the business you’ve selected</a:t>
            </a:r>
            <a:endParaRPr dirty="0" lang="en">
              <a:solidFill>
                <a:srgbClr val="21a8b0"/>
              </a:solidFill>
              <a:latin typeface="DM Sans"/>
            </a:endParaRPr>
          </a:p>
        </p:txBody>
      </p:sp>
      <p:sp>
        <p:nvSpPr>
          <p:cNvPr id="8" name="Google Shape;440;p51">
            <a:extLst>
              <a:ext uri="{4B89A1BD-6753-4783-8913-6058DBD98DA3}">
                <a16:creationId xmlns:a16="http://schemas.microsoft.com/office/drawing/2010/main" id="{F03A3DDF-1975-4525-BC92-A890832FE65A}"/>
              </a:ext>
            </a:extLst>
          </p:cNvPr>
          <p:cNvSpPr/>
          <p:nvPr/>
        </p:nvSpPr>
        <p:spPr>
          <a:xfrm rot="0">
            <a:off x="551725" y="1712075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9" name="Google Shape;441;p51">
            <a:extLst>
              <a:ext uri="{E8A9382F-8A64-4B9D-96BE-CA318D600BF2}">
                <a16:creationId xmlns:a16="http://schemas.microsoft.com/office/drawing/2010/main" id="{4CE9703E-CF3A-46B0-9FFA-971A9CEA76FA}"/>
              </a:ext>
            </a:extLst>
          </p:cNvPr>
          <p:cNvSpPr/>
          <p:nvPr/>
        </p:nvSpPr>
        <p:spPr>
          <a:xfrm rot="0">
            <a:off x="551725" y="2053606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0" name="Google Shape;442;p51">
            <a:extLst>
              <a:ext uri="{D285A553-94CA-4F09-9AED-55D2EC77A056}">
                <a16:creationId xmlns:a16="http://schemas.microsoft.com/office/drawing/2010/main" id="{508405E3-7934-4FB1-AD3D-E456BC5C9B7B}"/>
              </a:ext>
            </a:extLst>
          </p:cNvPr>
          <p:cNvSpPr/>
          <p:nvPr/>
        </p:nvSpPr>
        <p:spPr>
          <a:xfrm rot="0">
            <a:off x="551725" y="2395138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1" name="Google Shape;443;p51">
            <a:extLst>
              <a:ext uri="{9699EB33-3FC5-4B32-8A2C-092E150B4B31}">
                <a16:creationId xmlns:a16="http://schemas.microsoft.com/office/drawing/2010/main" id="{EDB9D4FD-78E3-40C2-B3C4-CFE1DFA0DD69}"/>
              </a:ext>
            </a:extLst>
          </p:cNvPr>
          <p:cNvSpPr/>
          <p:nvPr/>
        </p:nvSpPr>
        <p:spPr>
          <a:xfrm rot="0">
            <a:off x="551725" y="2736669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2" name="Google Shape;444;p51">
            <a:extLst>
              <a:ext uri="{A33D823E-34E7-4C93-B259-F6D41A7C86C8}">
                <a16:creationId xmlns:a16="http://schemas.microsoft.com/office/drawing/2010/main" id="{43ED4B04-516D-415C-AF0D-9737A0FAC782}"/>
              </a:ext>
            </a:extLst>
          </p:cNvPr>
          <p:cNvSpPr/>
          <p:nvPr/>
        </p:nvSpPr>
        <p:spPr>
          <a:xfrm rot="0">
            <a:off x="551725" y="3078200"/>
            <a:ext cx="188400" cy="188400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rgbClr val="b7b7b7"/>
            </a:solidFill>
            <a:prstDash val="solid"/>
            <a:round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13" name="Google Shape;445;p51">
            <a:extLst>
              <a:ext uri="{64CBC707-561F-4074-AE04-5AFA53513A7E}">
                <a16:creationId xmlns:a16="http://schemas.microsoft.com/office/drawing/2010/main" id="{9E3178AC-C38B-47E6-B81D-720AC185D0E1}"/>
              </a:ext>
            </a:extLst>
          </p:cNvPr>
          <p:cNvSpPr txBox="1"/>
          <p:nvPr/>
        </p:nvSpPr>
        <p:spPr>
          <a:xfrm rot="0"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r" indent="0" lvl="0" marL="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800">
                <a:noFill/>
                <a:latin typeface="DM Sans"/>
                <a:hlinkClick r:id="rId3"/>
              </a:rPr>
              <a:t>aptly.co</a:t>
            </a:r>
            <a:endParaRPr dirty="0" lang="en" sz="1800">
              <a:noFill/>
              <a:latin typeface="DM Sans"/>
              <a:hlinkClick r:id="rId4"/>
            </a:endParaRPr>
          </a:p>
        </p:txBody>
      </p:sp>
      <p:sp>
        <p:nvSpPr>
          <p:cNvPr hidden="false" id="14" name="Footer Placeholder 4">
            <a:extLst>
              <a:ext uri="{708F10B6-0640-47B8-B4F8-E9A642424BF8}">
                <a16:creationId xmlns:a16="http://schemas.microsoft.com/office/drawing/2010/main" id="{4FF4B0D7-9075-4D6D-8ED5-6F46F7682686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Slide Number Placeholder 5">
            <a:extLst>
              <a:ext uri="{8A9B5490-115A-4575-B83A-1CFDE9B7BA86}">
                <a16:creationId xmlns:a16="http://schemas.microsoft.com/office/drawing/2010/main" id="{8C4FF589-82D2-47DE-8F9D-F8026BEB2AD9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6" name="Date Placeholder 3">
            <a:extLst>
              <a:ext uri="{DF20669A-B7C7-4BDD-8AB0-C36337BB1BF9}">
                <a16:creationId xmlns:a16="http://schemas.microsoft.com/office/drawing/2010/main" id="{5776AD58-A0DC-4118-B4AC-679FAAE826CB}"/>
              </a:ext>
            </a:extLst>
          </p:cNvPr>
          <p:cNvSpPr>
            <a:spLocks noGrp="true"/>
          </p:cNvSpPr>
          <p:nvPr>
            <p:ph idx="3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6CFCB5D-45AA-47CE-92FC-E8DED76B4399}">
        <p14:creationId xmlns:p14="http://schemas.microsoft.com/office/powerpoint/2010/main" val="1723796894781"/>
      </p:ext>
    </p:extLst>
  </p:cSld>
  <p:clrMapOvr>
    <a:masterClrMapping/>
  </p:clrMapOvr>
</p:sldLayout>
</file>

<file path=ppt/slideLayouts/slideLayout4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ustom Layout 1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7;p52">
            <a:extLst>
              <a:ext uri="{9CEC1538-3B2E-418A-9946-B81E5731263A}">
                <a16:creationId xmlns:a16="http://schemas.microsoft.com/office/drawing/2010/main" id="{B357B099-3449-4562-9AE7-DC0BC31D690E}"/>
              </a:ext>
            </a:extLst>
          </p:cNvPr>
          <p:cNvSpPr txBox="1"/>
          <p:nvPr/>
        </p:nvSpPr>
        <p:spPr>
          <a:xfrm rot="0"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" sz="2800">
                <a:solidFill>
                  <a:srgbClr val="677b8c"/>
                </a:solidFill>
                <a:latin typeface="DM Sans"/>
              </a:rPr>
              <a:t>SMART Goal</a:t>
            </a:r>
          </a:p>
          <a:p>
            <a:pPr algn="l" indent="0" lvl="0" marL="0" rtl="fal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rgbClr val="677b8c"/>
                </a:solidFill>
                <a:latin typeface="DM Sans"/>
              </a:rPr>
              <a:t>Draft a SMART goal for the business you’ve selected. </a:t>
            </a:r>
            <a:endParaRPr dirty="0" lang="en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3" name="Google Shape;448;p52">
            <a:extLst>
              <a:ext uri="{CC9582E2-9F90-469C-AC3B-F66D6BB7E6DC}">
                <a16:creationId xmlns:a16="http://schemas.microsoft.com/office/drawing/2010/main" id="{7316A1CA-374F-458A-A13B-590B2D1BC1D2}"/>
              </a:ext>
            </a:extLst>
          </p:cNvPr>
          <p:cNvSpPr txBox="1"/>
          <p:nvPr/>
        </p:nvSpPr>
        <p:spPr>
          <a:xfrm rot="0"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="t" bIns="0" lIns="0" rIns="0" rtlCol="0" spcFirstLastPara="true" tIns="0" wrap="square">
            <a:noAutofit/>
          </a:bodyPr>
          <a:lstStyle/>
          <a:p>
            <a:pPr algn="l" indent="-317499" lvl="0" marL="457200" rtl="false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S</a:t>
            </a:r>
            <a:r>
              <a:rPr dirty="0" lang="en">
                <a:solidFill>
                  <a:srgbClr val="677b8c"/>
                </a:solidFill>
                <a:latin typeface="DM Sans"/>
              </a:rPr>
              <a:t>pecific - What needs to be done?</a:t>
            </a:r>
          </a:p>
          <a:p>
            <a:pPr algn="l" indent="-317499" lvl="0" marL="45720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M</a:t>
            </a:r>
            <a:r>
              <a:rPr dirty="0" lang="en">
                <a:solidFill>
                  <a:srgbClr val="677b8c"/>
                </a:solidFill>
                <a:latin typeface="DM Sans"/>
              </a:rPr>
              <a:t>easurable - Can it be measured?</a:t>
            </a:r>
          </a:p>
          <a:p>
            <a:pPr algn="l" indent="-317499" lvl="0" marL="45720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A</a:t>
            </a:r>
            <a:r>
              <a:rPr dirty="0" lang="en">
                <a:solidFill>
                  <a:srgbClr val="677b8c"/>
                </a:solidFill>
                <a:latin typeface="DM Sans"/>
              </a:rPr>
              <a:t>chievable - Can it be done?</a:t>
            </a:r>
          </a:p>
          <a:p>
            <a:pPr algn="l" indent="-317499" lvl="0" marL="45720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R</a:t>
            </a:r>
            <a:r>
              <a:rPr dirty="0" lang="en">
                <a:solidFill>
                  <a:srgbClr val="677b8c"/>
                </a:solidFill>
                <a:latin typeface="DM Sans"/>
              </a:rPr>
              <a:t>elevant - Should it be done?</a:t>
            </a:r>
          </a:p>
          <a:p>
            <a:pPr algn="l" indent="-317499" lvl="0" marL="457200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Font typeface="Montserrat"/>
              <a:buChar char="❏"/>
            </a:pPr>
            <a:r>
              <a:rPr b="1" dirty="0" lang="en">
                <a:solidFill>
                  <a:srgbClr val="677b8c"/>
                </a:solidFill>
                <a:latin typeface="DM Sans"/>
              </a:rPr>
              <a:t>T</a:t>
            </a:r>
            <a:r>
              <a:rPr dirty="0" lang="en">
                <a:solidFill>
                  <a:srgbClr val="677b8c"/>
                </a:solidFill>
                <a:latin typeface="DM Sans"/>
              </a:rPr>
              <a:t>ime-bound - When will it be done?</a:t>
            </a:r>
          </a:p>
          <a:p>
            <a:pPr algn="l" indent="0" lvl="0" marL="0" rtl="fal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rgbClr val="677b8c"/>
                </a:solidFill>
                <a:latin typeface="DM Sans"/>
              </a:rPr>
              <a:t/>
            </a:r>
          </a:p>
          <a:p>
            <a:pPr algn="l" indent="0" lvl="0" marL="0" rtl="fal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rgbClr val="677b8c"/>
                </a:solidFill>
                <a:latin typeface="DM Sans"/>
              </a:rPr>
              <a:t/>
            </a:r>
            <a:endParaRPr dirty="0" lang="en-US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4" name="Google Shape;449;p52">
            <a:extLst>
              <a:ext uri="{93D5BFEE-52DD-4775-A717-1719128DC4AD}">
                <a16:creationId xmlns:a16="http://schemas.microsoft.com/office/drawing/2010/main" id="{CA1375D5-885A-4E52-AF26-9A216EB29E15}"/>
              </a:ext>
            </a:extLst>
          </p:cNvPr>
          <p:cNvSpPr/>
          <p:nvPr/>
        </p:nvSpPr>
        <p:spPr>
          <a:xfrm rot="0"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dirty="0" lang="en-US" sz="1800" u="sng">
                <a:solidFill>
                  <a:srgbClr val="677b8c"/>
                </a:solidFill>
                <a:latin typeface="DM Sans"/>
              </a:rPr>
              <a:t/>
            </a:r>
            <a:endParaRPr dirty="0" lang="en-US" sz="1800" u="sng">
              <a:solidFill>
                <a:srgbClr val="677b8c"/>
              </a:solidFill>
              <a:latin typeface="DM Sans"/>
            </a:endParaRPr>
          </a:p>
        </p:txBody>
      </p:sp>
      <p:sp>
        <p:nvSpPr>
          <p:cNvPr id="5" name="Google Shape;450;p52">
            <a:extLst>
              <a:ext uri="{9A2273F7-31BD-4701-93AD-C310083E7E8D}">
                <a16:creationId xmlns:a16="http://schemas.microsoft.com/office/drawing/2010/main" id="{5FBEA78A-9EFA-4FDC-A5E5-43EAA47D938C}"/>
              </a:ext>
            </a:extLst>
          </p:cNvPr>
          <p:cNvSpPr txBox="1"/>
          <p:nvPr/>
        </p:nvSpPr>
        <p:spPr>
          <a:xfrm rot="0"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DM Sans"/>
              </a:rPr>
              <a:t/>
            </a:r>
            <a:endParaRPr dirty="0" lang="en-US">
              <a:latin typeface="DM Sans"/>
            </a:endParaRPr>
          </a:p>
        </p:txBody>
      </p:sp>
      <p:sp>
        <p:nvSpPr>
          <p:cNvPr id="6" name="Google Shape;451;p52">
            <a:extLst>
              <a:ext uri="{01827351-FF48-4692-A019-53D7037E9F13}">
                <a16:creationId xmlns:a16="http://schemas.microsoft.com/office/drawing/2010/main" id="{B3638DF8-016D-4CE5-9F26-38AC102B82A6}"/>
              </a:ext>
            </a:extLst>
          </p:cNvPr>
          <p:cNvSpPr/>
          <p:nvPr>
            <p:ph type="body"/>
          </p:nvPr>
        </p:nvSpPr>
        <p:spPr>
          <a:xfrm rot="0">
            <a:off x="597525" y="3556700"/>
            <a:ext cx="6708900" cy="53358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 sz="1400">
                <a:latin typeface="DM Sans"/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●"/>
              <a:defRPr dirty="0" lang="en-US">
                <a:latin typeface="DM Sans"/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Font typeface="DM Sans"/>
              <a:buChar char="○"/>
              <a:defRPr dirty="0" lang="en-US">
                <a:latin typeface="DM Sans"/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Font typeface="DM Sans"/>
              <a:buChar char="■"/>
              <a:defRPr dirty="0" lang="en-US">
                <a:latin typeface="DM Sans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7" name="Footer Placeholder 4">
            <a:extLst>
              <a:ext uri="{051EAEA8-0FC7-40FA-83ED-E9C66BC51DC6}">
                <a16:creationId xmlns:a16="http://schemas.microsoft.com/office/drawing/2010/main" id="{0E2F9958-6FDE-415B-A941-48D196D2FFC7}"/>
              </a:ext>
            </a:extLst>
          </p:cNvPr>
          <p:cNvSpPr>
            <a:spLocks noGrp="true"/>
          </p:cNvSpPr>
          <p:nvPr>
            <p:ph idx="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8" name="Slide Number Placeholder 5">
            <a:extLst>
              <a:ext uri="{7BE28351-08E3-4E77-9FEB-1FF686C547EE}">
                <a16:creationId xmlns:a16="http://schemas.microsoft.com/office/drawing/2010/main" id="{01988E9D-629B-4D02-8EFA-F9B832B024F2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9" name="Date Placeholder 3">
            <a:extLst>
              <a:ext uri="{5BB03C22-412C-4DE1-B26E-27594902F96B}">
                <a16:creationId xmlns:a16="http://schemas.microsoft.com/office/drawing/2010/main" id="{19085092-90EE-49A3-9EC0-0377E2E44E88}"/>
              </a:ext>
            </a:extLst>
          </p:cNvPr>
          <p:cNvSpPr>
            <a:spLocks noGrp="true"/>
          </p:cNvSpPr>
          <p:nvPr>
            <p:ph idx="3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F80D4C4-00CE-4158-8288-9E1416C43630}">
        <p14:creationId xmlns:p14="http://schemas.microsoft.com/office/powerpoint/2010/main" val="172379689478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Col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;p24">
            <a:extLst>
              <a:ext uri="{FEAEED81-64F8-466F-B239-F790286731DD}">
                <a16:creationId xmlns:a16="http://schemas.microsoft.com/office/drawing/2010/main" id="{C8EE1393-F8A2-41BB-AA07-65B47507CEEF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201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21;p24">
            <a:extLst>
              <a:ext uri="{D7F26145-1A15-4698-8CAF-DB72BA178D25}">
                <a16:creationId xmlns:a16="http://schemas.microsoft.com/office/drawing/2010/main" id="{4E941DA9-D701-4AF3-9853-513A2442405E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33999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400"/>
            </a:lvl1pPr>
            <a:lvl2pPr indent="-304800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22;p24">
            <a:extLst>
              <a:ext uri="{C3934096-24BE-417E-B85E-B2B17C37C082}">
                <a16:creationId xmlns:a16="http://schemas.microsoft.com/office/drawing/2010/main" id="{2FE9F292-4491-4EF8-95C7-7A401113222F}"/>
              </a:ext>
            </a:extLst>
          </p:cNvPr>
          <p:cNvSpPr/>
          <p:nvPr>
            <p:ph idx="2" type="body"/>
          </p:nvPr>
        </p:nvSpPr>
        <p:spPr>
          <a:xfrm rot="0">
            <a:off x="4107540" y="2253729"/>
            <a:ext cx="3399900" cy="66810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400"/>
            </a:lvl1pPr>
            <a:lvl2pPr indent="-304800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223;p24">
            <a:extLst>
              <a:ext uri="{DE4CE466-62E8-4D65-B45C-2676288E0723}">
                <a16:creationId xmlns:a16="http://schemas.microsoft.com/office/drawing/2010/main" id="{4929A436-5D11-4FF0-8E9B-7015DD37D127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DC4A304B-CFDC-4E3E-8DA8-6368AFF4CC72}" type="slidenum"/>
            <a:endParaRPr dirty="0" lang="en-US"/>
          </a:p>
        </p:txBody>
      </p:sp>
      <p:sp>
        <p:nvSpPr>
          <p:cNvPr hidden="false" id="6" name="Footer Placeholder 4">
            <a:extLst>
              <a:ext uri="{9F402638-4CFC-42D5-AA1C-1B23994748A2}">
                <a16:creationId xmlns:a16="http://schemas.microsoft.com/office/drawing/2010/main" id="{055776BF-AA5F-44E1-8E0C-79D3821B39B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7" name="Date Placeholder 3">
            <a:extLst>
              <a:ext uri="{936D95CA-41CA-4E47-8B26-E114F6465915}">
                <a16:creationId xmlns:a16="http://schemas.microsoft.com/office/drawing/2010/main" id="{C37BC95F-7DAC-46A7-896D-8A736A98310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557E5FB-1EC2-4681-911B-C700DE68E9D2}">
        <p14:creationId xmlns:p14="http://schemas.microsoft.com/office/powerpoint/2010/main" val="172379689471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5;p25">
            <a:extLst>
              <a:ext uri="{EF67E0DF-36A5-4B68-B0C4-AA00347C26D1}">
                <a16:creationId xmlns:a16="http://schemas.microsoft.com/office/drawing/2010/main" id="{006771C1-527C-4D50-921D-010039D54CC8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201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26;p25">
            <a:extLst>
              <a:ext uri="{8F6E7851-E80D-4138-A74E-26E0B6CB0754}">
                <a16:creationId xmlns:a16="http://schemas.microsoft.com/office/drawing/2010/main" id="{0EAB7C22-8CA2-4280-8F84-833F09EAEBD4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F488AEBF-BEC9-46C3-9FB2-0ECC62C8F525}" type="slidenum"/>
            <a:endParaRPr dirty="0" lang="en-US"/>
          </a:p>
        </p:txBody>
      </p:sp>
      <p:sp>
        <p:nvSpPr>
          <p:cNvPr hidden="false" id="4" name="Footer Placeholder 4">
            <a:extLst>
              <a:ext uri="{D9C5D333-B5D7-4274-9B24-DE284F5B702F}">
                <a16:creationId xmlns:a16="http://schemas.microsoft.com/office/drawing/2010/main" id="{98D74863-86A2-4C8B-BCE5-3A1F68BF094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2BFED925-6E1C-4DCE-ADDD-5965F4C24802}">
                <a16:creationId xmlns:a16="http://schemas.microsoft.com/office/drawing/2010/main" id="{AF303991-50D9-4A0E-A89A-A82ABD4CBAA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21A551A1-0F25-4D8F-8EC4-D9D412952EE1}">
        <p14:creationId xmlns:p14="http://schemas.microsoft.com/office/powerpoint/2010/main" val="172379689471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8;p26">
            <a:extLst>
              <a:ext uri="{48A4B661-EF7E-44D1-B5FA-66149CFB547E}">
                <a16:creationId xmlns:a16="http://schemas.microsoft.com/office/drawing/2010/main" id="{274C4889-C1AD-4308-84AD-CC8C35F23244}"/>
              </a:ext>
            </a:extLst>
          </p:cNvPr>
          <p:cNvSpPr/>
          <p:nvPr>
            <p:ph idx="10" type="title"/>
          </p:nvPr>
        </p:nvSpPr>
        <p:spPr>
          <a:xfrm rot="0">
            <a:off x="264945" y="1086506"/>
            <a:ext cx="2386800" cy="1477500"/>
          </a:xfrm>
          <a:prstGeom prst="rect">
            <a:avLst/>
          </a:prstGeom>
        </p:spPr>
        <p:txBody>
          <a:bodyPr anchor="b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29;p26">
            <a:extLst>
              <a:ext uri="{1FC4D0D9-8608-4242-AED3-1C51932F08F1}">
                <a16:creationId xmlns:a16="http://schemas.microsoft.com/office/drawing/2010/main" id="{5F283CD1-5299-45F6-A3DF-9367BBDCB073}"/>
              </a:ext>
            </a:extLst>
          </p:cNvPr>
          <p:cNvSpPr/>
          <p:nvPr>
            <p:ph idx="11" type="body"/>
          </p:nvPr>
        </p:nvSpPr>
        <p:spPr>
          <a:xfrm rot="0">
            <a:off x="264945" y="2717440"/>
            <a:ext cx="2386800" cy="6217499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200"/>
            </a:lvl1pPr>
            <a:lvl2pPr indent="-304800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30;p26">
            <a:extLst>
              <a:ext uri="{F7C027D8-01DB-48AB-A2B4-49483E560715}">
                <a16:creationId xmlns:a16="http://schemas.microsoft.com/office/drawing/2010/main" id="{6DDD3890-5EAD-4EED-96EA-31045AC61BE6}"/>
              </a:ext>
            </a:extLst>
          </p:cNvPr>
          <p:cNvSpPr/>
          <p:nvPr>
            <p:ph idx="12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BA09D184-0A2C-4684-948C-906FC9825B71}" type="slidenum"/>
            <a:endParaRPr dirty="0" lang="en-US"/>
          </a:p>
        </p:txBody>
      </p:sp>
      <p:sp>
        <p:nvSpPr>
          <p:cNvPr hidden="false" id="5" name="Footer Placeholder 4">
            <a:extLst>
              <a:ext uri="{95BF3C1B-6F9D-4246-AD7C-C30AB9DD268F}">
                <a16:creationId xmlns:a16="http://schemas.microsoft.com/office/drawing/2010/main" id="{C3368FB7-80C3-491F-B863-EF785DBD7732}"/>
              </a:ext>
            </a:extLst>
          </p:cNvPr>
          <p:cNvSpPr>
            <a:spLocks noGrp="true"/>
          </p:cNvSpPr>
          <p:nvPr>
            <p:ph idx="13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009F3BEB-0386-44A6-B76E-32261004F2A2}">
                <a16:creationId xmlns:a16="http://schemas.microsoft.com/office/drawing/2010/main" id="{7B32A0F7-8597-4464-8EF6-5664B9280EBA}"/>
              </a:ext>
            </a:extLst>
          </p:cNvPr>
          <p:cNvSpPr>
            <a:spLocks noGrp="true"/>
          </p:cNvSpPr>
          <p:nvPr>
            <p:ph idx="14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538FC04-2581-4E84-B0BD-51AAAE9D2B25}">
        <p14:creationId xmlns:p14="http://schemas.microsoft.com/office/powerpoint/2010/main" val="172379689471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27">
            <a:extLst>
              <a:ext uri="{DF35D912-C6E5-4B1F-9653-069853FE80AC}">
                <a16:creationId xmlns:a16="http://schemas.microsoft.com/office/drawing/2010/main" id="{9D38EE3A-F437-4D0B-8038-63B651DC4713}"/>
              </a:ext>
            </a:extLst>
          </p:cNvPr>
          <p:cNvSpPr/>
          <p:nvPr>
            <p:ph idx="10" type="title"/>
          </p:nvPr>
        </p:nvSpPr>
        <p:spPr>
          <a:xfrm rot="0">
            <a:off x="416713" y="880293"/>
            <a:ext cx="5412600" cy="80001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33;p27">
            <a:extLst>
              <a:ext uri="{0A5277A9-5B1D-43E8-9477-286208F27027}">
                <a16:creationId xmlns:a16="http://schemas.microsoft.com/office/drawing/2010/main" id="{91A1E14D-A7E8-44E6-A268-A8F7A63FF65D}"/>
              </a:ext>
            </a:extLst>
          </p:cNvPr>
          <p:cNvSpPr/>
          <p:nvPr>
            <p:ph idx="11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BB272563-4125-4924-9DCA-99A991580C47}" type="slidenum"/>
            <a:endParaRPr dirty="0" lang="en-US"/>
          </a:p>
        </p:txBody>
      </p:sp>
      <p:sp>
        <p:nvSpPr>
          <p:cNvPr hidden="false" id="4" name="Footer Placeholder 4">
            <a:extLst>
              <a:ext uri="{6628A995-F296-4860-8FC7-8B055468202A}">
                <a16:creationId xmlns:a16="http://schemas.microsoft.com/office/drawing/2010/main" id="{BFE9910A-C6AE-454C-A278-C3146B914842}"/>
              </a:ext>
            </a:extLst>
          </p:cNvPr>
          <p:cNvSpPr>
            <a:spLocks noGrp="true"/>
          </p:cNvSpPr>
          <p:nvPr>
            <p:ph idx="12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>
            <a:extLst>
              <a:ext uri="{60D72A02-7FAC-4166-A860-4F366EFD98C2}">
                <a16:creationId xmlns:a16="http://schemas.microsoft.com/office/drawing/2010/main" id="{78F86258-7DD3-491E-AD61-7CE377784602}"/>
              </a:ext>
            </a:extLst>
          </p:cNvPr>
          <p:cNvSpPr>
            <a:spLocks noGrp="true"/>
          </p:cNvSpPr>
          <p:nvPr>
            <p:ph idx="13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400D455F-0390-4261-BF99-340EF31B66B9}">
        <p14:creationId xmlns:p14="http://schemas.microsoft.com/office/powerpoint/2010/main" val="172379689471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5;p28">
            <a:extLst>
              <a:ext uri="{B36FE94F-9905-4882-9D4D-E66857085B61}">
                <a16:creationId xmlns:a16="http://schemas.microsoft.com/office/drawing/2010/main" id="{38F24AC3-674D-4EBC-8B5B-694DCC816DF6}"/>
              </a:ext>
            </a:extLst>
          </p:cNvPr>
          <p:cNvSpPr/>
          <p:nvPr/>
        </p:nvSpPr>
        <p:spPr>
          <a:xfrm rot="0">
            <a:off x="3886200" y="-244"/>
            <a:ext cx="3886200" cy="1005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36;p28">
            <a:extLst>
              <a:ext uri="{7E93C7B3-115C-4FC5-BA98-F96BADF770D5}">
                <a16:creationId xmlns:a16="http://schemas.microsoft.com/office/drawing/2010/main" id="{B27F7C36-2035-44E3-B16B-B30A5D5FA94D}"/>
              </a:ext>
            </a:extLst>
          </p:cNvPr>
          <p:cNvSpPr/>
          <p:nvPr>
            <p:ph idx="10" type="title"/>
          </p:nvPr>
        </p:nvSpPr>
        <p:spPr>
          <a:xfrm rot="0">
            <a:off x="225675" y="2411541"/>
            <a:ext cx="3438300" cy="2898600"/>
          </a:xfrm>
          <a:prstGeom prst="rect">
            <a:avLst/>
          </a:prstGeom>
        </p:spPr>
        <p:txBody>
          <a:bodyPr anchor="b" bIns="91425" lIns="91425" rIns="91425" rtlCol="0" spcFirstLastPara="true" tIns="91425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37;p28">
            <a:extLst>
              <a:ext uri="{164A7E02-C8E7-40D7-B442-3AFE2FB90AE0}">
                <a16:creationId xmlns:a16="http://schemas.microsoft.com/office/drawing/2010/main" id="{CB35C918-4042-47DF-812E-366D92BFA87F}"/>
              </a:ext>
            </a:extLst>
          </p:cNvPr>
          <p:cNvSpPr/>
          <p:nvPr>
            <p:ph idx="11" type="subTitle"/>
          </p:nvPr>
        </p:nvSpPr>
        <p:spPr>
          <a:xfrm rot="0">
            <a:off x="225675" y="5481569"/>
            <a:ext cx="3438300" cy="2415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>
            <a:lvl1pPr algn="ctr" lv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1pPr>
            <a:lvl2pPr algn="ctr" lvl="1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2pPr>
            <a:lvl3pPr algn="ctr" lvl="2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3pPr>
            <a:lvl4pPr algn="ctr" lvl="3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4pPr>
            <a:lvl5pPr algn="ctr" lvl="4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5pPr>
            <a:lvl6pPr algn="ctr" lvl="5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6pPr>
            <a:lvl7pPr algn="ctr" lvl="6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7pPr>
            <a:lvl8pPr algn="ctr" lvl="7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8pPr>
            <a:lvl9pPr algn="ctr" lvl="8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238;p28">
            <a:extLst>
              <a:ext uri="{CC95668B-5587-48DA-9ECC-0A794F78AD0F}">
                <a16:creationId xmlns:a16="http://schemas.microsoft.com/office/drawing/2010/main" id="{712295BB-0F49-4C78-B038-CDFFBC542962}"/>
              </a:ext>
            </a:extLst>
          </p:cNvPr>
          <p:cNvSpPr/>
          <p:nvPr>
            <p:ph idx="12" type="body"/>
          </p:nvPr>
        </p:nvSpPr>
        <p:spPr>
          <a:xfrm rot="0">
            <a:off x="4198575" y="1415969"/>
            <a:ext cx="3261300" cy="72261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239;p28">
            <a:extLst>
              <a:ext uri="{67F1A375-866D-48DC-B442-8D91D289A635}">
                <a16:creationId xmlns:a16="http://schemas.microsoft.com/office/drawing/2010/main" id="{865C4378-9A2F-4EBA-ABFA-B8ECC0E1F510}"/>
              </a:ext>
            </a:extLst>
          </p:cNvPr>
          <p:cNvSpPr/>
          <p:nvPr>
            <p:ph idx="13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</p:spPr>
        <p:txBody>
          <a:bodyPr anchor="ctr" bIns="91425" lIns="91425" rIns="91425" rtlCol="0" spcFirstLastPara="true" tIns="91425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50F96CC0-D523-4E6D-A219-E98AFAD0722E}" type="slidenum"/>
            <a:endParaRPr dirty="0" lang="en-US"/>
          </a:p>
        </p:txBody>
      </p:sp>
      <p:sp>
        <p:nvSpPr>
          <p:cNvPr hidden="false" id="7" name="Footer Placeholder 4">
            <a:extLst>
              <a:ext uri="{F7775EEA-059A-4FF6-AA8A-FFBC7160ABF5}">
                <a16:creationId xmlns:a16="http://schemas.microsoft.com/office/drawing/2010/main" id="{AFE0F393-945B-4773-9ADE-910350D09850}"/>
              </a:ext>
            </a:extLst>
          </p:cNvPr>
          <p:cNvSpPr>
            <a:spLocks noGrp="true"/>
          </p:cNvSpPr>
          <p:nvPr>
            <p:ph idx="14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8" name="Date Placeholder 3">
            <a:extLst>
              <a:ext uri="{7E1C0699-B9EF-434D-B955-74846CE393D2}">
                <a16:creationId xmlns:a16="http://schemas.microsoft.com/office/drawing/2010/main" id="{D8437C5F-034F-4DAC-81E6-7A6E4013230C}"/>
              </a:ext>
            </a:extLst>
          </p:cNvPr>
          <p:cNvSpPr>
            <a:spLocks noGrp="true"/>
          </p:cNvSpPr>
          <p:nvPr>
            <p:ph idx="15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76F389D-0DF6-41BF-9E09-04523BC54DB6}">
        <p14:creationId xmlns:p14="http://schemas.microsoft.com/office/powerpoint/2010/main" val="172379689471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theme/theme1.xml" Type="http://schemas.openxmlformats.org/officeDocument/2006/relationships/theme"/></Relationships>
</file>

<file path=ppt/slideMasters/_rels/slideMaster2.xml.rels><?xml version="1.0" encoding="UTF-8" standalone="no"?><Relationships xmlns="http://schemas.openxmlformats.org/package/2006/relationships"><Relationship Id="rId1" Target="../slideLayouts/slideLayout16.xml" Type="http://schemas.openxmlformats.org/officeDocument/2006/relationships/slideLayout"/><Relationship Id="rId2" Target="../slideLayouts/slideLayout17.xml" Type="http://schemas.openxmlformats.org/officeDocument/2006/relationships/slideLayout"/><Relationship Id="rId3" Target="../slideLayouts/slideLayout18.xml" Type="http://schemas.openxmlformats.org/officeDocument/2006/relationships/slideLayout"/><Relationship Id="rId4" Target="../slideLayouts/slideLayout19.xml" Type="http://schemas.openxmlformats.org/officeDocument/2006/relationships/slideLayout"/><Relationship Id="rId5" Target="../slideLayouts/slideLayout20.xml" Type="http://schemas.openxmlformats.org/officeDocument/2006/relationships/slideLayout"/><Relationship Id="rId6" Target="../slideLayouts/slideLayout21.xml" Type="http://schemas.openxmlformats.org/officeDocument/2006/relationships/slideLayout"/><Relationship Id="rId7" Target="../slideLayouts/slideLayout22.xml" Type="http://schemas.openxmlformats.org/officeDocument/2006/relationships/slideLayout"/><Relationship Id="rId8" Target="../slideLayouts/slideLayout23.xml" Type="http://schemas.openxmlformats.org/officeDocument/2006/relationships/slideLayout"/><Relationship Id="rId9" Target="../slideLayouts/slideLayout24.xml" Type="http://schemas.openxmlformats.org/officeDocument/2006/relationships/slideLayout"/><Relationship Id="rId10" Target="../slideLayouts/slideLayout25.xml" Type="http://schemas.openxmlformats.org/officeDocument/2006/relationships/slideLayout"/><Relationship Id="rId11" Target="../slideLayouts/slideLayout26.xml" Type="http://schemas.openxmlformats.org/officeDocument/2006/relationships/slideLayout"/><Relationship Id="rId12" Target="../slideLayouts/slideLayout27.xml" Type="http://schemas.openxmlformats.org/officeDocument/2006/relationships/slideLayout"/><Relationship Id="rId13" Target="../slideLayouts/slideLayout28.xml" Type="http://schemas.openxmlformats.org/officeDocument/2006/relationships/slideLayout"/><Relationship Id="rId14" Target="../slideLayouts/slideLayout29.xml" Type="http://schemas.openxmlformats.org/officeDocument/2006/relationships/slideLayout"/><Relationship Id="rId15" Target="../slideLayouts/slideLayout30.xml" Type="http://schemas.openxmlformats.org/officeDocument/2006/relationships/slideLayout"/><Relationship Id="rId16" Target="../slideLayouts/slideLayout31.xml" Type="http://schemas.openxmlformats.org/officeDocument/2006/relationships/slideLayout"/><Relationship Id="rId17" Target="../slideLayouts/slideLayout32.xml" Type="http://schemas.openxmlformats.org/officeDocument/2006/relationships/slideLayout"/><Relationship Id="rId18" Target="../theme/theme2.xml" Type="http://schemas.openxmlformats.org/officeDocument/2006/relationships/theme"/></Relationships>
</file>

<file path=ppt/slideMasters/_rels/slideMaster3.xml.rels><?xml version="1.0" encoding="UTF-8" standalone="no"?><Relationships xmlns="http://schemas.openxmlformats.org/package/2006/relationships"><Relationship Id="rId1" Target="../slideLayouts/slideLayout33.xml" Type="http://schemas.openxmlformats.org/officeDocument/2006/relationships/slideLayout"/><Relationship Id="rId2" Target="../slideLayouts/slideLayout34.xml" Type="http://schemas.openxmlformats.org/officeDocument/2006/relationships/slideLayout"/><Relationship Id="rId3" Target="../slideLayouts/slideLayout35.xml" Type="http://schemas.openxmlformats.org/officeDocument/2006/relationships/slideLayout"/><Relationship Id="rId4" Target="../slideLayouts/slideLayout36.xml" Type="http://schemas.openxmlformats.org/officeDocument/2006/relationships/slideLayout"/><Relationship Id="rId5" Target="../slideLayouts/slideLayout37.xml" Type="http://schemas.openxmlformats.org/officeDocument/2006/relationships/slideLayout"/><Relationship Id="rId6" Target="../slideLayouts/slideLayout38.xml" Type="http://schemas.openxmlformats.org/officeDocument/2006/relationships/slideLayout"/><Relationship Id="rId7" Target="../slideLayouts/slideLayout39.xml" Type="http://schemas.openxmlformats.org/officeDocument/2006/relationships/slideLayout"/><Relationship Id="rId8" Target="../slideLayouts/slideLayout40.xml" Type="http://schemas.openxmlformats.org/officeDocument/2006/relationships/slideLayout"/><Relationship Id="rId9" Target="../slideLayouts/slideLayout41.xml" Type="http://schemas.openxmlformats.org/officeDocument/2006/relationships/slideLayout"/><Relationship Id="rId10" Target="../slideLayouts/slideLayout42.xml" Type="http://schemas.openxmlformats.org/officeDocument/2006/relationships/slideLayout"/><Relationship Id="rId11" Target="../slideLayouts/slideLayout43.xml" Type="http://schemas.openxmlformats.org/officeDocument/2006/relationships/slideLayout"/><Relationship Id="rId12" Target="../slideLayouts/slideLayout44.xml" Type="http://schemas.openxmlformats.org/officeDocument/2006/relationships/slideLayout"/><Relationship Id="rId13" Target="../slideLayouts/slideLayout45.xml" Type="http://schemas.openxmlformats.org/officeDocument/2006/relationships/slideLayout"/><Relationship Id="rId14" Target="../slideLayouts/slideLayout46.xml" Type="http://schemas.openxmlformats.org/officeDocument/2006/relationships/slideLayout"/><Relationship Id="rId15" Target="../slideLayouts/slideLayout47.xml" Type="http://schemas.openxmlformats.org/officeDocument/2006/relationships/slideLayout"/><Relationship Id="rId16" Target="../slideLayouts/slideLayout48.xml" Type="http://schemas.openxmlformats.org/officeDocument/2006/relationships/slideLayout"/><Relationship Id="rId17" Target="../slideLayouts/slideLayout49.xml" Type="http://schemas.openxmlformats.org/officeDocument/2006/relationships/slideLayout"/><Relationship Id="rId18" Target="../theme/theme3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19">
            <a:extLst>
              <a:ext uri="{468AC498-6344-4C2F-AD79-2D56B7E90703}">
                <a16:creationId xmlns:a16="http://schemas.microsoft.com/office/drawing/2010/main" id="{BC918BF6-255A-4685-90A7-231144551083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20199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1pPr>
            <a:lvl2pPr lvl="1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2pPr>
            <a:lvl3pPr lvl="2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3pPr>
            <a:lvl4pPr lvl="3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4pPr>
            <a:lvl5pPr lvl="4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5pPr>
            <a:lvl6pPr lvl="5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6pPr>
            <a:lvl7pPr lvl="6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7pPr>
            <a:lvl8pPr lvl="7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8pPr>
            <a:lvl9pPr lvl="8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86;p19">
            <a:extLst>
              <a:ext uri="{DBD29551-9842-47CF-A4FC-D0E8B09CBF0C}">
                <a16:creationId xmlns:a16="http://schemas.microsoft.com/office/drawing/2010/main" id="{62D1CF6B-077B-450A-B78D-114FFE7948F8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>
            <a:lvl1pPr indent="-342900" lvl="0" marL="45720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 sz="1800">
                <a:solidFill>
                  <a:srgbClr val="595959"/>
                </a:solidFill>
                <a:latin typeface="Karla"/>
              </a:defRPr>
            </a:lvl1pPr>
            <a:lvl2pPr indent="-317499" lvl="1" marL="9144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2pPr>
            <a:lvl3pPr indent="-317499" lvl="2" marL="13716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3pPr>
            <a:lvl4pPr indent="-317499" lvl="3" marL="18288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>
                <a:solidFill>
                  <a:srgbClr val="595959"/>
                </a:solidFill>
                <a:latin typeface="Karla"/>
              </a:defRPr>
            </a:lvl4pPr>
            <a:lvl5pPr indent="-317499" lvl="4" marL="22860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5pPr>
            <a:lvl6pPr indent="-317499" lvl="5" marL="27432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6pPr>
            <a:lvl7pPr indent="-317499" lvl="6" marL="32004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>
                <a:solidFill>
                  <a:srgbClr val="595959"/>
                </a:solidFill>
                <a:latin typeface="Karla"/>
              </a:defRPr>
            </a:lvl7pPr>
            <a:lvl8pPr indent="-317499" lvl="7" marL="36576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8pPr>
            <a:lvl9pPr indent="-317499" lvl="8" marL="4114800" rtl="false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87;p19">
            <a:extLst>
              <a:ext uri="{8CA9BE31-4E59-40B9-9A0F-51CFD4A4108F}">
                <a16:creationId xmlns:a16="http://schemas.microsoft.com/office/drawing/2010/main" id="{3FBAA10D-2C87-4CFA-A28A-7535E29CF63C}"/>
              </a:ext>
            </a:extLst>
          </p:cNvPr>
          <p:cNvSpPr/>
          <p:nvPr>
            <p:ph idx="4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>
            <a:lvl1pPr algn="r" lvl="0" rtl="false">
              <a:buNone/>
              <a:defRPr dirty="0" lang="en-US" sz="1000">
                <a:solidFill>
                  <a:srgbClr val="595959"/>
                </a:solidFill>
              </a:defRPr>
            </a:lvl1pPr>
            <a:lvl2pPr algn="r" lvl="1" rtl="false">
              <a:buNone/>
              <a:defRPr dirty="0" lang="en-US" sz="1000">
                <a:solidFill>
                  <a:srgbClr val="595959"/>
                </a:solidFill>
              </a:defRPr>
            </a:lvl2pPr>
            <a:lvl3pPr algn="r" lvl="2" rtl="false">
              <a:buNone/>
              <a:defRPr dirty="0" lang="en-US" sz="1000">
                <a:solidFill>
                  <a:srgbClr val="595959"/>
                </a:solidFill>
              </a:defRPr>
            </a:lvl3pPr>
            <a:lvl4pPr algn="r" lvl="3" rtl="false">
              <a:buNone/>
              <a:defRPr dirty="0" lang="en-US" sz="1000">
                <a:solidFill>
                  <a:srgbClr val="595959"/>
                </a:solidFill>
              </a:defRPr>
            </a:lvl4pPr>
            <a:lvl5pPr algn="r" lvl="4" rtl="false">
              <a:buNone/>
              <a:defRPr dirty="0" lang="en-US" sz="1000">
                <a:solidFill>
                  <a:srgbClr val="595959"/>
                </a:solidFill>
              </a:defRPr>
            </a:lvl5pPr>
            <a:lvl6pPr algn="r" lvl="5" rtl="false">
              <a:buNone/>
              <a:defRPr dirty="0" lang="en-US" sz="1000">
                <a:solidFill>
                  <a:srgbClr val="595959"/>
                </a:solidFill>
              </a:defRPr>
            </a:lvl6pPr>
            <a:lvl7pPr algn="r" lvl="6" rtl="false">
              <a:buNone/>
              <a:defRPr dirty="0" lang="en-US" sz="1000">
                <a:solidFill>
                  <a:srgbClr val="595959"/>
                </a:solidFill>
              </a:defRPr>
            </a:lvl7pPr>
            <a:lvl8pPr algn="r" lvl="7" rtl="false">
              <a:buNone/>
              <a:defRPr dirty="0" lang="en-US" sz="1000">
                <a:solidFill>
                  <a:srgbClr val="595959"/>
                </a:solidFill>
              </a:defRPr>
            </a:lvl8pPr>
            <a:lvl9pPr algn="r" lvl="8" rtl="false">
              <a:buNone/>
              <a:defRPr dirty="0" lang="en-US" sz="1000">
                <a:solidFill>
                  <a:srgbClr val="595959"/>
                </a:solidFill>
              </a:defRPr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6A3B0D8E-D3CB-419C-8411-790481A228E7}" type="slidenum"/>
            <a:endParaRPr dirty="0" lang="en-US"/>
          </a:p>
        </p:txBody>
      </p:sp>
      <p:sp>
        <p:nvSpPr>
          <p:cNvPr hidden="false" id="5" name="Footer Placeholder 4">
            <a:extLst>
              <a:ext uri="{CDD0DD17-3BCD-4B2C-AC74-BCC6CFAE5352}">
                <a16:creationId xmlns:a16="http://schemas.microsoft.com/office/drawing/2010/main" id="{E1FC2C1B-F2F9-4E66-89DD-126A94000C2F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121217" y="9164320"/>
            <a:ext cx="4404360" cy="5588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5D46BDB6-1ABE-449F-A6D9-8FE24F15C937}">
                <a16:creationId xmlns:a16="http://schemas.microsoft.com/office/drawing/2010/main" id="{65ED8A35-618F-4647-A0D9-AFC43B00F6B5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647700" y="9181398"/>
            <a:ext cx="1393634" cy="5588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titleStyle>
    <p:body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bodyStyle>
    <p:other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otherStyle>
  </p:txStyles>
</p:sldMaster>
</file>

<file path=ppt/slideMasters/slideMaster2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>
            <a:extLst>
              <a:ext uri="{9D0A0A68-5DAD-463B-815A-4EE2B94B4794}">
                <a16:creationId xmlns:a16="http://schemas.microsoft.com/office/drawing/2010/main" id="{D9E429B1-431D-4254-8ABA-EEEF6A97F205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19899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7;p1">
            <a:extLst>
              <a:ext uri="{E37474BB-2A5F-4204-89BD-D5E211E4309E}">
                <a16:creationId xmlns:a16="http://schemas.microsoft.com/office/drawing/2010/main" id="{394E596F-0895-4C3A-91E7-BDCA00E0A2EE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 sz="1800">
                <a:solidFill>
                  <a:srgbClr val="595959"/>
                </a:solidFill>
                <a:latin typeface="Karla"/>
              </a:defRPr>
            </a:lvl1pPr>
            <a:lvl2pPr indent="-317499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2pPr>
            <a:lvl3pPr indent="-317499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3pPr>
            <a:lvl4pPr indent="-317499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>
                <a:solidFill>
                  <a:srgbClr val="595959"/>
                </a:solidFill>
                <a:latin typeface="Karla"/>
              </a:defRPr>
            </a:lvl4pPr>
            <a:lvl5pPr indent="-317499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5pPr>
            <a:lvl6pPr indent="-317499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6pPr>
            <a:lvl7pPr indent="-317499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>
                <a:solidFill>
                  <a:srgbClr val="595959"/>
                </a:solidFill>
                <a:latin typeface="Karla"/>
              </a:defRPr>
            </a:lvl7pPr>
            <a:lvl8pPr indent="-317499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8pPr>
            <a:lvl9pPr indent="-317499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8;p1">
            <a:extLst>
              <a:ext uri="{389C3A33-7DB8-4E6E-ACBF-A749B0A2FF2F}">
                <a16:creationId xmlns:a16="http://schemas.microsoft.com/office/drawing/2010/main" id="{B8E71595-A222-412D-8485-68016E132FDA}"/>
              </a:ext>
            </a:extLst>
          </p:cNvPr>
          <p:cNvSpPr/>
          <p:nvPr>
            <p:ph idx="4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>
            <a:lvl1pPr algn="r" lvl="0">
              <a:buNone/>
              <a:defRPr dirty="0" lang="en-US" sz="1000">
                <a:solidFill>
                  <a:srgbClr val="595959"/>
                </a:solidFill>
              </a:defRPr>
            </a:lvl1pPr>
            <a:lvl2pPr algn="r" lvl="1">
              <a:buNone/>
              <a:defRPr dirty="0" lang="en-US" sz="1000">
                <a:solidFill>
                  <a:srgbClr val="595959"/>
                </a:solidFill>
              </a:defRPr>
            </a:lvl2pPr>
            <a:lvl3pPr algn="r" lvl="2">
              <a:buNone/>
              <a:defRPr dirty="0" lang="en-US" sz="1000">
                <a:solidFill>
                  <a:srgbClr val="595959"/>
                </a:solidFill>
              </a:defRPr>
            </a:lvl3pPr>
            <a:lvl4pPr algn="r" lvl="3">
              <a:buNone/>
              <a:defRPr dirty="0" lang="en-US" sz="1000">
                <a:solidFill>
                  <a:srgbClr val="595959"/>
                </a:solidFill>
              </a:defRPr>
            </a:lvl4pPr>
            <a:lvl5pPr algn="r" lvl="4">
              <a:buNone/>
              <a:defRPr dirty="0" lang="en-US" sz="1000">
                <a:solidFill>
                  <a:srgbClr val="595959"/>
                </a:solidFill>
              </a:defRPr>
            </a:lvl5pPr>
            <a:lvl6pPr algn="r" lvl="5">
              <a:buNone/>
              <a:defRPr dirty="0" lang="en-US" sz="1000">
                <a:solidFill>
                  <a:srgbClr val="595959"/>
                </a:solidFill>
              </a:defRPr>
            </a:lvl6pPr>
            <a:lvl7pPr algn="r" lvl="6">
              <a:buNone/>
              <a:defRPr dirty="0" lang="en-US" sz="1000">
                <a:solidFill>
                  <a:srgbClr val="595959"/>
                </a:solidFill>
              </a:defRPr>
            </a:lvl7pPr>
            <a:lvl8pPr algn="r" lvl="7">
              <a:buNone/>
              <a:defRPr dirty="0" lang="en-US" sz="1000">
                <a:solidFill>
                  <a:srgbClr val="595959"/>
                </a:solidFill>
              </a:defRPr>
            </a:lvl8pPr>
            <a:lvl9pPr algn="r" lvl="8">
              <a:buNone/>
              <a:defRPr dirty="0" lang="en-US" sz="1000">
                <a:solidFill>
                  <a:srgbClr val="595959"/>
                </a:solidFill>
              </a:defRPr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02FE93E2-0A20-4AD7-9A7A-961CC2A3994C}" type="slidenum"/>
            <a:endParaRPr dirty="0" lang="en-US"/>
          </a:p>
        </p:txBody>
      </p:sp>
      <p:sp>
        <p:nvSpPr>
          <p:cNvPr hidden="false" id="5" name="Footer Placeholder 4">
            <a:extLst>
              <a:ext uri="{03699C56-5536-42B5-93A5-891B598293C9}">
                <a16:creationId xmlns:a16="http://schemas.microsoft.com/office/drawing/2010/main" id="{250B19DF-4685-4B5F-9E83-891564F18C90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121217" y="9164320"/>
            <a:ext cx="4404360" cy="5588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D0801F17-7BB2-4CA8-8E8F-545C3D111D70}">
                <a16:creationId xmlns:a16="http://schemas.microsoft.com/office/drawing/2010/main" id="{78A90A35-7C96-46A0-A34C-B6E3E8522A89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647700" y="9181398"/>
            <a:ext cx="1393634" cy="5588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dt="0" ftr="0" hdr="0" sldNum="0"/>
  <p:txStyles>
    <p:title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titleStyle>
    <p:body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bodyStyle>
    <p:other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otherStyle>
  </p:txStyles>
</p:sldMaster>
</file>

<file path=ppt/slideMasters/slideMaster3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3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4;p35">
            <a:extLst>
              <a:ext uri="{339D2F0B-AC36-40D6-972D-89B1620D9262}">
                <a16:creationId xmlns:a16="http://schemas.microsoft.com/office/drawing/2010/main" id="{38D58A7B-30DA-401E-A48E-99AC5B40809A}"/>
              </a:ext>
            </a:extLst>
          </p:cNvPr>
          <p:cNvSpPr/>
          <p:nvPr>
            <p:ph type="title"/>
          </p:nvPr>
        </p:nvSpPr>
        <p:spPr>
          <a:xfrm rot="0">
            <a:off x="264945" y="870271"/>
            <a:ext cx="7242600" cy="1119899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1pPr>
            <a:lvl2pPr lvl="1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2pPr>
            <a:lvl3pPr lvl="2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3pPr>
            <a:lvl4pPr lvl="3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4pPr>
            <a:lvl5pPr lvl="4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5pPr>
            <a:lvl6pPr lvl="5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6pPr>
            <a:lvl7pPr lvl="6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7pPr>
            <a:lvl8pPr lvl="7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8pPr>
            <a:lvl9pPr lvl="8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Karla"/>
              <a:buNone/>
              <a:defRPr dirty="0" lang="en-US" sz="2800">
                <a:solidFill>
                  <a:schemeClr val="dk1"/>
                </a:solidFill>
                <a:latin typeface="Karla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75;p35">
            <a:extLst>
              <a:ext uri="{433BA913-1D87-4769-BD8F-B711F4BBB414}">
                <a16:creationId xmlns:a16="http://schemas.microsoft.com/office/drawing/2010/main" id="{FBF3B130-28D2-4B0A-9D74-14F8C2571CD9}"/>
              </a:ext>
            </a:extLst>
          </p:cNvPr>
          <p:cNvSpPr/>
          <p:nvPr>
            <p:ph idx="1" type="body"/>
          </p:nvPr>
        </p:nvSpPr>
        <p:spPr>
          <a:xfrm rot="0"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noAutofit/>
          </a:bodyPr>
          <a:lstStyle>
            <a:lvl1pPr indent="-342900" lvl="0" marL="45720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 sz="1800">
                <a:solidFill>
                  <a:srgbClr val="595959"/>
                </a:solidFill>
                <a:latin typeface="Karla"/>
              </a:defRPr>
            </a:lvl1pPr>
            <a:lvl2pPr indent="-317499" lvl="1" marL="9144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2pPr>
            <a:lvl3pPr indent="-317499" lvl="2" marL="13716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3pPr>
            <a:lvl4pPr indent="-317499" lvl="3" marL="18288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>
                <a:solidFill>
                  <a:srgbClr val="595959"/>
                </a:solidFill>
                <a:latin typeface="Karla"/>
              </a:defRPr>
            </a:lvl4pPr>
            <a:lvl5pPr indent="-317499" lvl="4" marL="22860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5pPr>
            <a:lvl6pPr indent="-317499" lvl="5" marL="27432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6pPr>
            <a:lvl7pPr indent="-317499" lvl="6" marL="32004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●"/>
              <a:defRPr dirty="0" lang="en-US">
                <a:solidFill>
                  <a:srgbClr val="595959"/>
                </a:solidFill>
                <a:latin typeface="Karla"/>
              </a:defRPr>
            </a:lvl7pPr>
            <a:lvl8pPr indent="-317499" lvl="7" marL="36576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Karla"/>
              <a:buChar char="○"/>
              <a:defRPr dirty="0" lang="en-US">
                <a:solidFill>
                  <a:srgbClr val="595959"/>
                </a:solidFill>
                <a:latin typeface="Karla"/>
              </a:defRPr>
            </a:lvl8pPr>
            <a:lvl9pPr indent="-317499" lvl="8" marL="4114800" rtl="false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ct val="100000"/>
              <a:buFont typeface="Karla"/>
              <a:buChar char="■"/>
              <a:defRPr dirty="0" lang="en-US">
                <a:solidFill>
                  <a:srgbClr val="595959"/>
                </a:solidFill>
                <a:latin typeface="Karla"/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76;p35">
            <a:extLst>
              <a:ext uri="{8D02CB68-54FF-4D5A-B47A-0D3DD9FDA9CC}">
                <a16:creationId xmlns:a16="http://schemas.microsoft.com/office/drawing/2010/main" id="{CBCF0FF5-F78A-4028-ADFE-EEDB96713903}"/>
              </a:ext>
            </a:extLst>
          </p:cNvPr>
          <p:cNvSpPr/>
          <p:nvPr>
            <p:ph idx="4" sz="quarter" type="sldNum"/>
          </p:nvPr>
        </p:nvSpPr>
        <p:spPr>
          <a:xfrm rot="0">
            <a:off x="7201588" y="9119180"/>
            <a:ext cx="466499" cy="7698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wrap="square">
            <a:noAutofit/>
          </a:bodyPr>
          <a:lstStyle>
            <a:lvl1pPr algn="r" lvl="0" rtl="false">
              <a:buNone/>
              <a:defRPr dirty="0" lang="en-US" sz="1000">
                <a:solidFill>
                  <a:srgbClr val="595959"/>
                </a:solidFill>
              </a:defRPr>
            </a:lvl1pPr>
            <a:lvl2pPr algn="r" lvl="1" rtl="false">
              <a:buNone/>
              <a:defRPr dirty="0" lang="en-US" sz="1000">
                <a:solidFill>
                  <a:srgbClr val="595959"/>
                </a:solidFill>
              </a:defRPr>
            </a:lvl2pPr>
            <a:lvl3pPr algn="r" lvl="2" rtl="false">
              <a:buNone/>
              <a:defRPr dirty="0" lang="en-US" sz="1000">
                <a:solidFill>
                  <a:srgbClr val="595959"/>
                </a:solidFill>
              </a:defRPr>
            </a:lvl3pPr>
            <a:lvl4pPr algn="r" lvl="3" rtl="false">
              <a:buNone/>
              <a:defRPr dirty="0" lang="en-US" sz="1000">
                <a:solidFill>
                  <a:srgbClr val="595959"/>
                </a:solidFill>
              </a:defRPr>
            </a:lvl4pPr>
            <a:lvl5pPr algn="r" lvl="4" rtl="false">
              <a:buNone/>
              <a:defRPr dirty="0" lang="en-US" sz="1000">
                <a:solidFill>
                  <a:srgbClr val="595959"/>
                </a:solidFill>
              </a:defRPr>
            </a:lvl5pPr>
            <a:lvl6pPr algn="r" lvl="5" rtl="false">
              <a:buNone/>
              <a:defRPr dirty="0" lang="en-US" sz="1000">
                <a:solidFill>
                  <a:srgbClr val="595959"/>
                </a:solidFill>
              </a:defRPr>
            </a:lvl6pPr>
            <a:lvl7pPr algn="r" lvl="6" rtl="false">
              <a:buNone/>
              <a:defRPr dirty="0" lang="en-US" sz="1000">
                <a:solidFill>
                  <a:srgbClr val="595959"/>
                </a:solidFill>
              </a:defRPr>
            </a:lvl7pPr>
            <a:lvl8pPr algn="r" lvl="7" rtl="false">
              <a:buNone/>
              <a:defRPr dirty="0" lang="en-US" sz="1000">
                <a:solidFill>
                  <a:srgbClr val="595959"/>
                </a:solidFill>
              </a:defRPr>
            </a:lvl8pPr>
            <a:lvl9pPr algn="r" lvl="8" rtl="false">
              <a:buNone/>
              <a:defRPr dirty="0" lang="en-US" sz="1000">
                <a:solidFill>
                  <a:srgbClr val="595959"/>
                </a:solidFill>
              </a:defRPr>
            </a:lvl9pPr>
          </a:lstStyle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fld id="{FA0F3431-664C-4253-B326-F1E176ABE2CD}" type="slidenum"/>
            <a:endParaRPr dirty="0" lang="en-US"/>
          </a:p>
        </p:txBody>
      </p:sp>
      <p:sp>
        <p:nvSpPr>
          <p:cNvPr hidden="false" id="5" name="Footer Placeholder 4">
            <a:extLst>
              <a:ext uri="{54E4230D-C620-454C-A28A-96877DA18F07}">
                <a16:creationId xmlns:a16="http://schemas.microsoft.com/office/drawing/2010/main" id="{26A0FB29-0B51-492A-A8C0-6BEBFD4BB6C8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121217" y="9164320"/>
            <a:ext cx="4404360" cy="5588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3">
            <a:extLst>
              <a:ext uri="{8804D923-1DEA-4406-B241-09CA43B5196B}">
                <a16:creationId xmlns:a16="http://schemas.microsoft.com/office/drawing/2010/main" id="{B5C75ED7-77BB-4F89-8686-D14AFF22DF96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647700" y="9181398"/>
            <a:ext cx="1393634" cy="5588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dt="0" ftr="0" hdr="0" sldNum="0"/>
  <p:txStyles>
    <p:title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titleStyle>
    <p:body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bodyStyle>
    <p:otherStyle>
      <a:lvl1pPr algn="l" lvl="0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marR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44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3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30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2" Target="http://aptly.co" TargetMode="External" Type="http://schemas.openxmlformats.org/officeDocument/2006/relationships/hyperlink"/><Relationship Id="rId3" Target="../media/image18.png" Type="http://schemas.openxmlformats.org/officeDocument/2006/relationships/image"/><Relationship Id="rId1" Target="../slideLayouts/slideLayout15.xml" Type="http://schemas.openxmlformats.org/officeDocument/2006/relationships/slideLayout"/><Relationship Id="rId4" Target="../notesSlides/notesSlide5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F8C30E5D-1E8E-4005-B87D-E15969466063}">
        <p14:creationId xmlns:p14="http://schemas.microsoft.com/office/powerpoint/2010/main" val="172379689478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0;p54">
            <a:extLst>
              <a:ext uri="{2FA1DED9-8B61-411B-90A3-65E7745A8C93}">
                <a16:creationId xmlns:a16="http://schemas.microsoft.com/office/drawing/2010/main" id="{4435025C-EC65-4C3D-A8D9-09A4073E3572}"/>
              </a:ext>
            </a:extLst>
          </p:cNvPr>
          <p:cNvSpPr/>
          <p:nvPr>
            <p:ph idx="11" type="body"/>
          </p:nvPr>
        </p:nvSpPr>
        <p:spPr>
          <a:xfrm rot="0">
            <a:off x="596250" y="3843525"/>
            <a:ext cx="6579900" cy="49893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dirty="0" lang="en-US">
                <a:latin typeface="-apple-system"/>
              </a:rPr>
              <a:t>In 2023, entrepreneurs </a:t>
            </a:r>
            <a:r>
              <a:rPr dirty="0" lang="en-US">
                <a:latin typeface="-apple-system"/>
              </a:rPr>
              <a:t>Elias</a:t>
            </a:r>
            <a:r>
              <a:rPr dirty="0" lang="en-US">
                <a:latin typeface="-apple-system"/>
              </a:rPr>
              <a:t> </a:t>
            </a:r>
            <a:r>
              <a:rPr dirty="0" lang="en-US">
                <a:latin typeface="-apple-system"/>
              </a:rPr>
              <a:t>Dejene</a:t>
            </a:r>
            <a:r>
              <a:rPr dirty="0" lang="en-US">
                <a:latin typeface="-apple-system"/>
              </a:rPr>
              <a:t> and Bereket </a:t>
            </a:r>
            <a:r>
              <a:rPr dirty="0" lang="en-US">
                <a:latin typeface="-apple-system"/>
              </a:rPr>
              <a:t>Girma</a:t>
            </a:r>
            <a:r>
              <a:rPr dirty="0" lang="en-US">
                <a:latin typeface="-apple-system"/>
              </a:rPr>
              <a:t> revolutionized the snack industry with the launch of </a:t>
            </a:r>
            <a:r>
              <a:rPr dirty="0" lang="en-US">
                <a:latin typeface="-apple-system"/>
              </a:rPr>
              <a:t>Kesh</a:t>
            </a:r>
            <a:r>
              <a:rPr dirty="0" lang="en-US">
                <a:latin typeface="-apple-system"/>
              </a:rPr>
              <a:t> Chips, a packaged snack product </a:t>
            </a:r>
            <a:r>
              <a:rPr dirty="0" lang="en-US">
                <a:latin typeface="-apple-system"/>
              </a:rPr>
              <a:t>that fills a long-standing gap in the market</a:t>
            </a:r>
            <a:r>
              <a:rPr dirty="0" lang="en-US">
                <a:latin typeface="-apple-system"/>
              </a:rPr>
              <a:t>. </a:t>
            </a:r>
            <a:r>
              <a:rPr dirty="0" lang="en-US">
                <a:latin typeface="-apple-system"/>
              </a:rPr>
              <a:t>Eliyas</a:t>
            </a:r>
            <a:r>
              <a:rPr dirty="0" lang="en-US">
                <a:latin typeface="-apple-system"/>
              </a:rPr>
              <a:t>, driven by a passion to provide healthy and exciting snack options for kids and teens, was frustrated by the lack of unique textures and flavors available for school lunches and after-meal treats. He shared his vision with Bereket, a seasoned food process engineer and close friend, who was equally enthusiastic about the idea.  </a:t>
            </a:r>
            <a:r>
              <a:rPr dirty="0" lang="en-US">
                <a:latin typeface="-apple-system"/>
              </a:rPr>
              <a:t>After a year of meticulous planning and development, </a:t>
            </a:r>
            <a:r>
              <a:rPr dirty="0" lang="en-US">
                <a:latin typeface="-apple-system"/>
              </a:rPr>
              <a:t>Kesh</a:t>
            </a:r>
            <a:r>
              <a:rPr dirty="0" lang="en-US">
                <a:latin typeface="-apple-system"/>
              </a:rPr>
              <a:t> Chips was born. The company's innovative business model combines both </a:t>
            </a:r>
            <a:r>
              <a:rPr dirty="0" lang="en-US">
                <a:latin typeface="-apple-system"/>
              </a:rPr>
              <a:t>brick and mortar</a:t>
            </a:r>
            <a:r>
              <a:rPr dirty="0" lang="en-US">
                <a:latin typeface="-apple-system"/>
              </a:rPr>
              <a:t> and online stores, allowing customers to purchase products directly through their preferred channel. It's follows a B2C </a:t>
            </a:r>
            <a:r>
              <a:rPr dirty="0" lang="en-US">
                <a:latin typeface="-apple-system"/>
              </a:rPr>
              <a:t>business model by </a:t>
            </a:r>
            <a:r>
              <a:rPr dirty="0" lang="en-US">
                <a:latin typeface="-apple-system"/>
              </a:rPr>
              <a:t>selling</a:t>
            </a:r>
            <a:r>
              <a:rPr dirty="0" lang="en-US">
                <a:latin typeface="-apple-system"/>
              </a:rPr>
              <a:t> </a:t>
            </a:r>
            <a:r>
              <a:rPr dirty="0" lang="en-US">
                <a:latin typeface="-apple-system"/>
              </a:rPr>
              <a:t>products</a:t>
            </a:r>
            <a:r>
              <a:rPr dirty="0" lang="en-US">
                <a:latin typeface="-apple-system"/>
              </a:rPr>
              <a:t> directly to it's customers.</a:t>
            </a:r>
            <a:r>
              <a:rPr dirty="0" lang="en-US">
                <a:latin typeface="-apple-system"/>
              </a:rPr>
              <a:t>                                                                                                               </a:t>
            </a:r>
          </a:p>
          <a:p>
            <a:pPr algn="l" indent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dirty="0" lang="en-US">
                <a:latin typeface="-apple-system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dirty="0" lang="en-US">
              <a:latin typeface="-apple-system"/>
            </a:endParaRPr>
          </a:p>
        </p:txBody>
      </p:sp>
      <p:sp>
        <p:nvSpPr>
          <p:cNvPr id="3" name="Google Shape;461;p54">
            <a:extLst>
              <a:ext uri="{F86800ED-4B52-4866-8EEB-BC096288A634}">
                <a16:creationId xmlns:a16="http://schemas.microsoft.com/office/drawing/2010/main" id="{B274AF55-26F0-4446-83D5-B105A2ADBABD}"/>
              </a:ext>
            </a:extLst>
          </p:cNvPr>
          <p:cNvSpPr/>
          <p:nvPr>
            <p:ph idx="10" type="title"/>
          </p:nvPr>
        </p:nvSpPr>
        <p:spPr>
          <a:xfrm rot="0">
            <a:off x="581100" y="2240463"/>
            <a:ext cx="6603600" cy="5589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Kesh</a:t>
            </a:r>
            <a:r>
              <a:rPr dirty="0" lang="en-US"/>
              <a:t> Chips</a:t>
            </a:r>
            <a:endParaRPr dirty="0" lang="en-US"/>
          </a:p>
        </p:txBody>
      </p:sp>
    </p:spTree>
    <p:extLst>
      <p:ext uri="{F883119B-40C6-4CB0-830D-54BEA2BAB26D}">
        <p14:creationId xmlns:p14="http://schemas.microsoft.com/office/powerpoint/2010/main" val="1723796894787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6;p55">
            <a:extLst>
              <a:ext uri="{EAEDCF7A-E814-4C14-837F-247E05B359DC}">
                <a16:creationId xmlns:a16="http://schemas.microsoft.com/office/drawing/2010/main" id="{4263E8A6-79B2-4AE3-B440-7EC47C0EF364}"/>
              </a:ext>
            </a:extLst>
          </p:cNvPr>
          <p:cNvSpPr/>
          <p:nvPr>
            <p:ph type="body"/>
          </p:nvPr>
        </p:nvSpPr>
        <p:spPr>
          <a:xfrm rot="0">
            <a:off x="596250" y="3649450"/>
            <a:ext cx="6579900" cy="5183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b="0" dirty="0" lang="en-US">
                <a:latin typeface="-apple-system"/>
              </a:rPr>
              <a:t>As a new company entering the market, we want to create a brand </a:t>
            </a:r>
            <a:r>
              <a:rPr b="0" dirty="0" lang="en-US">
                <a:latin typeface="-apple-system"/>
              </a:rPr>
              <a:t>awareness and increase our social media following on instagram to 10, 000 and on </a:t>
            </a:r>
            <a:r>
              <a:rPr b="0" dirty="0" lang="en-US">
                <a:latin typeface="-apple-system"/>
              </a:rPr>
              <a:t>tiktok</a:t>
            </a:r>
            <a:r>
              <a:rPr b="0" dirty="0" lang="en-US">
                <a:latin typeface="-apple-system"/>
              </a:rPr>
              <a:t> to 20,000 within the first 6 months.</a:t>
            </a:r>
            <a:endParaRPr b="0" dirty="0" lang="en-US">
              <a:latin typeface="-apple-system"/>
            </a:endParaRPr>
          </a:p>
        </p:txBody>
      </p:sp>
    </p:spTree>
    <p:extLst>
      <p:ext uri="{B639705B-3675-4DD1-9647-84E04B92CF2A}">
        <p14:creationId xmlns:p14="http://schemas.microsoft.com/office/powerpoint/2010/main" val="172379689478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1;p56">
            <a:extLst>
              <a:ext uri="{CE8020CE-2244-41E2-8AC7-BADD91DBC754}">
                <a16:creationId xmlns:a16="http://schemas.microsoft.com/office/drawing/2010/main" id="{530F3F4D-0101-40EC-9040-CA55280897B7}"/>
              </a:ext>
            </a:extLst>
          </p:cNvPr>
          <p:cNvSpPr/>
          <p:nvPr>
            <p:ph type="body"/>
          </p:nvPr>
        </p:nvSpPr>
        <p:spPr>
          <a:xfrm rot="0">
            <a:off x="1379984" y="2069525"/>
            <a:ext cx="5857500" cy="1550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dirty="0" lang="en-US"/>
              <a:t>Number of followers on Instagarm - This number is measurable, directional and directly </a:t>
            </a:r>
            <a:r>
              <a:rPr dirty="0" err="1" lang="en-US"/>
              <a:t>correlates</a:t>
            </a:r>
            <a:r>
              <a:rPr dirty="0" lang="en-US"/>
              <a:t> with our SMART goal.</a:t>
            </a:r>
            <a:endParaRPr dirty="0" lang="en-US"/>
          </a:p>
        </p:txBody>
      </p:sp>
      <p:sp>
        <p:nvSpPr>
          <p:cNvPr id="3" name="Google Shape;472;p56">
            <a:extLst>
              <a:ext uri="{8F0F0987-873E-4601-BA8D-3E9277A12A3C}">
                <a16:creationId xmlns:a16="http://schemas.microsoft.com/office/drawing/2010/main" id="{FAC07777-EFBA-4C0E-A25E-890C9CC9257B}"/>
              </a:ext>
            </a:extLst>
          </p:cNvPr>
          <p:cNvSpPr/>
          <p:nvPr>
            <p:ph idx="2" type="body"/>
          </p:nvPr>
        </p:nvSpPr>
        <p:spPr>
          <a:xfrm rot="0">
            <a:off x="1378800" y="4430144"/>
            <a:ext cx="5857500" cy="1550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dirty="0" lang="en-US"/>
              <a:t>Number of followers on </a:t>
            </a:r>
            <a:r>
              <a:rPr dirty="0" lang="en-US"/>
              <a:t>Tiktok</a:t>
            </a:r>
            <a:r>
              <a:rPr dirty="0" lang="en-US"/>
              <a:t> - This metrics is also quantitative, directional and related with our SMART goal.</a:t>
            </a:r>
            <a:endParaRPr dirty="0" lang="en-US"/>
          </a:p>
        </p:txBody>
      </p:sp>
      <p:sp>
        <p:nvSpPr>
          <p:cNvPr id="4" name="Google Shape;473;p56">
            <a:extLst>
              <a:ext uri="{22D09DF2-2A5F-4B7B-A994-340E76D89A61}">
                <a16:creationId xmlns:a16="http://schemas.microsoft.com/office/drawing/2010/main" id="{C85A41C7-FE05-4109-AFBA-653ABEC5E38F}"/>
              </a:ext>
            </a:extLst>
          </p:cNvPr>
          <p:cNvSpPr/>
          <p:nvPr>
            <p:ph idx="1" type="body"/>
          </p:nvPr>
        </p:nvSpPr>
        <p:spPr>
          <a:xfrm rot="0">
            <a:off x="1378800" y="6765410"/>
            <a:ext cx="5857500" cy="1550400"/>
          </a:xfrm>
          <a:prstGeom prst="rect">
            <a:avLst/>
          </a:prstGeom>
        </p:spPr>
        <p:txBody>
          <a:bodyPr anchor="t" bIns="91425" lIns="91425" rIns="91425" rtlCol="0" spcFirstLastPara="true" tIns="91425" wrap="square">
            <a:noAutofit/>
          </a:bodyPr>
          <a:lstStyle/>
          <a:p>
            <a:pPr algn="l" indent="0" lvl="0" marL="0" rtl="false">
              <a:spcBef>
                <a:spcPts val="0"/>
              </a:spcBef>
              <a:spcAft>
                <a:spcPts val="1600"/>
              </a:spcAft>
              <a:buNone/>
            </a:pPr>
            <a:r>
              <a:rPr dirty="0" err="1" lang="en-US"/>
              <a:t>Total</a:t>
            </a:r>
            <a:r>
              <a:rPr dirty="0" lang="en-US"/>
              <a:t> reach and Total </a:t>
            </a:r>
            <a:r>
              <a:rPr dirty="0" err="1" lang="en-US"/>
              <a:t>impressions</a:t>
            </a:r>
            <a:r>
              <a:rPr dirty="0" lang="en-US"/>
              <a:t> - This metrics tells us the exposure of our messages and it has the 3 qualities of a </a:t>
            </a:r>
            <a:r>
              <a:rPr dirty="0" lang="en-US"/>
              <a:t>KPI</a:t>
            </a:r>
            <a:r>
              <a:rPr dirty="0" lang="en-US"/>
              <a:t>.</a:t>
            </a:r>
            <a:endParaRPr dirty="0" lang="en-US"/>
          </a:p>
        </p:txBody>
      </p:sp>
    </p:spTree>
    <p:extLst>
      <p:ext uri="{5C6D94FB-29E4-4490-86EE-82F6FC814EFC}">
        <p14:creationId xmlns:p14="http://schemas.microsoft.com/office/powerpoint/2010/main" val="1723796894790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78;p57">
            <a:hlinkClick r:id="rId2"/>
            <a:extLst>
              <a:ext uri="{2FC62132-4147-4DEA-A82E-21F454C4F76E}">
                <a16:creationId xmlns:a16="http://schemas.microsoft.com/office/drawing/2010/main" id="{5D6626A5-87E3-42BA-8123-6E8D6BD006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1945449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79;p57">
            <a:extLst>
              <a:ext uri="{1018336E-4F33-4B22-8C51-6FCD825FE339}">
                <a16:creationId xmlns:a16="http://schemas.microsoft.com/office/drawing/2010/main" id="{8144A2F8-D094-46A4-B02C-7222151D6463}"/>
              </a:ext>
            </a:extLst>
          </p:cNvPr>
          <p:cNvSpPr txBox="1"/>
          <p:nvPr/>
        </p:nvSpPr>
        <p:spPr>
          <a:xfrm rot="0">
            <a:off x="4741624" y="9494525"/>
            <a:ext cx="2861700" cy="346199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wrap="square">
            <a:spAutoFit/>
          </a:bodyPr>
          <a:lstStyle/>
          <a:p>
            <a:pPr algn="r" indent="0" lvl="0" mar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1050">
                <a:solidFill>
                  <a:srgbClr val="666666"/>
                </a:solidFill>
                <a:latin typeface="DM Sans"/>
              </a:rPr>
              <a:t>© 2020 Aptly. All rights reserved.</a:t>
            </a:r>
            <a:endParaRPr dirty="0" lang="en" sz="1050">
              <a:solidFill>
                <a:srgbClr val="666666"/>
              </a:solidFill>
              <a:latin typeface="DM Sans"/>
            </a:endParaRPr>
          </a:p>
        </p:txBody>
      </p:sp>
    </p:spTree>
    <p:extLst>
      <p:ext uri="{77981F53-8F68-43FB-AAFB-363F023634E8}">
        <p14:creationId xmlns:p14="http://schemas.microsoft.com/office/powerpoint/2010/main" val="1723796894791"/>
      </p:ext>
    </p:extLst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2024-08-16T01:13:59Z</dcterms:created>
  <dcterms:modified xsi:type="dcterms:W3CDTF">2024-08-16T01:27:37Z</dcterms:modified>
</cp:coreProperties>
</file>