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6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26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5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8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2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3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6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0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1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5CF4-5C59-4BCF-830D-54151244F2A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6542-D6DE-475F-BA81-C47DBF77B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iyogeshram88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3315-17EE-0C11-C314-DBEA8774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Phonepe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Pulse Data Visualization and Exploration:</a:t>
            </a:r>
            <a:b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User-Friendly Tool Using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IN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6149-E914-25D8-1E3F-F720F0F9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Name </a:t>
            </a:r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/>
              <a:t> :       HARI YOGESH RAM B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Contact</a:t>
            </a:r>
            <a:r>
              <a:rPr lang="en-US" b="1" dirty="0">
                <a:solidFill>
                  <a:srgbClr val="FFFF00"/>
                </a:solidFill>
              </a:rPr>
              <a:t>   </a:t>
            </a:r>
            <a:r>
              <a:rPr lang="en-US" b="1" dirty="0"/>
              <a:t>:       9345367376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Mail-Id</a:t>
            </a:r>
            <a:r>
              <a:rPr lang="en-US" b="1" dirty="0"/>
              <a:t>     :       </a:t>
            </a:r>
            <a:r>
              <a:rPr 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hariyogeshram882@gmail.com</a:t>
            </a:r>
            <a:endParaRPr lang="en-US" b="1" dirty="0">
              <a:solidFill>
                <a:srgbClr val="FFFF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Batch</a:t>
            </a:r>
            <a:r>
              <a:rPr lang="en-US" b="1" dirty="0"/>
              <a:t>       :       MDTM017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Course</a:t>
            </a:r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/>
              <a:t> :       DATA SCIENCE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Credits </a:t>
            </a:r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/>
              <a:t>:       </a:t>
            </a:r>
            <a:r>
              <a:rPr lang="en-US" b="1" dirty="0">
                <a:solidFill>
                  <a:srgbClr val="FFFF00"/>
                </a:solidFill>
              </a:rPr>
              <a:t>GUVI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3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935A-93F9-82FC-230D-DB3AD1C2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F618-3BB1-85C5-8F63-114AE8A0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Provides valuable insights and information about fintech trends.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User-friendly dashboard interface.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Efficient storage and retrieval of data using MySQL.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Dynamic updating ensures the dashboard reflects the latest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D49-F35A-EAA4-0F7E-3B741016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-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2B14-E017-FBB2-821F-E0967E18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 Creating a user-friendly tool for visualizing and exploring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 Leveraging Python and its libraries for efficient data processing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 Deploying a secure and efficient dashboard accessible to users.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5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48EA-A69A-AA4A-8006-1624D350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highlight>
                  <a:srgbClr val="0000FF"/>
                </a:highlight>
              </a:rPr>
              <a:t>STREAMLIT  -  HOME PAGE</a:t>
            </a:r>
            <a:endParaRPr lang="en-IN" b="1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D38A5-DEE9-8A8F-9F20-08E788F3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366738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7406-EE86-1735-7C60-41A53A7C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STREAMLIT  -   EXPLORE DATA</a:t>
            </a:r>
            <a:endParaRPr lang="en-IN" b="1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6C9D79-FA05-C7B2-2255-D0595CF3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125018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57E1-ABEC-4301-CCFA-EE0165DD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STREAMLIT  -   EXPLORE DATA</a:t>
            </a:r>
            <a:endParaRPr lang="en-IN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584FA-DC95-35AA-3810-C868AAFF8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307366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D67A-696F-83D4-58FA-0D089A93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STREAMLIT  -   EXPLORE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39498-D05A-A740-3374-0F48C0B24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222110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E505-DB4F-7D05-06F2-B338E720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008080"/>
                </a:highlight>
              </a:rPr>
              <a:t>1) TOP BRANDS OF MOBILES USED</a:t>
            </a:r>
            <a:endParaRPr lang="en-IN" b="1" dirty="0">
              <a:highlight>
                <a:srgbClr val="00808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12E1A-E67C-BB0E-C658-C14CC1394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120226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56A4-C81D-1792-6484-30ACF87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highlight>
                  <a:srgbClr val="008080"/>
                </a:highlight>
              </a:rPr>
              <a:t>2) STATES WITH LOWEST TRANSACTION  AMOUNT</a:t>
            </a:r>
            <a:r>
              <a:rPr lang="en-US" b="1" dirty="0">
                <a:highlight>
                  <a:srgbClr val="008080"/>
                </a:highlight>
              </a:rPr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78026-6F8D-476A-A005-40023612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266556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C9EC-2D20-2841-C6A5-CAC4EF3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highlight>
                  <a:srgbClr val="008080"/>
                </a:highlight>
              </a:rPr>
              <a:t>3) TOP 10 DISTRICTS WITH HIGHEST TRANSACTION  AMOUNT</a:t>
            </a:r>
            <a:r>
              <a:rPr lang="en-US" sz="2800" b="1" dirty="0">
                <a:highlight>
                  <a:srgbClr val="008080"/>
                </a:highlight>
              </a:rPr>
              <a:t>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594BD-9898-6843-BC26-10D53F64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423025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9137-5AE2-F9B9-4BEF-9CBE8A04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highlight>
                  <a:srgbClr val="008080"/>
                </a:highlight>
              </a:rPr>
              <a:t>4) TOP 10 DISTRICTS WITH LOWEST TRANSACTION  AMOUNT</a:t>
            </a:r>
            <a:r>
              <a:rPr lang="en-US" sz="3600" b="1" dirty="0">
                <a:highlight>
                  <a:srgbClr val="008080"/>
                </a:highlight>
              </a:rPr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3BCB8-9D56-F1DD-D1AA-0F118AC5C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2526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55A3F-4C1B-0DC6-9908-599F9BFF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PROJECT NAME / TECHNOLOGIES / DOMAIN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76EDFB-912C-4641-3E24-8D7553B18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3" y="2366128"/>
            <a:ext cx="9332536" cy="3469064"/>
          </a:xfrm>
        </p:spPr>
      </p:pic>
    </p:spTree>
    <p:extLst>
      <p:ext uri="{BB962C8B-B14F-4D97-AF65-F5344CB8AC3E}">
        <p14:creationId xmlns:p14="http://schemas.microsoft.com/office/powerpoint/2010/main" val="22379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86EA-19B4-7C89-74E4-66EDAAC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highlight>
                  <a:srgbClr val="008080"/>
                </a:highlight>
              </a:rPr>
              <a:t>5</a:t>
            </a:r>
            <a:r>
              <a:rPr lang="en-US" sz="3600" b="1" dirty="0">
                <a:highlight>
                  <a:srgbClr val="008080"/>
                </a:highlight>
              </a:rPr>
              <a:t>) TOP 10 STATES WITH APP OPENS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CC259-2CC4-D538-8277-D71825DA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308110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81D0-EF88-D457-A8C3-BCC41C6C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highlight>
                  <a:srgbClr val="008080"/>
                </a:highlight>
              </a:rPr>
              <a:t>6) LEAST 10 STATES WITH APP OPENS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8CB92-912A-271E-8E52-F88BD426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228092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E375-B79A-F1A1-8614-8538E996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highlight>
                  <a:srgbClr val="008080"/>
                </a:highlight>
              </a:rPr>
              <a:t>7) STATES WITH LOWEST TRANSACTION COUNT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FE247-B214-6916-084E-A8CFA0597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26375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7DC2-9625-E8AC-25D3-5AD683A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highlight>
                  <a:srgbClr val="008080"/>
                </a:highlight>
              </a:rPr>
              <a:t>8) STATES WITH HIGHEST TRANSACTION COUNT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35844-CE1E-42F7-C451-597A5533F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387539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C823-F07E-DBE1-F1A9-64B835FE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highlight>
                  <a:srgbClr val="008080"/>
                </a:highlight>
              </a:rPr>
              <a:t>9) STATES WITH HIGHEST TRANSACTION AMOUNT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492A4-6B18-F5BC-064E-8E22331E6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171882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E12-9AEF-32C4-2BE4-375046D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highlight>
                  <a:srgbClr val="008080"/>
                </a:highlight>
              </a:rPr>
              <a:t>10) TOP 50 DISTRICTS WITH LOWEST TRANSACTION AMOUNT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FC41E-9E96-D783-0902-8B29C9C7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0" y="2336800"/>
            <a:ext cx="6767695" cy="3598863"/>
          </a:xfrm>
        </p:spPr>
      </p:pic>
    </p:spTree>
    <p:extLst>
      <p:ext uri="{BB962C8B-B14F-4D97-AF65-F5344CB8AC3E}">
        <p14:creationId xmlns:p14="http://schemas.microsoft.com/office/powerpoint/2010/main" val="345470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2887-066B-C1C0-009D-638AEA86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ADE1-2B77-2132-11AF-23043426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2752"/>
            <a:ext cx="9764578" cy="47652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will be able to access the dashboard from a web browser and easily navigate the different visualizations and facts and figures displayed</a:t>
            </a:r>
            <a:r>
              <a:rPr lang="en-US" sz="2800" dirty="0">
                <a:solidFill>
                  <a:srgbClr val="AEFA62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dashboard will provide valuable insights and information about the data in the </a:t>
            </a:r>
            <a:r>
              <a:rPr lang="en-US" sz="2800" dirty="0" err="1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repository, making it a valuable tool for data analysis and decision-making.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Overall, the result of this project will be a comprehensive and user-friendly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extracting, transforming, and visualizing data from the </a:t>
            </a:r>
            <a:r>
              <a:rPr lang="en-US" sz="2800" dirty="0" err="1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pulse </a:t>
            </a:r>
            <a:r>
              <a:rPr lang="en-US" sz="2800" dirty="0" err="1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AEFA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repository.</a:t>
            </a:r>
            <a:endParaRPr lang="en-IN" sz="2800" dirty="0">
              <a:solidFill>
                <a:srgbClr val="AEFA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9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9631-DB97-3B32-C3FF-EB243519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GITHUB LINK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4281-4F24-C7DB-4138-F52EBB04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72759"/>
            <a:ext cx="9613861" cy="2363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https://github.com/hariyogeshram/Phonepe_Pulse_Data_Visualization_And_Exploration/blob/main/phonepe.py</a:t>
            </a:r>
          </a:p>
        </p:txBody>
      </p:sp>
    </p:spTree>
    <p:extLst>
      <p:ext uri="{BB962C8B-B14F-4D97-AF65-F5344CB8AC3E}">
        <p14:creationId xmlns:p14="http://schemas.microsoft.com/office/powerpoint/2010/main" val="340501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0962B-2BE4-E0BD-513C-687CC64B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YOU 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4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CE0F-2D1A-5EE1-4A2E-180A696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PROJECT   -  PROBLEM  STATEMENT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B2A2C-22ED-DF44-6E27-713D8ADE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99" y="2410152"/>
            <a:ext cx="5966977" cy="3452159"/>
          </a:xfrm>
        </p:spPr>
      </p:pic>
    </p:spTree>
    <p:extLst>
      <p:ext uri="{BB962C8B-B14F-4D97-AF65-F5344CB8AC3E}">
        <p14:creationId xmlns:p14="http://schemas.microsoft.com/office/powerpoint/2010/main" val="30463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0A2D-EBA4-EA05-E449-EDAF4254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   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E81D-2B0F-FC66-6F03-7D5038B8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77212"/>
            <a:ext cx="9745724" cy="3714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 err="1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PhonePe</a:t>
            </a:r>
            <a:r>
              <a:rPr lang="en-US" sz="3200" b="0" i="0" dirty="0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 is an Indian digital payments and financial services.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4D5156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 </a:t>
            </a:r>
            <a:r>
              <a:rPr lang="en-US" sz="3200" dirty="0">
                <a:highlight>
                  <a:srgbClr val="800080"/>
                </a:highlight>
                <a:latin typeface="arial" panose="020B0604020202020204" pitchFamily="34" charset="0"/>
              </a:rPr>
              <a:t>C</a:t>
            </a:r>
            <a:r>
              <a:rPr lang="en-US" sz="3200" b="0" i="0" dirty="0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ompany headquartered in Bengaluru, Karnataka, India.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D5156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PhonePe</a:t>
            </a:r>
            <a:r>
              <a:rPr lang="en-US" sz="3200" b="0" i="0" dirty="0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 was founded in December 2015, By Sameer Nigam, Rahul Chari and </a:t>
            </a:r>
            <a:r>
              <a:rPr lang="en-US" sz="3200" b="0" i="0" dirty="0" err="1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Burzin</a:t>
            </a:r>
            <a:r>
              <a:rPr lang="en-US" sz="3200" b="0" i="0" dirty="0"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 Engineer.</a:t>
            </a:r>
            <a:endParaRPr lang="en-IN" sz="3200" dirty="0">
              <a:highlight>
                <a:srgbClr val="800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17892-C5A2-35D8-C7D7-408BC7769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79" y="699156"/>
            <a:ext cx="3346515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3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F6AA-FDAD-E3D2-2C74-75AC0FC2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ABOUT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4DF9-1415-ED63-9A4D-FDF4A3AD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5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kern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N" kern="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project aims to develop a user-friendly tool for visualizing  and exploring data from the </a:t>
            </a:r>
            <a:r>
              <a:rPr lang="en-IN" kern="0" dirty="0" err="1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PhonePe</a:t>
            </a:r>
            <a:r>
              <a:rPr lang="en-IN" kern="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Pulse GitHub repository.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kern="0" dirty="0">
              <a:solidFill>
                <a:srgbClr val="FFFF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kern="0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It involves extracting, processing, and visualizing data to provide valuable insights through an interactive dashboard.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kern="0" dirty="0">
              <a:solidFill>
                <a:srgbClr val="FFFF00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rgbClr val="FFFF00"/>
                </a:solidFill>
                <a:latin typeface="Segoe UI" panose="020B0502040204020203" pitchFamily="34" charset="0"/>
              </a:rPr>
              <a:t> </a:t>
            </a:r>
            <a:r>
              <a:rPr lang="en-US" kern="0" dirty="0" err="1">
                <a:solidFill>
                  <a:srgbClr val="FFFF00"/>
                </a:solidFill>
                <a:latin typeface="Segoe UI" panose="020B0502040204020203" pitchFamily="34" charset="0"/>
              </a:rPr>
              <a:t>PhonePe</a:t>
            </a:r>
            <a:r>
              <a:rPr lang="en-US" kern="0" dirty="0">
                <a:solidFill>
                  <a:srgbClr val="FFFF00"/>
                </a:solidFill>
                <a:latin typeface="Segoe UI" panose="020B0502040204020203" pitchFamily="34" charset="0"/>
              </a:rPr>
              <a:t> Pulse is a GitHub repository containing a vast amount of data related to various metrics and statistics. </a:t>
            </a:r>
          </a:p>
          <a:p>
            <a:pPr marL="0" indent="0">
              <a:buNone/>
            </a:pPr>
            <a:endParaRPr lang="en-US" sz="1800" kern="0" dirty="0">
              <a:solidFill>
                <a:srgbClr val="FFFF00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rgbClr val="FFFF00"/>
                </a:solidFill>
                <a:latin typeface="Segoe UI" panose="020B0502040204020203" pitchFamily="34" charset="0"/>
              </a:rPr>
              <a:t> It serves as a valuable resource for understanding trends and patterns in fintech.</a:t>
            </a:r>
            <a:endParaRPr lang="en-IN" kern="0" dirty="0">
              <a:solidFill>
                <a:srgbClr val="FFFF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0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439A-F374-C502-2C36-B02004CE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2169"/>
            <a:ext cx="10454325" cy="13386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TECHNLOGIES / LIBRARIES USED IN THIS PROJECT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D912-6833-CDAD-0152-8B222FD1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774"/>
            <a:ext cx="9613861" cy="48972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b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GitHub Cloning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Streamlit</a:t>
            </a: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Plotly</a:t>
            </a: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03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3EC0-8295-0132-7C0B-78E9CDA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PROCESS INVOLVED IN THE PROJECT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1DA1-888A-6C47-2634-9CB4A9C5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92D050"/>
                </a:solidFill>
              </a:rPr>
              <a:t>	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extraction from GitHub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Data transformation and cleaning.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Database insertion.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Dashboard creation using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Streamlit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     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Plotly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Data retrieval for dashboard display.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Deployment and testing of the solution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335D-F685-0D26-F00F-70CC6371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FEATURES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FAD0-67B9-F8C7-5067-F1AC6F7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989056"/>
            <a:ext cx="10642860" cy="486894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Extraction of data from the </a:t>
            </a:r>
            <a:r>
              <a:rPr lang="en-US" sz="2000" dirty="0" err="1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PhonePe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 Pulse GitHub repository.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Transformation and cleaning of data.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Storage of transformed data in a MySQL database.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Creation of an interactive geo visualization dashboard using </a:t>
            </a:r>
            <a:r>
              <a:rPr lang="en-US" sz="2000" dirty="0" err="1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Streamlit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 and </a:t>
            </a:r>
            <a:r>
              <a:rPr lang="en-US" sz="2000" dirty="0" err="1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Plotly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Dynamic updating of the dashboard with the latest data.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Multiple dropdown options for users to select different facts and figures.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695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874D-86F2-8462-C405-6808D99D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CHALLENGES FACED IN THIS PROJECT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61BB-CBED-0F65-2B7B-7005AFB0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highlight>
                  <a:srgbClr val="000080"/>
                </a:highlight>
              </a:rPr>
              <a:t>Handling large volumes of data efficiently.</a:t>
            </a:r>
          </a:p>
          <a:p>
            <a:pPr marL="0" indent="0">
              <a:buNone/>
            </a:pPr>
            <a:endParaRPr lang="en-US" sz="2800" dirty="0"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000080"/>
                </a:highlight>
              </a:rPr>
              <a:t> Ensuring data consistency and accuracy during transformation.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000080"/>
                </a:highlight>
              </a:rPr>
              <a:t> Creating a visually appealing and intuitive dashboard interface.</a:t>
            </a:r>
            <a:endParaRPr lang="en-IN" sz="2800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11731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231</TotalTime>
  <Words>611</Words>
  <Application>Microsoft Office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Latha</vt:lpstr>
      <vt:lpstr>Segoe UI</vt:lpstr>
      <vt:lpstr>Times New Roman</vt:lpstr>
      <vt:lpstr>Trebuchet MS</vt:lpstr>
      <vt:lpstr>Wingdings</vt:lpstr>
      <vt:lpstr>Berlin</vt:lpstr>
      <vt:lpstr>Phonepe Pulse Data Visualization and Exploration: A User-Friendly Tool Using Streamlit and Plotly</vt:lpstr>
      <vt:lpstr>PROJECT NAME / TECHNOLOGIES / DOMAIN</vt:lpstr>
      <vt:lpstr>PROJECT   -  PROBLEM  STATEMENT</vt:lpstr>
      <vt:lpstr>         </vt:lpstr>
      <vt:lpstr> ABOUT PROJECT</vt:lpstr>
      <vt:lpstr>TECHNLOGIES / LIBRARIES USED IN THIS PROJECT</vt:lpstr>
      <vt:lpstr>PROCESS INVOLVED IN THE PROJECT</vt:lpstr>
      <vt:lpstr>KEY FEATURES</vt:lpstr>
      <vt:lpstr>CHALLENGES FACED IN THIS PROJECT</vt:lpstr>
      <vt:lpstr>ADVANTAGES</vt:lpstr>
      <vt:lpstr>PROJECT - GOALS</vt:lpstr>
      <vt:lpstr>STREAMLIT  -  HOME PAGE</vt:lpstr>
      <vt:lpstr>STREAMLIT  -   EXPLORE DATA</vt:lpstr>
      <vt:lpstr>STREAMLIT  -   EXPLORE DATA</vt:lpstr>
      <vt:lpstr>STREAMLIT  -   EXPLORE DATA</vt:lpstr>
      <vt:lpstr>1) TOP BRANDS OF MOBILES USED</vt:lpstr>
      <vt:lpstr>2) STATES WITH LOWEST TRANSACTION  AMOUNT </vt:lpstr>
      <vt:lpstr>3) TOP 10 DISTRICTS WITH HIGHEST TRANSACTION  AMOUNT </vt:lpstr>
      <vt:lpstr>4) TOP 10 DISTRICTS WITH LOWEST TRANSACTION  AMOUNT </vt:lpstr>
      <vt:lpstr>5) TOP 10 STATES WITH APP OPENS</vt:lpstr>
      <vt:lpstr>6) LEAST 10 STATES WITH APP OPENS</vt:lpstr>
      <vt:lpstr>7) STATES WITH LOWEST TRANSACTION COUNT</vt:lpstr>
      <vt:lpstr>8) STATES WITH HIGHEST TRANSACTION COUNT</vt:lpstr>
      <vt:lpstr>9) STATES WITH HIGHEST TRANSACTION AMOUNT</vt:lpstr>
      <vt:lpstr>10) TOP 50 DISTRICTS WITH LOWEST TRANSACTION AMOUNT</vt:lpstr>
      <vt:lpstr>RESULTS</vt:lpstr>
      <vt:lpstr>  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Pulse Data Visualization and Exploration: A User-Friendly Tool Using Streamlit and Plotly</dc:title>
  <dc:creator>Hari yogesh ram B</dc:creator>
  <cp:lastModifiedBy>Hari yogesh ram B</cp:lastModifiedBy>
  <cp:revision>41</cp:revision>
  <dcterms:created xsi:type="dcterms:W3CDTF">2024-04-24T08:58:08Z</dcterms:created>
  <dcterms:modified xsi:type="dcterms:W3CDTF">2024-04-24T12:51:09Z</dcterms:modified>
</cp:coreProperties>
</file>