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FEC32B3-C99B-48BC-9045-083AE8E2F8A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84E895A-CD13-4A04-9C11-6C38DF298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04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32B3-C99B-48BC-9045-083AE8E2F8A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895A-CD13-4A04-9C11-6C38DF298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99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EC32B3-C99B-48BC-9045-083AE8E2F8A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4E895A-CD13-4A04-9C11-6C38DF298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16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EC32B3-C99B-48BC-9045-083AE8E2F8A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4E895A-CD13-4A04-9C11-6C38DF298EA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3368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EC32B3-C99B-48BC-9045-083AE8E2F8A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4E895A-CD13-4A04-9C11-6C38DF298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007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32B3-C99B-48BC-9045-083AE8E2F8A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895A-CD13-4A04-9C11-6C38DF298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31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32B3-C99B-48BC-9045-083AE8E2F8A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895A-CD13-4A04-9C11-6C38DF298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284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32B3-C99B-48BC-9045-083AE8E2F8A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895A-CD13-4A04-9C11-6C38DF298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772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EC32B3-C99B-48BC-9045-083AE8E2F8A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4E895A-CD13-4A04-9C11-6C38DF298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51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32B3-C99B-48BC-9045-083AE8E2F8A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895A-CD13-4A04-9C11-6C38DF298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5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EC32B3-C99B-48BC-9045-083AE8E2F8A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84E895A-CD13-4A04-9C11-6C38DF298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43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32B3-C99B-48BC-9045-083AE8E2F8A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895A-CD13-4A04-9C11-6C38DF298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93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32B3-C99B-48BC-9045-083AE8E2F8A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895A-CD13-4A04-9C11-6C38DF298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4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32B3-C99B-48BC-9045-083AE8E2F8A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895A-CD13-4A04-9C11-6C38DF298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73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32B3-C99B-48BC-9045-083AE8E2F8A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895A-CD13-4A04-9C11-6C38DF298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27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32B3-C99B-48BC-9045-083AE8E2F8A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895A-CD13-4A04-9C11-6C38DF298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56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32B3-C99B-48BC-9045-083AE8E2F8A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895A-CD13-4A04-9C11-6C38DF298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22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C32B3-C99B-48BC-9045-083AE8E2F8AB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E895A-CD13-4A04-9C11-6C38DF298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88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riyogeshram882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iyoges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cloud.google.com/cloud-resource-manag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03FE-B0D9-5208-5964-BEAB2CFF1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5546"/>
            <a:ext cx="10476322" cy="142344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 Data Harvesting and Warehousing using SQL and Stream lit</a:t>
            </a:r>
            <a:endParaRPr lang="en-IN" sz="40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F26AE-3F61-9D1C-F31D-027F223D5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24347"/>
            <a:ext cx="9144000" cy="266778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</a:rPr>
              <a:t>Name     </a:t>
            </a:r>
            <a:r>
              <a:rPr lang="en-US" dirty="0"/>
              <a:t> :       HARI YOGESH RAM B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</a:rPr>
              <a:t>Contact</a:t>
            </a:r>
            <a:r>
              <a:rPr lang="en-US" dirty="0">
                <a:solidFill>
                  <a:srgbClr val="FFFF00"/>
                </a:solidFill>
              </a:rPr>
              <a:t>   </a:t>
            </a:r>
            <a:r>
              <a:rPr lang="en-US" dirty="0"/>
              <a:t>:       9345367376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</a:rPr>
              <a:t>Mail-Id</a:t>
            </a:r>
            <a:r>
              <a:rPr lang="en-US" dirty="0"/>
              <a:t>     :       </a:t>
            </a:r>
            <a:r>
              <a:rPr lang="en-US" dirty="0">
                <a:hlinkClick r:id="rId2"/>
              </a:rPr>
              <a:t>hariyogeshram882@gmail.com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</a:rPr>
              <a:t>Batch</a:t>
            </a:r>
            <a:r>
              <a:rPr lang="en-US" dirty="0"/>
              <a:t>       :       MDTM017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</a:rPr>
              <a:t>Course    </a:t>
            </a:r>
            <a:r>
              <a:rPr lang="en-US" dirty="0"/>
              <a:t> :       DATA SCIENCE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00"/>
                </a:solidFill>
              </a:rPr>
              <a:t>Credits    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:       GUVI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19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51C2-15AE-49D6-994C-F7A38B08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Tools</a:t>
            </a:r>
            <a:endParaRPr lang="en-I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400A0-0EB6-7CD3-4C28-BCAECA881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92D050"/>
                </a:solidFill>
              </a:rPr>
              <a:t> VS Code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92D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92D050"/>
                </a:solidFill>
              </a:rPr>
              <a:t> Python 3.12.0 (OR) HIGHER VERSION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92D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92D050"/>
                </a:solidFill>
              </a:rPr>
              <a:t> MySQL Workbench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92D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92D050"/>
                </a:solidFill>
              </a:rPr>
              <a:t> Google Chrome (Any other Browser 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92D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92D050"/>
                </a:solidFill>
              </a:rPr>
              <a:t> </a:t>
            </a:r>
            <a:r>
              <a:rPr lang="en-IN" b="1" dirty="0" err="1">
                <a:solidFill>
                  <a:srgbClr val="92D050"/>
                </a:solidFill>
              </a:rPr>
              <a:t>Youtube</a:t>
            </a:r>
            <a:r>
              <a:rPr lang="en-IN" b="1" dirty="0">
                <a:solidFill>
                  <a:srgbClr val="92D050"/>
                </a:solidFill>
              </a:rPr>
              <a:t> API KEY</a:t>
            </a:r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91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16B2-C0DF-3113-2EF0-ECE3A489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T L Process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E0E4-FB85-1A7E-0E73-231D65191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800" b="1" i="0" dirty="0">
                <a:solidFill>
                  <a:srgbClr val="0070C0"/>
                </a:solidFill>
                <a:effectLst/>
                <a:latin typeface="-apple-system"/>
              </a:rPr>
              <a:t> Extract data :</a:t>
            </a:r>
          </a:p>
          <a:p>
            <a:pPr marL="914400" lvl="2" indent="0">
              <a:lnSpc>
                <a:spcPct val="200000"/>
              </a:lnSpc>
              <a:buNone/>
            </a:pPr>
            <a:r>
              <a:rPr lang="en-US" sz="2800" b="0" i="0" dirty="0">
                <a:solidFill>
                  <a:srgbClr val="92D050"/>
                </a:solidFill>
                <a:effectLst/>
                <a:latin typeface="-apple-system"/>
              </a:rPr>
              <a:t>Using the YouTube channel id and the YouTube API developer console, get the specific YouTube channel data. Using the playlist id, further video data can also be extracted from a specific channel.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38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A387-11F3-AFBB-B5AE-9B184786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and Transform the data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635DF-2524-6DC4-BF01-9C0C90DF4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4400" i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Takes the necessary information from the extracted data and converts it into a complex JSON format after the extraction process.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456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87E4-38C3-0731-4CB5-3F294C7E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BC11F-427E-456C-4325-EF66C93A8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0" i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Create the required tables and database after the transformation process, then an insert query is used to store that complex JSON data in the MySQL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7398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D4ED-2585-403E-9861-ACCC73C0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D A Process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928B-DAB6-F51A-9DE1-E6AB9D06E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Exploratory data analysis (EDA) is used by data scientists to analyze and investigate data sets and summarize their main characteristics, often employing data visualization methods.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Here I done only the sample queries from given problem statement.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achieve and solve a business problem is the EDA process.</a:t>
            </a:r>
            <a:endParaRPr lang="en-IN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221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8DC3-4DEA-0DAB-3BB4-FE18B670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STREAMLIT CODE IN PYTHON</a:t>
            </a:r>
            <a:endParaRPr lang="en-I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B7C7-1C21-5C8A-9DC1-F991F894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0789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65000"/>
                  </a:schemeClr>
                </a:solidFill>
              </a:rPr>
              <a:t> IN VSCODE ( TERMINAL  &gt;  NEW TERMINAL ) :</a:t>
            </a:r>
          </a:p>
          <a:p>
            <a:pPr marL="0" indent="0">
              <a:buNone/>
            </a:pPr>
            <a:endParaRPr lang="en-IN" b="1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&gt; </a:t>
            </a:r>
            <a:r>
              <a:rPr lang="en-IN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run youtube_harvesting.py</a:t>
            </a:r>
          </a:p>
          <a:p>
            <a:pPr marL="0" indent="0">
              <a:buNone/>
            </a:pPr>
            <a:endParaRPr lang="en-IN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C3E83-EEAC-9433-11A1-C672632AD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9755"/>
            <a:ext cx="12192000" cy="245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3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3B06-4D1A-C1DF-9D59-BC7A55A1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50829"/>
            <a:ext cx="8610600" cy="138574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“home page”</a:t>
            </a:r>
            <a:endParaRPr lang="en-IN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F96F20-1654-EE12-8E93-3358994A0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3447"/>
            <a:ext cx="12192000" cy="5599522"/>
          </a:xfrm>
        </p:spPr>
      </p:pic>
    </p:spTree>
    <p:extLst>
      <p:ext uri="{BB962C8B-B14F-4D97-AF65-F5344CB8AC3E}">
        <p14:creationId xmlns:p14="http://schemas.microsoft.com/office/powerpoint/2010/main" val="218349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7D18-EF29-B822-1579-43F1FD83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5818" y="1"/>
            <a:ext cx="8176182" cy="139516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DATA TO MYSQL</a:t>
            </a:r>
            <a:endParaRPr lang="en-I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4C6930-102E-53B6-FC39-07113BBD2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631"/>
            <a:ext cx="12192000" cy="5651369"/>
          </a:xfrm>
        </p:spPr>
      </p:pic>
    </p:spTree>
    <p:extLst>
      <p:ext uri="{BB962C8B-B14F-4D97-AF65-F5344CB8AC3E}">
        <p14:creationId xmlns:p14="http://schemas.microsoft.com/office/powerpoint/2010/main" val="1788553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332B-D701-6EA3-D06F-B349CD54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90" y="207390"/>
            <a:ext cx="7641210" cy="130089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“CHANNEL” TABLE</a:t>
            </a:r>
            <a:endParaRPr lang="en-IN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FAE6AB-90E4-5837-739E-DC9D82ABA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315"/>
            <a:ext cx="12191999" cy="5539685"/>
          </a:xfrm>
        </p:spPr>
      </p:pic>
    </p:spTree>
    <p:extLst>
      <p:ext uri="{BB962C8B-B14F-4D97-AF65-F5344CB8AC3E}">
        <p14:creationId xmlns:p14="http://schemas.microsoft.com/office/powerpoint/2010/main" val="2943056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2CE4-7B77-3201-46A0-28A4E812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03695"/>
            <a:ext cx="8610600" cy="1216058"/>
          </a:xfrm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“PLAYLIST” TABLE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5EACA0-1487-1EBF-E1A9-F4424DFD8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9754"/>
            <a:ext cx="12191999" cy="5538246"/>
          </a:xfrm>
        </p:spPr>
      </p:pic>
    </p:spTree>
    <p:extLst>
      <p:ext uri="{BB962C8B-B14F-4D97-AF65-F5344CB8AC3E}">
        <p14:creationId xmlns:p14="http://schemas.microsoft.com/office/powerpoint/2010/main" val="24121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5E31-99AE-BBAC-78D4-EFD63BB6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510" y="301658"/>
            <a:ext cx="6613689" cy="1216057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998EB4-BB49-3AD4-388E-5D4C081F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14" y="1675124"/>
            <a:ext cx="10653074" cy="4087943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YouTube, the online video-sharing platform.</a:t>
            </a:r>
          </a:p>
          <a:p>
            <a:pPr marL="0" indent="0">
              <a:buNone/>
            </a:pPr>
            <a:endParaRPr lang="en-US" sz="4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4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sz="4600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 revolutionized the way we consume and interact with media.</a:t>
            </a:r>
          </a:p>
          <a:p>
            <a:pPr marL="0" indent="0">
              <a:buNone/>
            </a:pPr>
            <a:endParaRPr lang="en-US" sz="4600" i="0" dirty="0">
              <a:solidFill>
                <a:srgbClr val="FFC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4600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Launched in 2005, it has grown into a global phenomenon, serving as a  hub for entertainment, education and community engagement with its vast user base and diverse content library. </a:t>
            </a:r>
          </a:p>
          <a:p>
            <a:pPr marL="0" indent="0">
              <a:buNone/>
            </a:pPr>
            <a:endParaRPr lang="en-US" sz="4600" i="0" dirty="0">
              <a:solidFill>
                <a:srgbClr val="FFC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4600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YouTube has become a powerful tool for individuals, creators, and businesses to share their stories, express themselves, and connect with audiences worldwide.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353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44A3-E0CF-8B38-F613-08FB251E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132" y="301657"/>
            <a:ext cx="6114068" cy="1008669"/>
          </a:xfrm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“VIDEO” TABLE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B78461-173D-17A5-80DD-A09B1EAAD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0326"/>
            <a:ext cx="12191999" cy="5547673"/>
          </a:xfrm>
        </p:spPr>
      </p:pic>
    </p:spTree>
    <p:extLst>
      <p:ext uri="{BB962C8B-B14F-4D97-AF65-F5344CB8AC3E}">
        <p14:creationId xmlns:p14="http://schemas.microsoft.com/office/powerpoint/2010/main" val="1850711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4F16-F1DC-3482-FAF0-779A32A8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03695"/>
            <a:ext cx="8610600" cy="1253765"/>
          </a:xfrm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“COMMENT” TABLE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40AD70-B338-96E8-9E0A-78C3C0881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4338"/>
            <a:ext cx="12192000" cy="5613661"/>
          </a:xfrm>
        </p:spPr>
      </p:pic>
    </p:spTree>
    <p:extLst>
      <p:ext uri="{BB962C8B-B14F-4D97-AF65-F5344CB8AC3E}">
        <p14:creationId xmlns:p14="http://schemas.microsoft.com/office/powerpoint/2010/main" val="1090208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28E8-A727-BFCA-012F-A026CE1CA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31975"/>
            <a:ext cx="8610600" cy="155542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 “QUERY” PAGE</a:t>
            </a:r>
            <a:endParaRPr lang="en-IN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1FAF33-44E2-033B-CB78-5AAA4FD9C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179"/>
            <a:ext cx="12191999" cy="5528821"/>
          </a:xfrm>
        </p:spPr>
      </p:pic>
    </p:spTree>
    <p:extLst>
      <p:ext uri="{BB962C8B-B14F-4D97-AF65-F5344CB8AC3E}">
        <p14:creationId xmlns:p14="http://schemas.microsoft.com/office/powerpoint/2010/main" val="2085807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8D9C-195A-5BA9-1F52-0CF26211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500" y="103695"/>
            <a:ext cx="7320699" cy="110293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– 1 </a:t>
            </a:r>
            <a:endParaRPr lang="en-I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0FDB0A-B2DC-A76A-437F-DF68716A1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2936"/>
            <a:ext cx="12191999" cy="5755064"/>
          </a:xfrm>
        </p:spPr>
      </p:pic>
    </p:spTree>
    <p:extLst>
      <p:ext uri="{BB962C8B-B14F-4D97-AF65-F5344CB8AC3E}">
        <p14:creationId xmlns:p14="http://schemas.microsoft.com/office/powerpoint/2010/main" val="3421987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91FBC-BB41-7221-B6B6-5F7397B7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068" y="0"/>
            <a:ext cx="5011132" cy="115949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– 2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FF9936-929F-22A2-A6BA-1D1AB502E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497"/>
            <a:ext cx="12191999" cy="5698503"/>
          </a:xfrm>
        </p:spPr>
      </p:pic>
    </p:spTree>
    <p:extLst>
      <p:ext uri="{BB962C8B-B14F-4D97-AF65-F5344CB8AC3E}">
        <p14:creationId xmlns:p14="http://schemas.microsoft.com/office/powerpoint/2010/main" val="3726124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E2AF-7EB4-F8E5-5CEC-27E23A04C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"/>
            <a:ext cx="5410200" cy="105580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– 3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FC4556-CF67-E8F3-38C9-3FE6BD845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216"/>
            <a:ext cx="12191999" cy="5726783"/>
          </a:xfrm>
        </p:spPr>
      </p:pic>
    </p:spTree>
    <p:extLst>
      <p:ext uri="{BB962C8B-B14F-4D97-AF65-F5344CB8AC3E}">
        <p14:creationId xmlns:p14="http://schemas.microsoft.com/office/powerpoint/2010/main" val="3864278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99CA-4281-DE07-FF6B-7C15A3F8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592" y="0"/>
            <a:ext cx="4756608" cy="101809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– 4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0C36EC-0F06-CC72-E67A-7008AAEE9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096"/>
            <a:ext cx="12192000" cy="5839904"/>
          </a:xfrm>
        </p:spPr>
      </p:pic>
    </p:spTree>
    <p:extLst>
      <p:ext uri="{BB962C8B-B14F-4D97-AF65-F5344CB8AC3E}">
        <p14:creationId xmlns:p14="http://schemas.microsoft.com/office/powerpoint/2010/main" val="2440087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7294-653F-865E-6839-8F250E1F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326" y="1"/>
            <a:ext cx="5623874" cy="98038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– 5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771A6B-ECD7-DA4A-12C9-A04732F6F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497"/>
            <a:ext cx="12191999" cy="5698503"/>
          </a:xfrm>
        </p:spPr>
      </p:pic>
    </p:spTree>
    <p:extLst>
      <p:ext uri="{BB962C8B-B14F-4D97-AF65-F5344CB8AC3E}">
        <p14:creationId xmlns:p14="http://schemas.microsoft.com/office/powerpoint/2010/main" val="48440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AE00-0D6A-9370-7776-0AAF3D00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642" y="0"/>
            <a:ext cx="5793557" cy="109350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– 6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AC1353-8900-2486-C4B2-815BFB747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3509"/>
            <a:ext cx="12192000" cy="5764490"/>
          </a:xfrm>
        </p:spPr>
      </p:pic>
    </p:spTree>
    <p:extLst>
      <p:ext uri="{BB962C8B-B14F-4D97-AF65-F5344CB8AC3E}">
        <p14:creationId xmlns:p14="http://schemas.microsoft.com/office/powerpoint/2010/main" val="2448467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7921-B649-681F-F7DB-30E074AA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"/>
            <a:ext cx="7756689" cy="1065228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– 7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BF7401-2ACF-7AC4-DA85-09097E13A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5229"/>
            <a:ext cx="12191999" cy="5792771"/>
          </a:xfrm>
        </p:spPr>
      </p:pic>
    </p:spTree>
    <p:extLst>
      <p:ext uri="{BB962C8B-B14F-4D97-AF65-F5344CB8AC3E}">
        <p14:creationId xmlns:p14="http://schemas.microsoft.com/office/powerpoint/2010/main" val="125513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5FEB-4E27-BEB0-7661-4578B8CB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930" y="240385"/>
            <a:ext cx="8084270" cy="107936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endParaRPr lang="en-IN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7F734B-C572-BDC8-D19F-8D0878305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89" y="1800518"/>
            <a:ext cx="9916997" cy="4817097"/>
          </a:xfrm>
        </p:spPr>
      </p:pic>
    </p:spTree>
    <p:extLst>
      <p:ext uri="{BB962C8B-B14F-4D97-AF65-F5344CB8AC3E}">
        <p14:creationId xmlns:p14="http://schemas.microsoft.com/office/powerpoint/2010/main" val="1862390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B00E-E0A2-42B8-EB3F-F5465D50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0"/>
            <a:ext cx="7634140" cy="1272619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– 8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B59C27-CFB7-F9F4-C105-94E73B05C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643"/>
            <a:ext cx="12191999" cy="5717357"/>
          </a:xfrm>
        </p:spPr>
      </p:pic>
    </p:spTree>
    <p:extLst>
      <p:ext uri="{BB962C8B-B14F-4D97-AF65-F5344CB8AC3E}">
        <p14:creationId xmlns:p14="http://schemas.microsoft.com/office/powerpoint/2010/main" val="1567631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7D6F-4D57-5BDE-B524-6286923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"/>
            <a:ext cx="7568153" cy="10558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– 9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6D45D1-DCD7-562E-0101-FBD531925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803"/>
            <a:ext cx="12192000" cy="5802196"/>
          </a:xfrm>
        </p:spPr>
      </p:pic>
    </p:spTree>
    <p:extLst>
      <p:ext uri="{BB962C8B-B14F-4D97-AF65-F5344CB8AC3E}">
        <p14:creationId xmlns:p14="http://schemas.microsoft.com/office/powerpoint/2010/main" val="1639625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4C88-3AB0-F336-F9C3-28D39C46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-103695"/>
            <a:ext cx="7718981" cy="1319753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– 10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AFE2D-C71F-AADE-1D89-F91A48D06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790"/>
            <a:ext cx="12191999" cy="5736209"/>
          </a:xfrm>
        </p:spPr>
      </p:pic>
    </p:spTree>
    <p:extLst>
      <p:ext uri="{BB962C8B-B14F-4D97-AF65-F5344CB8AC3E}">
        <p14:creationId xmlns:p14="http://schemas.microsoft.com/office/powerpoint/2010/main" val="1001144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F0C9-2CA6-F98A-9088-5536C118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1ABF0-667B-48A5-6E03-D4E41FD9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aims to develop a user-friendly </a:t>
            </a:r>
            <a:r>
              <a:rPr lang="en-US" sz="3200" i="0" u="none" strike="noStrike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320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application that utilizes the Google API to extract information on a YouTube channel, stores it in a SQL database, and enables users to search for channel details and join tables to view data in the </a:t>
            </a:r>
            <a:r>
              <a:rPr lang="en-US" sz="3200" i="0" u="none" strike="noStrike" dirty="0" err="1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320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app.</a:t>
            </a:r>
            <a:endParaRPr lang="en-IN" sz="32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38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A43C-EEBF-EB58-01E2-35EA051DA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886120"/>
            <a:ext cx="9448800" cy="95210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 :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25F7-9CE9-2DD6-6365-053705185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40" y="1932494"/>
            <a:ext cx="10349060" cy="263950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IN" dirty="0"/>
          </a:p>
          <a:p>
            <a:r>
              <a:rPr lang="en-IN" sz="32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https://github.com/hariyoges</a:t>
            </a:r>
            <a:r>
              <a:rPr lang="en-IN" sz="32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hram/Youtube_Data_Harvesting</a:t>
            </a:r>
          </a:p>
        </p:txBody>
      </p:sp>
    </p:spTree>
    <p:extLst>
      <p:ext uri="{BB962C8B-B14F-4D97-AF65-F5344CB8AC3E}">
        <p14:creationId xmlns:p14="http://schemas.microsoft.com/office/powerpoint/2010/main" val="1600100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E6039-2207-BEB4-4FAC-12A30048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VIDEO LINK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78C6-6A0B-F7E7-7926-83B56138A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lang="en-IN" u="sng" dirty="0">
                <a:solidFill>
                  <a:srgbClr val="00B0F0"/>
                </a:solidFill>
              </a:rPr>
              <a:t>https://www.loom.com/share/342b4fc5ddfd4297adae34ab65f0d20c?sid=94e422bc-348e-45c3-844b-ab42b6e20888</a:t>
            </a:r>
          </a:p>
        </p:txBody>
      </p:sp>
    </p:spTree>
    <p:extLst>
      <p:ext uri="{BB962C8B-B14F-4D97-AF65-F5344CB8AC3E}">
        <p14:creationId xmlns:p14="http://schemas.microsoft.com/office/powerpoint/2010/main" val="774867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3F594-64B0-9550-EA9B-FCA4C0F353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42680" y="2193925"/>
            <a:ext cx="9877720" cy="3103939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7023F-2C80-988E-9FE4-FDD9A72CAAF3}"/>
              </a:ext>
            </a:extLst>
          </p:cNvPr>
          <p:cNvSpPr txBox="1"/>
          <p:nvPr/>
        </p:nvSpPr>
        <p:spPr>
          <a:xfrm>
            <a:off x="3047215" y="3246690"/>
            <a:ext cx="60944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N" sz="4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 YOU </a:t>
            </a:r>
          </a:p>
        </p:txBody>
      </p:sp>
    </p:spTree>
    <p:extLst>
      <p:ext uri="{BB962C8B-B14F-4D97-AF65-F5344CB8AC3E}">
        <p14:creationId xmlns:p14="http://schemas.microsoft.com/office/powerpoint/2010/main" val="156591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BFAB-C0DC-4515-5607-3567F65CB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01658"/>
            <a:ext cx="8610600" cy="175574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endParaRPr lang="en-I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4E6F6-EB4E-8C88-7267-F3DA5EFF0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FFFF00"/>
                </a:solidFill>
                <a:latin typeface="Sitka Small" pitchFamily="2" charset="0"/>
                <a:cs typeface="Times New Roman" panose="02020603050405020304" pitchFamily="18" charset="0"/>
              </a:rPr>
              <a:t>SET UP A STREAMLIT APP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FF00"/>
              </a:solidFill>
              <a:latin typeface="Sitka Small" pitchFamily="2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Sitka Small" pitchFamily="2" charset="0"/>
                <a:cs typeface="Times New Roman" panose="02020603050405020304" pitchFamily="18" charset="0"/>
              </a:rPr>
              <a:t>  CONNECT TO THE YOUTUBE API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FF00"/>
              </a:solidFill>
              <a:latin typeface="Sitka Small" pitchFamily="2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Sitka Small" pitchFamily="2" charset="0"/>
                <a:cs typeface="Times New Roman" panose="02020603050405020304" pitchFamily="18" charset="0"/>
              </a:rPr>
              <a:t>  STORE AND CLEAN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FF00"/>
              </a:solidFill>
              <a:latin typeface="Sitka Small" pitchFamily="2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Sitka Small" pitchFamily="2" charset="0"/>
                <a:cs typeface="Times New Roman" panose="02020603050405020304" pitchFamily="18" charset="0"/>
              </a:rPr>
              <a:t>  MIGRATE DATA TO A MYSQL DATA WAREHOUSE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FF00"/>
              </a:solidFill>
              <a:latin typeface="Sitka Small" pitchFamily="2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Sitka Small" pitchFamily="2" charset="0"/>
                <a:cs typeface="Times New Roman" panose="02020603050405020304" pitchFamily="18" charset="0"/>
              </a:rPr>
              <a:t>  QUERY THE SQL DATA WAREHOUSE</a:t>
            </a:r>
          </a:p>
          <a:p>
            <a:pPr marL="0" indent="0">
              <a:buNone/>
            </a:pPr>
            <a:endParaRPr lang="en-US" sz="2400" dirty="0">
              <a:solidFill>
                <a:srgbClr val="FFFF00"/>
              </a:solidFill>
              <a:latin typeface="Sitka Small" pitchFamily="2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Sitka Small" pitchFamily="2" charset="0"/>
                <a:cs typeface="Times New Roman" panose="02020603050405020304" pitchFamily="18" charset="0"/>
              </a:rPr>
              <a:t>  DISPLAY DATA IN THE STREAMLIT APP</a:t>
            </a:r>
            <a:endParaRPr lang="en-IN" sz="2400" dirty="0">
              <a:solidFill>
                <a:srgbClr val="FFFF00"/>
              </a:solidFill>
              <a:latin typeface="Sitka Small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37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8602-F269-C683-738A-ADC20CE3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GET API KEY </a:t>
            </a:r>
            <a:br>
              <a:rPr lang="en-US" dirty="0">
                <a:solidFill>
                  <a:srgbClr val="FFFF00"/>
                </a:solidFill>
              </a:rPr>
            </a:b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2631C-7B17-D5DA-E5C2-1E18BF712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57080"/>
            <a:ext cx="10820400" cy="43616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sz="33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3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https://console.cloud.google.com/cloud-resource-manager</a:t>
            </a:r>
            <a:endParaRPr lang="en-US" sz="33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 ‘Create a project’ from “google cloud console”  , We can ‘enable’ the    “API Key and Services”.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Enabled the “API Key &amp; Services”, We can Click and ‘Enable’ the       “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API V3” – Library.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Now , Create Credentials - &gt; API  Key -&gt; Created API Key Successfully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the API KEY &amp; Paste into the Python code</a:t>
            </a:r>
          </a:p>
          <a:p>
            <a:pPr marL="0" indent="0">
              <a:buNone/>
            </a:pPr>
            <a:endParaRPr lang="en-IN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73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3729-093F-8FF3-9F78-F927600E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63950"/>
            <a:ext cx="8610600" cy="121605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API KEY CREATION - SCREENSHOTS</a:t>
            </a:r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A80172-167F-255E-79DD-8D4FC9C53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74" y="1348033"/>
            <a:ext cx="9587059" cy="5354425"/>
          </a:xfrm>
        </p:spPr>
      </p:pic>
    </p:spTree>
    <p:extLst>
      <p:ext uri="{BB962C8B-B14F-4D97-AF65-F5344CB8AC3E}">
        <p14:creationId xmlns:p14="http://schemas.microsoft.com/office/powerpoint/2010/main" val="379396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4A09-672A-5F18-8B77-F9588E73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We can Import the Following packages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E255E-8D13-C2ED-2EEB-8928E777D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mysql.connector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googleapiclient.discovery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googleapiclient.errors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HttpError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json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pandas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pd</a:t>
            </a:r>
          </a:p>
          <a:p>
            <a:pPr marL="457200" indent="-457200">
              <a:buFont typeface="+mj-lt"/>
              <a:buAutoNum type="arabicPeriod"/>
            </a:pP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isodate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datetime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time</a:t>
            </a:r>
          </a:p>
          <a:p>
            <a:pPr marL="457200" indent="-457200">
              <a:buFont typeface="+mj-lt"/>
              <a:buAutoNum type="arabicPeriod"/>
            </a:pP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streamlit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matplotlib.pyplot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seaborn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sns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12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F087-2573-605E-063F-0762EEC0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KEY CONNECTIONS</a:t>
            </a:r>
            <a:endParaRPr lang="en-IN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787E-31E3-0BC1-BC30-86AD25AA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2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We can import the package “</a:t>
            </a:r>
            <a:r>
              <a:rPr lang="en-IN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sz="2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googleapiclient.discovery</a:t>
            </a:r>
            <a:r>
              <a:rPr lang="en-IN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”</a:t>
            </a:r>
            <a:endParaRPr lang="en-IN" sz="2800" b="0" dirty="0">
              <a:solidFill>
                <a:srgbClr val="569CD6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2800" b="0" dirty="0">
              <a:solidFill>
                <a:srgbClr val="569CD6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IN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Api</a:t>
            </a:r>
            <a:r>
              <a:rPr lang="en-IN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br>
              <a:rPr lang="en-IN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N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sz="2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api</a:t>
            </a:r>
            <a:r>
              <a:rPr lang="en-IN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"AIzaSyAQ_1wcuCYHmdRLYrCqO3D-Nvwx8MXn0-o"</a:t>
            </a:r>
            <a:r>
              <a:rPr lang="en-IN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give Your API Key here</a:t>
            </a:r>
            <a:endParaRPr lang="en-IN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sz="2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api_service_name</a:t>
            </a:r>
            <a:r>
              <a:rPr lang="en-IN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N" sz="2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youtube</a:t>
            </a:r>
            <a:r>
              <a:rPr lang="en-IN" sz="2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endParaRPr lang="en-IN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sz="2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api_version</a:t>
            </a:r>
            <a:r>
              <a:rPr lang="en-IN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"v3"</a:t>
            </a:r>
            <a:r>
              <a:rPr lang="en-IN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</a:p>
          <a:p>
            <a:pPr marL="0" indent="0">
              <a:buNone/>
            </a:pPr>
            <a:br>
              <a:rPr lang="en-IN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N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sz="2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youtube</a:t>
            </a:r>
            <a:r>
              <a:rPr lang="en-IN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sz="2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googleapiclient.discovery.build</a:t>
            </a:r>
            <a:r>
              <a:rPr lang="en-IN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IN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sz="2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api_service_name</a:t>
            </a:r>
            <a:r>
              <a:rPr lang="en-IN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sz="2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api_version</a:t>
            </a:r>
            <a:r>
              <a:rPr lang="en-IN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sz="2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developerKey</a:t>
            </a:r>
            <a:r>
              <a:rPr lang="en-IN" sz="2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sz="2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api</a:t>
            </a:r>
            <a:r>
              <a:rPr lang="en-IN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N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N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IN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sz="2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youtube</a:t>
            </a:r>
            <a:endParaRPr lang="en-IN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N" sz="2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youtube</a:t>
            </a:r>
            <a:r>
              <a:rPr lang="en-IN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Api()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540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00AA-19FE-F4EE-0256-4C3DE084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MySQL Connection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08D39-B455-5AAF-1B72-400B26210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“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mysql.connector</a:t>
            </a:r>
            <a:r>
              <a:rPr lang="en-US" dirty="0"/>
              <a:t>” Package , We can connect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Mydb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mysql.connector.connect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host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‘’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    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give your host name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user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    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give your username     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password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give your password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database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''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give your database name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cursor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mydb.cursor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5920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880</TotalTime>
  <Words>824</Words>
  <Application>Microsoft Office PowerPoint</Application>
  <PresentationFormat>Widescreen</PresentationFormat>
  <Paragraphs>136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-apple-system</vt:lpstr>
      <vt:lpstr>Arial</vt:lpstr>
      <vt:lpstr>Century Gothic</vt:lpstr>
      <vt:lpstr>Consolas</vt:lpstr>
      <vt:lpstr>Sitka Small</vt:lpstr>
      <vt:lpstr>Times New Roman</vt:lpstr>
      <vt:lpstr>Wingdings</vt:lpstr>
      <vt:lpstr>Vapor Trail</vt:lpstr>
      <vt:lpstr>YouTube Data Harvesting and Warehousing using SQL and Stream lit</vt:lpstr>
      <vt:lpstr>Introduction</vt:lpstr>
      <vt:lpstr>PROBLEM STATEMENT </vt:lpstr>
      <vt:lpstr>APPROACH </vt:lpstr>
      <vt:lpstr>GET API KEY  </vt:lpstr>
      <vt:lpstr>API KEY CREATION - SCREENSHOTS</vt:lpstr>
      <vt:lpstr>We can Import the Following packages </vt:lpstr>
      <vt:lpstr>API KEY CONNECTIONS</vt:lpstr>
      <vt:lpstr>MySQL Connection</vt:lpstr>
      <vt:lpstr>Required Tools</vt:lpstr>
      <vt:lpstr>E T L Process</vt:lpstr>
      <vt:lpstr>Process and Transform the data</vt:lpstr>
      <vt:lpstr>Load the data</vt:lpstr>
      <vt:lpstr>E D A Process</vt:lpstr>
      <vt:lpstr>RUN STREAMLIT CODE IN PYTHON</vt:lpstr>
      <vt:lpstr>Streamlit  “home page”</vt:lpstr>
      <vt:lpstr>ADD DATA TO MYSQL</vt:lpstr>
      <vt:lpstr>VIEW “CHANNEL” TABLE</vt:lpstr>
      <vt:lpstr>VIEW “PLAYLIST” TABLE</vt:lpstr>
      <vt:lpstr>VIEW “VIDEO” TABLE</vt:lpstr>
      <vt:lpstr>VIEW “COMMENT” TABLE</vt:lpstr>
      <vt:lpstr>STREAMLIT “QUERY” PAGE</vt:lpstr>
      <vt:lpstr>QUERY – 1 </vt:lpstr>
      <vt:lpstr>QUERY – 2</vt:lpstr>
      <vt:lpstr>QUERY – 3</vt:lpstr>
      <vt:lpstr>QUERY – 4</vt:lpstr>
      <vt:lpstr>QUERY – 5 </vt:lpstr>
      <vt:lpstr>QUERY – 6</vt:lpstr>
      <vt:lpstr>QUERY – 7</vt:lpstr>
      <vt:lpstr>QUERY – 8</vt:lpstr>
      <vt:lpstr>QUERY – 9</vt:lpstr>
      <vt:lpstr>QUERY – 10</vt:lpstr>
      <vt:lpstr>RESULTS </vt:lpstr>
      <vt:lpstr>GITHUB LINK :</vt:lpstr>
      <vt:lpstr>PROJECT VIDEO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Data Harvesting and Warehousing using SQL and Streamlit</dc:title>
  <dc:creator>Hari yogesh ram B</dc:creator>
  <cp:lastModifiedBy>Hari yogesh ram B</cp:lastModifiedBy>
  <cp:revision>47</cp:revision>
  <dcterms:created xsi:type="dcterms:W3CDTF">2024-04-13T21:57:26Z</dcterms:created>
  <dcterms:modified xsi:type="dcterms:W3CDTF">2024-04-14T16:16:44Z</dcterms:modified>
</cp:coreProperties>
</file>