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630F8-CFF2-4414-8C80-971D86EA0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7F1B5-9975-4CC5-869F-C98F7F9FA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E8662-4030-4B5F-BCE8-611B7579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BF13-FD0A-46F7-82BF-91C959BA9F06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91B1F-D89F-4B52-BA5F-466634F9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03A75-78CE-4BCC-838A-77D37440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070D-46B2-474D-806F-BB37C8C6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3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35D8-6D34-4628-A508-4DA03E60A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AC630-38D6-45D1-87C7-21F99D4FD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E3D03-7604-4392-917A-CB9FA8AE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BF13-FD0A-46F7-82BF-91C959BA9F06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6EFE4-0146-4B0C-B000-815DB0D4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D1F62-E4FC-4054-96F1-2763A1BD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070D-46B2-474D-806F-BB37C8C6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0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DB1B5F-2712-424D-B382-4870D65B4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57F16-B397-46B3-8C9B-41D2F2371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098AF-9F63-42B9-B080-BB48F8CD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BF13-FD0A-46F7-82BF-91C959BA9F06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9F132-A68F-48B1-A475-2F07541C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A3397-83DE-496C-A70E-1CC1F9CF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070D-46B2-474D-806F-BB37C8C6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7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BDAA-6CD5-4E79-9057-20D5DFE8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55C1F-D784-4A5E-9F15-9F13586BA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088AA-C991-4879-AED4-9A553926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BF13-FD0A-46F7-82BF-91C959BA9F06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106BE-B189-419A-A4AF-63BD1047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799EB-43A4-42FB-8CA4-C3184327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070D-46B2-474D-806F-BB37C8C6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7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8E27-0848-4A3B-86C5-4DCF0C6F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ED6B9-8046-4B3F-8921-665CA9F08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D2822-B890-4A42-8561-3F711604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BF13-FD0A-46F7-82BF-91C959BA9F06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9018B-33A5-40AA-BB33-A05ACAF2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673A9-FEC3-47BB-BA3A-2D877507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070D-46B2-474D-806F-BB37C8C6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9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9D803-0787-4CA5-BDBD-C3220A17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C4B0F-1721-4CF1-A1DD-4903ACCBE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FA1EB-B57B-494E-8924-F0AE71C09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7186F-AA78-491E-B760-50470A52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BF13-FD0A-46F7-82BF-91C959BA9F06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56645-D87F-447A-BBA9-0FBF7DD4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CFCE2-C09F-4429-A41A-D0E6D663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070D-46B2-474D-806F-BB37C8C6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6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F7A6-28CD-4AE2-BF32-005E0DA24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A9140-378D-4E40-BDE1-A86D177FA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AC9A1-C820-4B52-9DB7-9B190A8FE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4C945-46C9-4217-879B-B3212CBEA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A1405-4599-4CB0-B6B7-BEFFAEDB4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3CC78-4F4C-4D03-BA2F-10E892D0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BF13-FD0A-46F7-82BF-91C959BA9F06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BA115-5A44-44A0-91C4-7ABA85D2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42C56-F3A0-4DE4-B207-0B825A9A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070D-46B2-474D-806F-BB37C8C6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2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10FD-FD0A-48A8-9C6E-C1B9F42F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28FAA-F8F3-414D-AAFF-A826FD4F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BF13-FD0A-46F7-82BF-91C959BA9F06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ABFD3-7778-44EA-A3B7-3116D5B3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C2C3F-EE73-427A-A536-CD09CE35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070D-46B2-474D-806F-BB37C8C6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8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2F47E-F73F-4190-ABDA-6BAED645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BF13-FD0A-46F7-82BF-91C959BA9F06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33A16C-A3DB-4EE9-8472-34557F52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5E0E9-19AD-4F2D-86F6-0632D0A0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070D-46B2-474D-806F-BB37C8C6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0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FA6B-F66B-4932-AE31-6B6EA524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226E7-AC8B-4595-BBE7-082076CD9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441C1-1FFF-4492-A1D8-A156FABD2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968B2-B8A9-4D40-9278-4CD70FB5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BF13-FD0A-46F7-82BF-91C959BA9F06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427AB-6F30-4430-8980-234625D2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DC03A-336E-4F84-8B2F-61460946C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070D-46B2-474D-806F-BB37C8C6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5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B567-5774-4FD1-AC7E-7F3E7216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CEBA5D-5F00-414D-A9C4-6A899711E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AD682-3A7C-44D3-BB99-C8BED0A1B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F2863-1937-4837-85C1-0F485938C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9BF13-FD0A-46F7-82BF-91C959BA9F06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7668D-EA59-4038-AB50-56AD05EC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C3950-B72D-4E65-86E8-7340D4C1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070D-46B2-474D-806F-BB37C8C6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8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9B0AE-34FB-4EEE-BA12-5880AB20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D8B70-CCE5-4A9F-AB9B-65B7B8E7F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9DAC8-C22E-437B-8DBB-E80134AE8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9BF13-FD0A-46F7-82BF-91C959BA9F06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4BFBF-4389-42B9-86B4-17508FFB7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B922D-9949-49DE-A0D6-5BCB7EFF4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2070D-46B2-474D-806F-BB37C8C68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profile/hariz.hisham#!/vizhome/first_checkpoint/Trends?publish=ye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chicago.org/Education/Chicago-Public-Schools-School-Locations-SY1819/8vyn-k2j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ABF9-AB79-4510-9219-5647AD884A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Checkpoint Documentation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78E05-A6E0-412F-9CC2-2AC195A118C7}"/>
              </a:ext>
            </a:extLst>
          </p:cNvPr>
          <p:cNvSpPr txBox="1"/>
          <p:nvPr/>
        </p:nvSpPr>
        <p:spPr>
          <a:xfrm>
            <a:off x="814388" y="3990975"/>
            <a:ext cx="1056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https://public.tableau.com/profile/hariz.hisham#!/vizhome/first_checkpoint/Trends?publish=yes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091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05E6A-85CA-46C3-AB03-CCB7427C112B}"/>
              </a:ext>
            </a:extLst>
          </p:cNvPr>
          <p:cNvSpPr txBox="1"/>
          <p:nvPr/>
        </p:nvSpPr>
        <p:spPr>
          <a:xfrm>
            <a:off x="1881188" y="471847"/>
            <a:ext cx="8429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Finally, I wanted a conservative chart that showed trends of violations over time. Hopefully, this would help answer the question if the Chicago PD are doing a good job of implementing speed cameras.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To do this, I employed a simple line chart, but split it into top 10 </a:t>
            </a:r>
            <a:r>
              <a:rPr lang="en-US" dirty="0" err="1"/>
              <a:t>zipcodes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012B53-B60F-418D-B7B4-287C4630C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8" y="2063538"/>
            <a:ext cx="8429625" cy="432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5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F3816D-5A47-45A6-B670-E5ABB6AA3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2071002"/>
            <a:ext cx="10088880" cy="22474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1BC12B-19AA-40E3-9332-6B7BB045B75B}"/>
              </a:ext>
            </a:extLst>
          </p:cNvPr>
          <p:cNvSpPr txBox="1"/>
          <p:nvPr/>
        </p:nvSpPr>
        <p:spPr>
          <a:xfrm>
            <a:off x="2581275" y="781050"/>
            <a:ext cx="702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 first saw this comment made by Hale about the dataset being updated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B7E2-357B-4C03-9344-5C24AAA6FC2B}"/>
              </a:ext>
            </a:extLst>
          </p:cNvPr>
          <p:cNvSpPr txBox="1"/>
          <p:nvPr/>
        </p:nvSpPr>
        <p:spPr>
          <a:xfrm>
            <a:off x="1881188" y="5555218"/>
            <a:ext cx="842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 was the exact solution I needed to divide the dataset into geographic regions</a:t>
            </a:r>
          </a:p>
        </p:txBody>
      </p:sp>
    </p:spTree>
    <p:extLst>
      <p:ext uri="{BB962C8B-B14F-4D97-AF65-F5344CB8AC3E}">
        <p14:creationId xmlns:p14="http://schemas.microsoft.com/office/powerpoint/2010/main" val="28735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C7F948-BA2F-43A6-B86B-A5B4F2DC2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0" y="2005922"/>
            <a:ext cx="11145520" cy="28461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62AD5F-71E5-4973-B09F-D2C4C8A97A31}"/>
              </a:ext>
            </a:extLst>
          </p:cNvPr>
          <p:cNvSpPr txBox="1"/>
          <p:nvPr/>
        </p:nvSpPr>
        <p:spPr>
          <a:xfrm>
            <a:off x="1881188" y="1030843"/>
            <a:ext cx="842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Then, Marvin gave this really great tip to get the </a:t>
            </a:r>
            <a:r>
              <a:rPr lang="en-US" dirty="0" err="1"/>
              <a:t>Zipcode</a:t>
            </a:r>
            <a:r>
              <a:rPr lang="en-US" dirty="0"/>
              <a:t> using the ward number</a:t>
            </a:r>
          </a:p>
        </p:txBody>
      </p:sp>
    </p:spTree>
    <p:extLst>
      <p:ext uri="{BB962C8B-B14F-4D97-AF65-F5344CB8AC3E}">
        <p14:creationId xmlns:p14="http://schemas.microsoft.com/office/powerpoint/2010/main" val="339795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6F53D7-9D77-4B93-A5DE-458ECFFD4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67" y="1280160"/>
            <a:ext cx="9585867" cy="48977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5F0531-5618-42F4-B1EC-3AF5C160D8B4}"/>
              </a:ext>
            </a:extLst>
          </p:cNvPr>
          <p:cNvSpPr txBox="1"/>
          <p:nvPr/>
        </p:nvSpPr>
        <p:spPr>
          <a:xfrm>
            <a:off x="1881187" y="556302"/>
            <a:ext cx="8429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 then came up with this very boring heatmap as my first iteration – which doesn’t really say much</a:t>
            </a:r>
          </a:p>
        </p:txBody>
      </p:sp>
    </p:spTree>
    <p:extLst>
      <p:ext uri="{BB962C8B-B14F-4D97-AF65-F5344CB8AC3E}">
        <p14:creationId xmlns:p14="http://schemas.microsoft.com/office/powerpoint/2010/main" val="73938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AF27DA-1B2D-49C2-BF68-DC4D17879ABF}"/>
              </a:ext>
            </a:extLst>
          </p:cNvPr>
          <p:cNvSpPr txBox="1"/>
          <p:nvPr/>
        </p:nvSpPr>
        <p:spPr>
          <a:xfrm>
            <a:off x="1881187" y="556302"/>
            <a:ext cx="842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 decided to pivot, and downloaded Chicago school information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3AA447-A8FE-4A2B-AC9A-67DDAC553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818" y="1351279"/>
            <a:ext cx="4606670" cy="46145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0C9731-DEB1-4949-B0E1-022678C3D697}"/>
              </a:ext>
            </a:extLst>
          </p:cNvPr>
          <p:cNvSpPr txBox="1"/>
          <p:nvPr/>
        </p:nvSpPr>
        <p:spPr>
          <a:xfrm>
            <a:off x="6604000" y="3196886"/>
            <a:ext cx="482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https://data.cityofchicago.org/Education/Chicago-Public-Schools-School-Locations-SY1819/8vyn-k2j3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6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EE987B-6C68-4829-A35C-6C4386501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663" y="1934010"/>
            <a:ext cx="7644674" cy="43042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7F10F3-DC2C-4BD3-BE4D-3AC492311F09}"/>
              </a:ext>
            </a:extLst>
          </p:cNvPr>
          <p:cNvSpPr txBox="1"/>
          <p:nvPr/>
        </p:nvSpPr>
        <p:spPr>
          <a:xfrm>
            <a:off x="1881187" y="820462"/>
            <a:ext cx="842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is what my merged dataset looks like in Tableau…</a:t>
            </a:r>
          </a:p>
        </p:txBody>
      </p:sp>
    </p:spTree>
    <p:extLst>
      <p:ext uri="{BB962C8B-B14F-4D97-AF65-F5344CB8AC3E}">
        <p14:creationId xmlns:p14="http://schemas.microsoft.com/office/powerpoint/2010/main" val="113037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FB105D-35B6-447A-A559-40764152F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1270982"/>
            <a:ext cx="9845040" cy="51333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1E3148-1F5A-4850-A303-04B1F18FAA6A}"/>
              </a:ext>
            </a:extLst>
          </p:cNvPr>
          <p:cNvSpPr txBox="1"/>
          <p:nvPr/>
        </p:nvSpPr>
        <p:spPr>
          <a:xfrm>
            <a:off x="1881187" y="729022"/>
            <a:ext cx="842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 this is the first chart I’m </a:t>
            </a:r>
            <a:r>
              <a:rPr lang="en-US" i="1" dirty="0"/>
              <a:t>happy</a:t>
            </a:r>
            <a:r>
              <a:rPr lang="en-US" dirty="0"/>
              <a:t> with</a:t>
            </a:r>
          </a:p>
        </p:txBody>
      </p:sp>
    </p:spTree>
    <p:extLst>
      <p:ext uri="{BB962C8B-B14F-4D97-AF65-F5344CB8AC3E}">
        <p14:creationId xmlns:p14="http://schemas.microsoft.com/office/powerpoint/2010/main" val="2089816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63A43C-A7A6-4799-A2FB-B6CF9D0069CA}"/>
              </a:ext>
            </a:extLst>
          </p:cNvPr>
          <p:cNvSpPr txBox="1"/>
          <p:nvPr/>
        </p:nvSpPr>
        <p:spPr>
          <a:xfrm>
            <a:off x="1881187" y="729022"/>
            <a:ext cx="842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Next, I took some pointers in class and attempted to include a calculated field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8D242-A97E-4F17-AFF2-C0A22F470EC9}"/>
              </a:ext>
            </a:extLst>
          </p:cNvPr>
          <p:cNvSpPr txBox="1"/>
          <p:nvPr/>
        </p:nvSpPr>
        <p:spPr>
          <a:xfrm>
            <a:off x="1881187" y="1205272"/>
            <a:ext cx="8429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do this, I calculated the number of schools per </a:t>
            </a:r>
            <a:r>
              <a:rPr lang="en-US" dirty="0" err="1"/>
              <a:t>Zipcode</a:t>
            </a:r>
            <a:r>
              <a:rPr lang="en-US" dirty="0"/>
              <a:t> using Python and merged it back onto the original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A791CD-5F9E-4360-94DD-85612248F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60" y="1958171"/>
            <a:ext cx="8869680" cy="47034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71FD7A-1C0A-4D7D-9772-A654029EFDBD}"/>
              </a:ext>
            </a:extLst>
          </p:cNvPr>
          <p:cNvSpPr/>
          <p:nvPr/>
        </p:nvSpPr>
        <p:spPr>
          <a:xfrm>
            <a:off x="9753600" y="3095625"/>
            <a:ext cx="942975" cy="31908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01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E5178A-C0B8-46C2-90E1-9304F6CB0DDA}"/>
              </a:ext>
            </a:extLst>
          </p:cNvPr>
          <p:cNvSpPr txBox="1"/>
          <p:nvPr/>
        </p:nvSpPr>
        <p:spPr>
          <a:xfrm>
            <a:off x="1881188" y="471847"/>
            <a:ext cx="8429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 this is what I came up with by using calculated fields (school number * violations), filtered to top 10 </a:t>
            </a:r>
            <a:r>
              <a:rPr lang="en-US" dirty="0" err="1"/>
              <a:t>Zipcodes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017419-F8AF-452D-A26C-49315C93A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94" y="1273011"/>
            <a:ext cx="10310813" cy="52742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3346D5-FD34-476B-8BCE-3E0131F7FDCA}"/>
              </a:ext>
            </a:extLst>
          </p:cNvPr>
          <p:cNvSpPr txBox="1"/>
          <p:nvPr/>
        </p:nvSpPr>
        <p:spPr>
          <a:xfrm>
            <a:off x="8801100" y="3437820"/>
            <a:ext cx="1952625" cy="203132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idea is that zips with more schools AND higher num of violations are a safety risk to households as well</a:t>
            </a:r>
          </a:p>
        </p:txBody>
      </p:sp>
    </p:spTree>
    <p:extLst>
      <p:ext uri="{BB962C8B-B14F-4D97-AF65-F5344CB8AC3E}">
        <p14:creationId xmlns:p14="http://schemas.microsoft.com/office/powerpoint/2010/main" val="923716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267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First Checkpoint Documentation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Checkpoint Documentation</dc:title>
  <dc:creator>Hariz Hisham</dc:creator>
  <cp:lastModifiedBy>Hariz Hisham</cp:lastModifiedBy>
  <cp:revision>6</cp:revision>
  <dcterms:created xsi:type="dcterms:W3CDTF">2019-04-29T04:34:45Z</dcterms:created>
  <dcterms:modified xsi:type="dcterms:W3CDTF">2019-04-29T06:39:35Z</dcterms:modified>
</cp:coreProperties>
</file>