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Viga"/>
      <p:regular r:id="rId39"/>
    </p:embeddedFont>
    <p:embeddedFont>
      <p:font typeface="DM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regular.fntdata"/><Relationship Id="rId20" Type="http://schemas.openxmlformats.org/officeDocument/2006/relationships/slide" Target="slides/slide15.xml"/><Relationship Id="rId42" Type="http://schemas.openxmlformats.org/officeDocument/2006/relationships/font" Target="fonts/DMSans-italic.fntdata"/><Relationship Id="rId41" Type="http://schemas.openxmlformats.org/officeDocument/2006/relationships/font" Target="fonts/DM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DM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Vig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21984602217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21984602217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6bf9e599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6bf9e599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21984602217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21984602217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21d3b11832a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21d3b11832a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21d3b11832a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21d3b11832a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21984602217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21984602217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21d3b11832a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21d3b11832a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21d3b11832a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21d3b11832a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21984602217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21984602217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21984602217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21984602217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6bb4ddd66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bb4ddd66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21d3b11832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21d3b11832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21d3b11832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21d3b11832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21d3b11832a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21d3b11832a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21d3b11832a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21d3b11832a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21d3b11832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21d3b11832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21d3b11832a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21d3b11832a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6bdca54fc3_0_26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6bdca54fc3_0_26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6bdca54fc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6bdca54fc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21d3b11832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21d3b11832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21d3b11832a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21d3b11832a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6bb4ddd66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bb4ddd66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21d3b11832a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6" name="Google Shape;1716;g21d3b11832a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6bdca54fc3_0_26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6bdca54fc3_0_26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6bdca54fc3_0_26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6bdca54fc3_0_26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6bdca54fc3_0_27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6bdca54fc3_0_27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6bb4ddd66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bb4ddd66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19846022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19846022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6bdca54fc3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6bdca54fc3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6bdca54fc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6bdca54fc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1984602217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1984602217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6bdca54fc3_0_26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6bdca54fc3_0_26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1" name="Google Shape;11;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64" name="Google Shape;64;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65" name="Google Shape;65;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66" name="Google Shape;66;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67" name="Google Shape;67;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68" name="Google Shape;68;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69" name="Google Shape;69;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70" name="Google Shape;70;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71" name="Google Shape;71;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72" name="Google Shape;72;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73" name="Google Shape;73;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74" name="Google Shape;74;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75" name="Google Shape;75;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76" name="Google Shape;7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77" name="Shape 77"/>
        <p:cNvGrpSpPr/>
        <p:nvPr/>
      </p:nvGrpSpPr>
      <p:grpSpPr>
        <a:xfrm>
          <a:off x="0" y="0"/>
          <a:ext cx="0" cy="0"/>
          <a:chOff x="0" y="0"/>
          <a:chExt cx="0" cy="0"/>
        </a:xfrm>
      </p:grpSpPr>
      <p:cxnSp>
        <p:nvCxnSpPr>
          <p:cNvPr id="78" name="Google Shape;78;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9" name="Google Shape;79;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81" name="Google Shape;8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82" name="Shape 82"/>
        <p:cNvGrpSpPr/>
        <p:nvPr/>
      </p:nvGrpSpPr>
      <p:grpSpPr>
        <a:xfrm>
          <a:off x="0" y="0"/>
          <a:ext cx="0" cy="0"/>
          <a:chOff x="0" y="0"/>
          <a:chExt cx="0" cy="0"/>
        </a:xfrm>
      </p:grpSpPr>
      <p:cxnSp>
        <p:nvCxnSpPr>
          <p:cNvPr id="83" name="Google Shape;83;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84" name="Google Shape;84;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7" name="Google Shape;8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88" name="Shape 88"/>
        <p:cNvGrpSpPr/>
        <p:nvPr/>
      </p:nvGrpSpPr>
      <p:grpSpPr>
        <a:xfrm>
          <a:off x="0" y="0"/>
          <a:ext cx="0" cy="0"/>
          <a:chOff x="0" y="0"/>
          <a:chExt cx="0" cy="0"/>
        </a:xfrm>
      </p:grpSpPr>
      <p:cxnSp>
        <p:nvCxnSpPr>
          <p:cNvPr id="89" name="Google Shape;89;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0" name="Google Shape;90;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3" name="Google Shape;93;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5" name="Google Shape;9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96" name="Shape 96"/>
        <p:cNvGrpSpPr/>
        <p:nvPr/>
      </p:nvGrpSpPr>
      <p:grpSpPr>
        <a:xfrm>
          <a:off x="0" y="0"/>
          <a:ext cx="0" cy="0"/>
          <a:chOff x="0" y="0"/>
          <a:chExt cx="0" cy="0"/>
        </a:xfrm>
      </p:grpSpPr>
      <p:cxnSp>
        <p:nvCxnSpPr>
          <p:cNvPr id="97" name="Google Shape;97;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98" name="Google Shape;98;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 name="Google Shape;99;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Google Shape;100;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1" name="Google Shape;101;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2" name="Google Shape;102;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3" name="Google Shape;103;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5" name="Google Shape;10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106" name="Shape 106"/>
        <p:cNvGrpSpPr/>
        <p:nvPr/>
      </p:nvGrpSpPr>
      <p:grpSpPr>
        <a:xfrm>
          <a:off x="0" y="0"/>
          <a:ext cx="0" cy="0"/>
          <a:chOff x="0" y="0"/>
          <a:chExt cx="0" cy="0"/>
        </a:xfrm>
      </p:grpSpPr>
      <p:cxnSp>
        <p:nvCxnSpPr>
          <p:cNvPr id="107" name="Google Shape;107;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8" name="Google Shape;108;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0" name="Google Shape;110;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1" name="Google Shape;111;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2" name="Google Shape;112;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3" name="Google Shape;11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16" name="Google Shape;116;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
        <p:nvSpPr>
          <p:cNvPr id="118" name="Google Shape;11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19" name="Shape 119"/>
        <p:cNvGrpSpPr/>
        <p:nvPr/>
      </p:nvGrpSpPr>
      <p:grpSpPr>
        <a:xfrm>
          <a:off x="0" y="0"/>
          <a:ext cx="0" cy="0"/>
          <a:chOff x="0" y="0"/>
          <a:chExt cx="0" cy="0"/>
        </a:xfrm>
      </p:grpSpPr>
      <p:cxnSp>
        <p:nvCxnSpPr>
          <p:cNvPr id="120" name="Google Shape;120;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1" name="Google Shape;121;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5" name="Google Shape;15;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6" name="Google Shape;16;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23" name="Shape 123"/>
        <p:cNvGrpSpPr/>
        <p:nvPr/>
      </p:nvGrpSpPr>
      <p:grpSpPr>
        <a:xfrm>
          <a:off x="0" y="0"/>
          <a:ext cx="0" cy="0"/>
          <a:chOff x="0" y="0"/>
          <a:chExt cx="0" cy="0"/>
        </a:xfrm>
      </p:grpSpPr>
      <p:cxnSp>
        <p:nvCxnSpPr>
          <p:cNvPr id="124" name="Google Shape;12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25" name="Google Shape;12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6" name="Google Shape;12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8" name="Google Shape;12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9" name="Google Shape;12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0" name="Google Shape;13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1" name="Google Shape;13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2" name="Google Shape;13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3" name="Google Shape;13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7" name="Google Shape;137;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38" name="Google Shape;138;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39" name="Google Shape;13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40" name="Shape 140"/>
        <p:cNvGrpSpPr/>
        <p:nvPr/>
      </p:nvGrpSpPr>
      <p:grpSpPr>
        <a:xfrm>
          <a:off x="0" y="0"/>
          <a:ext cx="0" cy="0"/>
          <a:chOff x="0" y="0"/>
          <a:chExt cx="0" cy="0"/>
        </a:xfrm>
      </p:grpSpPr>
      <p:cxnSp>
        <p:nvCxnSpPr>
          <p:cNvPr id="141" name="Google Shape;141;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42" name="Google Shape;142;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3" name="Google Shape;143;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4" name="Google Shape;144;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5" name="Google Shape;145;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6" name="Google Shape;146;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7" name="Google Shape;147;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8" name="Google Shape;148;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9" name="Google Shape;149;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0" name="Google Shape;150;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1" name="Google Shape;151;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2" name="Google Shape;152;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3" name="Google Shape;153;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4" name="Google Shape;154;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5" name="Google Shape;15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56" name="Shape 156"/>
        <p:cNvGrpSpPr/>
        <p:nvPr/>
      </p:nvGrpSpPr>
      <p:grpSpPr>
        <a:xfrm>
          <a:off x="0" y="0"/>
          <a:ext cx="0" cy="0"/>
          <a:chOff x="0" y="0"/>
          <a:chExt cx="0" cy="0"/>
        </a:xfrm>
      </p:grpSpPr>
      <p:cxnSp>
        <p:nvCxnSpPr>
          <p:cNvPr id="157" name="Google Shape;157;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58" name="Google Shape;158;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0" name="Google Shape;160;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1" name="Google Shape;161;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2" name="Google Shape;162;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 name="Google Shape;163;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4" name="Google Shape;164;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5" name="Google Shape;16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66" name="Shape 166"/>
        <p:cNvGrpSpPr/>
        <p:nvPr/>
      </p:nvGrpSpPr>
      <p:grpSpPr>
        <a:xfrm>
          <a:off x="0" y="0"/>
          <a:ext cx="0" cy="0"/>
          <a:chOff x="0" y="0"/>
          <a:chExt cx="0" cy="0"/>
        </a:xfrm>
      </p:grpSpPr>
      <p:sp>
        <p:nvSpPr>
          <p:cNvPr id="167" name="Google Shape;167;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8" name="Google Shape;168;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69" name="Google Shape;169;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
        <p:nvSpPr>
          <p:cNvPr id="170" name="Google Shape;17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71" name="Shape 171"/>
        <p:cNvGrpSpPr/>
        <p:nvPr/>
      </p:nvGrpSpPr>
      <p:grpSpPr>
        <a:xfrm>
          <a:off x="0" y="0"/>
          <a:ext cx="0" cy="0"/>
          <a:chOff x="0" y="0"/>
          <a:chExt cx="0" cy="0"/>
        </a:xfrm>
      </p:grpSpPr>
      <p:sp>
        <p:nvSpPr>
          <p:cNvPr id="172" name="Google Shape;172;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73" name="Google Shape;173;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74" name="Google Shape;174;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5" name="Google Shape;17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20" name="Google Shape;20;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1" name="Google Shape;21;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 name="Google Shape;2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23" name="Shape 23"/>
        <p:cNvGrpSpPr/>
        <p:nvPr/>
      </p:nvGrpSpPr>
      <p:grpSpPr>
        <a:xfrm>
          <a:off x="0" y="0"/>
          <a:ext cx="0" cy="0"/>
          <a:chOff x="0" y="0"/>
          <a:chExt cx="0" cy="0"/>
        </a:xfrm>
      </p:grpSpPr>
      <p:sp>
        <p:nvSpPr>
          <p:cNvPr id="24" name="Google Shape;24;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6" name="Google Shape;26;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7" name="Google Shape;27;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cxnSp>
        <p:nvCxnSpPr>
          <p:cNvPr id="30" name="Google Shape;30;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1" name="Google Shape;31;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5" name="Google Shape;35;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7" name="Google Shape;3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
        <p:nvSpPr>
          <p:cNvPr id="40" name="Google Shape;4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43" name="Google Shape;43;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44" name="Google Shape;44;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45" name="Google Shape;45;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47" name="Shape 47"/>
        <p:cNvGrpSpPr/>
        <p:nvPr/>
      </p:nvGrpSpPr>
      <p:grpSpPr>
        <a:xfrm>
          <a:off x="0" y="0"/>
          <a:ext cx="0" cy="0"/>
          <a:chOff x="0" y="0"/>
          <a:chExt cx="0" cy="0"/>
        </a:xfrm>
      </p:grpSpPr>
      <p:sp>
        <p:nvSpPr>
          <p:cNvPr id="48" name="Google Shape;48;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 name="Google Shape;49;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50" name="Google Shape;5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2"/>
                </a:solidFill>
                <a:latin typeface="DM Sans"/>
                <a:ea typeface="DM Sans"/>
                <a:cs typeface="DM Sans"/>
                <a:sym typeface="DM Sans"/>
              </a:defRPr>
            </a:lvl1pPr>
            <a:lvl2pPr lvl="1" algn="r">
              <a:buNone/>
              <a:defRPr sz="1300">
                <a:solidFill>
                  <a:schemeClr val="lt2"/>
                </a:solidFill>
                <a:latin typeface="DM Sans"/>
                <a:ea typeface="DM Sans"/>
                <a:cs typeface="DM Sans"/>
                <a:sym typeface="DM Sans"/>
              </a:defRPr>
            </a:lvl2pPr>
            <a:lvl3pPr lvl="2" algn="r">
              <a:buNone/>
              <a:defRPr sz="1300">
                <a:solidFill>
                  <a:schemeClr val="lt2"/>
                </a:solidFill>
                <a:latin typeface="DM Sans"/>
                <a:ea typeface="DM Sans"/>
                <a:cs typeface="DM Sans"/>
                <a:sym typeface="DM Sans"/>
              </a:defRPr>
            </a:lvl3pPr>
            <a:lvl4pPr lvl="3" algn="r">
              <a:buNone/>
              <a:defRPr sz="1300">
                <a:solidFill>
                  <a:schemeClr val="lt2"/>
                </a:solidFill>
                <a:latin typeface="DM Sans"/>
                <a:ea typeface="DM Sans"/>
                <a:cs typeface="DM Sans"/>
                <a:sym typeface="DM Sans"/>
              </a:defRPr>
            </a:lvl4pPr>
            <a:lvl5pPr lvl="4" algn="r">
              <a:buNone/>
              <a:defRPr sz="1300">
                <a:solidFill>
                  <a:schemeClr val="lt2"/>
                </a:solidFill>
                <a:latin typeface="DM Sans"/>
                <a:ea typeface="DM Sans"/>
                <a:cs typeface="DM Sans"/>
                <a:sym typeface="DM Sans"/>
              </a:defRPr>
            </a:lvl5pPr>
            <a:lvl6pPr lvl="5" algn="r">
              <a:buNone/>
              <a:defRPr sz="1300">
                <a:solidFill>
                  <a:schemeClr val="lt2"/>
                </a:solidFill>
                <a:latin typeface="DM Sans"/>
                <a:ea typeface="DM Sans"/>
                <a:cs typeface="DM Sans"/>
                <a:sym typeface="DM Sans"/>
              </a:defRPr>
            </a:lvl6pPr>
            <a:lvl7pPr lvl="6" algn="r">
              <a:buNone/>
              <a:defRPr sz="1300">
                <a:solidFill>
                  <a:schemeClr val="lt2"/>
                </a:solidFill>
                <a:latin typeface="DM Sans"/>
                <a:ea typeface="DM Sans"/>
                <a:cs typeface="DM Sans"/>
                <a:sym typeface="DM Sans"/>
              </a:defRPr>
            </a:lvl7pPr>
            <a:lvl8pPr lvl="7" algn="r">
              <a:buNone/>
              <a:defRPr sz="1300">
                <a:solidFill>
                  <a:schemeClr val="lt2"/>
                </a:solidFill>
                <a:latin typeface="DM Sans"/>
                <a:ea typeface="DM Sans"/>
                <a:cs typeface="DM Sans"/>
                <a:sym typeface="DM Sans"/>
              </a:defRPr>
            </a:lvl8pPr>
            <a:lvl9pPr lvl="8" algn="r">
              <a:buNone/>
              <a:defRPr sz="1300">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ph type="ctrTitle"/>
          </p:nvPr>
        </p:nvSpPr>
        <p:spPr>
          <a:xfrm>
            <a:off x="4974350" y="951274"/>
            <a:ext cx="3769500" cy="21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POL-I-SEE:</a:t>
            </a:r>
            <a:endParaRPr>
              <a:solidFill>
                <a:schemeClr val="lt2"/>
              </a:solidFill>
            </a:endParaRPr>
          </a:p>
          <a:p>
            <a:pPr indent="0" lvl="0" marL="0" rtl="0" algn="l">
              <a:spcBef>
                <a:spcPts val="0"/>
              </a:spcBef>
              <a:spcAft>
                <a:spcPts val="0"/>
              </a:spcAft>
              <a:buNone/>
            </a:pPr>
            <a:r>
              <a:rPr lang="en">
                <a:solidFill>
                  <a:schemeClr val="lt2"/>
                </a:solidFill>
              </a:rPr>
              <a:t>The Policy Reader App</a:t>
            </a:r>
            <a:endParaRPr>
              <a:solidFill>
                <a:schemeClr val="lt2"/>
              </a:solidFill>
            </a:endParaRPr>
          </a:p>
        </p:txBody>
      </p:sp>
      <p:sp>
        <p:nvSpPr>
          <p:cNvPr id="182" name="Google Shape;182;p27"/>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2"/>
                </a:solidFill>
                <a:latin typeface="Viga"/>
                <a:ea typeface="Viga"/>
                <a:cs typeface="Viga"/>
                <a:sym typeface="Viga"/>
              </a:rPr>
              <a:t>“With Pol-I-See, Know Your App’s Privacy”</a:t>
            </a:r>
            <a:endParaRPr sz="2100">
              <a:solidFill>
                <a:schemeClr val="lt2"/>
              </a:solidFill>
              <a:latin typeface="Viga"/>
              <a:ea typeface="Viga"/>
              <a:cs typeface="Viga"/>
              <a:sym typeface="Viga"/>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a:solidFill>
                <a:schemeClr val="lt2"/>
              </a:solidFill>
            </a:endParaRPr>
          </a:p>
        </p:txBody>
      </p:sp>
      <p:grpSp>
        <p:nvGrpSpPr>
          <p:cNvPr id="183" name="Google Shape;183;p27"/>
          <p:cNvGrpSpPr/>
          <p:nvPr/>
        </p:nvGrpSpPr>
        <p:grpSpPr>
          <a:xfrm>
            <a:off x="196269" y="-35131"/>
            <a:ext cx="4117010" cy="5284424"/>
            <a:chOff x="196269" y="-35131"/>
            <a:chExt cx="4117010" cy="5284424"/>
          </a:xfrm>
        </p:grpSpPr>
        <p:grpSp>
          <p:nvGrpSpPr>
            <p:cNvPr id="184" name="Google Shape;184;p27"/>
            <p:cNvGrpSpPr/>
            <p:nvPr/>
          </p:nvGrpSpPr>
          <p:grpSpPr>
            <a:xfrm>
              <a:off x="196269" y="-35131"/>
              <a:ext cx="4117010" cy="4393434"/>
              <a:chOff x="43869" y="-35131"/>
              <a:chExt cx="4117010" cy="4393434"/>
            </a:xfrm>
          </p:grpSpPr>
          <p:sp>
            <p:nvSpPr>
              <p:cNvPr id="185" name="Google Shape;185;p27"/>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7"/>
              <p:cNvGrpSpPr/>
              <p:nvPr/>
            </p:nvGrpSpPr>
            <p:grpSpPr>
              <a:xfrm>
                <a:off x="43869" y="-35131"/>
                <a:ext cx="4117010" cy="4393434"/>
                <a:chOff x="-6861500" y="-774675"/>
                <a:chExt cx="4221275" cy="4504700"/>
              </a:xfrm>
            </p:grpSpPr>
            <p:sp>
              <p:nvSpPr>
                <p:cNvPr id="187" name="Google Shape;187;p27"/>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7" name="Google Shape;307;p27"/>
            <p:cNvGrpSpPr/>
            <p:nvPr/>
          </p:nvGrpSpPr>
          <p:grpSpPr>
            <a:xfrm rot="10800000">
              <a:off x="3474186" y="4232201"/>
              <a:ext cx="183381" cy="1017092"/>
              <a:chOff x="-5634475" y="-504725"/>
              <a:chExt cx="188025" cy="1042850"/>
            </a:xfrm>
          </p:grpSpPr>
          <p:sp>
            <p:nvSpPr>
              <p:cNvPr id="308" name="Google Shape;308;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7"/>
            <p:cNvGrpSpPr/>
            <p:nvPr/>
          </p:nvGrpSpPr>
          <p:grpSpPr>
            <a:xfrm rot="10800000">
              <a:off x="2618037" y="4358300"/>
              <a:ext cx="72367" cy="518274"/>
              <a:chOff x="-4201325" y="-449025"/>
              <a:chExt cx="74200" cy="531400"/>
            </a:xfrm>
          </p:grpSpPr>
          <p:sp>
            <p:nvSpPr>
              <p:cNvPr id="311" name="Google Shape;311;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14" name="Google Shape;314;p27"/>
          <p:cNvPicPr preferRelativeResize="0"/>
          <p:nvPr/>
        </p:nvPicPr>
        <p:blipFill>
          <a:blip r:embed="rId3">
            <a:alphaModFix/>
          </a:blip>
          <a:stretch>
            <a:fillRect/>
          </a:stretch>
        </p:blipFill>
        <p:spPr>
          <a:xfrm>
            <a:off x="1187100" y="1092575"/>
            <a:ext cx="2929900" cy="2115200"/>
          </a:xfrm>
          <a:prstGeom prst="rect">
            <a:avLst/>
          </a:prstGeom>
          <a:noFill/>
          <a:ln cap="rnd" cmpd="sng" w="76200">
            <a:solidFill>
              <a:schemeClr val="dk1"/>
            </a:solidFill>
            <a:prstDash val="solid"/>
            <a:round/>
            <a:headEnd len="sm" w="sm" type="none"/>
            <a:tailEnd len="sm" w="sm" type="none"/>
          </a:ln>
        </p:spPr>
      </p:pic>
      <p:sp>
        <p:nvSpPr>
          <p:cNvPr id="315" name="Google Shape;31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36"/>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OPERATING PLAN</a:t>
            </a:r>
            <a:endParaRPr/>
          </a:p>
        </p:txBody>
      </p:sp>
      <p:sp>
        <p:nvSpPr>
          <p:cNvPr id="1152" name="Google Shape;1152;p36"/>
          <p:cNvSpPr txBox="1"/>
          <p:nvPr>
            <p:ph idx="1" type="subTitle"/>
          </p:nvPr>
        </p:nvSpPr>
        <p:spPr>
          <a:xfrm>
            <a:off x="5277850" y="3087550"/>
            <a:ext cx="2977800" cy="932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Let’s look at the methodology of our app: “POL-I-SEE”</a:t>
            </a:r>
            <a:endParaRPr/>
          </a:p>
          <a:p>
            <a:pPr indent="0" lvl="0" marL="0" rtl="0" algn="r">
              <a:spcBef>
                <a:spcPts val="0"/>
              </a:spcBef>
              <a:spcAft>
                <a:spcPts val="0"/>
              </a:spcAft>
              <a:buNone/>
            </a:pPr>
            <a:r>
              <a:t/>
            </a:r>
            <a:endParaRPr/>
          </a:p>
        </p:txBody>
      </p:sp>
      <p:sp>
        <p:nvSpPr>
          <p:cNvPr id="1153" name="Google Shape;1153;p36"/>
          <p:cNvSpPr txBox="1"/>
          <p:nvPr>
            <p:ph idx="2" type="title"/>
          </p:nvPr>
        </p:nvSpPr>
        <p:spPr>
          <a:xfrm>
            <a:off x="5597951" y="792425"/>
            <a:ext cx="2657700" cy="7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05</a:t>
            </a:r>
            <a:endParaRPr/>
          </a:p>
        </p:txBody>
      </p:sp>
      <p:grpSp>
        <p:nvGrpSpPr>
          <p:cNvPr id="1154" name="Google Shape;1154;p36"/>
          <p:cNvGrpSpPr/>
          <p:nvPr/>
        </p:nvGrpSpPr>
        <p:grpSpPr>
          <a:xfrm>
            <a:off x="284040" y="614935"/>
            <a:ext cx="4551030" cy="4076289"/>
            <a:chOff x="865075" y="238100"/>
            <a:chExt cx="5848150" cy="5238100"/>
          </a:xfrm>
        </p:grpSpPr>
        <p:sp>
          <p:nvSpPr>
            <p:cNvPr id="1155" name="Google Shape;1155;p36"/>
            <p:cNvSpPr/>
            <p:nvPr/>
          </p:nvSpPr>
          <p:spPr>
            <a:xfrm>
              <a:off x="865075" y="238100"/>
              <a:ext cx="5848150" cy="5238100"/>
            </a:xfrm>
            <a:custGeom>
              <a:rect b="b" l="l" r="r" t="t"/>
              <a:pathLst>
                <a:path extrusionOk="0" h="209524" w="233926">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6"/>
            <p:cNvSpPr/>
            <p:nvPr/>
          </p:nvSpPr>
          <p:spPr>
            <a:xfrm>
              <a:off x="865075" y="238100"/>
              <a:ext cx="5848150" cy="5238100"/>
            </a:xfrm>
            <a:custGeom>
              <a:rect b="b" l="l" r="r" t="t"/>
              <a:pathLst>
                <a:path extrusionOk="0" h="209524" w="233926">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6"/>
            <p:cNvSpPr/>
            <p:nvPr/>
          </p:nvSpPr>
          <p:spPr>
            <a:xfrm>
              <a:off x="1624075" y="983300"/>
              <a:ext cx="2827900" cy="4030475"/>
            </a:xfrm>
            <a:custGeom>
              <a:rect b="b" l="l" r="r" t="t"/>
              <a:pathLst>
                <a:path extrusionOk="0" h="161219" w="113116">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6"/>
            <p:cNvSpPr/>
            <p:nvPr/>
          </p:nvSpPr>
          <p:spPr>
            <a:xfrm>
              <a:off x="1634500" y="976150"/>
              <a:ext cx="2819200" cy="4044775"/>
            </a:xfrm>
            <a:custGeom>
              <a:rect b="b" l="l" r="r" t="t"/>
              <a:pathLst>
                <a:path extrusionOk="0" h="161791" w="112768">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6"/>
            <p:cNvSpPr/>
            <p:nvPr/>
          </p:nvSpPr>
          <p:spPr>
            <a:xfrm>
              <a:off x="1779675" y="970225"/>
              <a:ext cx="2677100" cy="3977100"/>
            </a:xfrm>
            <a:custGeom>
              <a:rect b="b" l="l" r="r" t="t"/>
              <a:pathLst>
                <a:path extrusionOk="0" h="159084" w="107084">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6"/>
            <p:cNvSpPr/>
            <p:nvPr/>
          </p:nvSpPr>
          <p:spPr>
            <a:xfrm>
              <a:off x="1777725" y="963075"/>
              <a:ext cx="2680975" cy="3991375"/>
            </a:xfrm>
            <a:custGeom>
              <a:rect b="b" l="l" r="r" t="t"/>
              <a:pathLst>
                <a:path extrusionOk="0" h="159655" w="107239">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6"/>
            <p:cNvSpPr/>
            <p:nvPr/>
          </p:nvSpPr>
          <p:spPr>
            <a:xfrm>
              <a:off x="2636125" y="1205950"/>
              <a:ext cx="293625" cy="74250"/>
            </a:xfrm>
            <a:custGeom>
              <a:rect b="b" l="l" r="r" t="t"/>
              <a:pathLst>
                <a:path extrusionOk="0" h="2970" w="11745">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6"/>
            <p:cNvSpPr/>
            <p:nvPr/>
          </p:nvSpPr>
          <p:spPr>
            <a:xfrm>
              <a:off x="1938825" y="1205125"/>
              <a:ext cx="2336350" cy="3396800"/>
            </a:xfrm>
            <a:custGeom>
              <a:rect b="b" l="l" r="r" t="t"/>
              <a:pathLst>
                <a:path extrusionOk="0" h="135872" w="93454">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6"/>
            <p:cNvSpPr/>
            <p:nvPr/>
          </p:nvSpPr>
          <p:spPr>
            <a:xfrm>
              <a:off x="1930975" y="1198000"/>
              <a:ext cx="2352050" cy="3411025"/>
            </a:xfrm>
            <a:custGeom>
              <a:rect b="b" l="l" r="r" t="t"/>
              <a:pathLst>
                <a:path extrusionOk="0" h="136441" w="94082">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6"/>
            <p:cNvSpPr/>
            <p:nvPr/>
          </p:nvSpPr>
          <p:spPr>
            <a:xfrm>
              <a:off x="3431125" y="4589350"/>
              <a:ext cx="85625" cy="84725"/>
            </a:xfrm>
            <a:custGeom>
              <a:rect b="b" l="l" r="r" t="t"/>
              <a:pathLst>
                <a:path extrusionOk="0" h="3389" w="3425">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6"/>
            <p:cNvSpPr/>
            <p:nvPr/>
          </p:nvSpPr>
          <p:spPr>
            <a:xfrm>
              <a:off x="2143400" y="1734625"/>
              <a:ext cx="329900" cy="322850"/>
            </a:xfrm>
            <a:custGeom>
              <a:rect b="b" l="l" r="r" t="t"/>
              <a:pathLst>
                <a:path extrusionOk="0" h="12914" w="13196">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6"/>
            <p:cNvSpPr/>
            <p:nvPr/>
          </p:nvSpPr>
          <p:spPr>
            <a:xfrm>
              <a:off x="2138975" y="1727500"/>
              <a:ext cx="338750" cy="337075"/>
            </a:xfrm>
            <a:custGeom>
              <a:rect b="b" l="l" r="r" t="t"/>
              <a:pathLst>
                <a:path extrusionOk="0" h="13483" w="1355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6"/>
            <p:cNvSpPr/>
            <p:nvPr/>
          </p:nvSpPr>
          <p:spPr>
            <a:xfrm>
              <a:off x="2543000" y="1701550"/>
              <a:ext cx="329875" cy="322825"/>
            </a:xfrm>
            <a:custGeom>
              <a:rect b="b" l="l" r="r" t="t"/>
              <a:pathLst>
                <a:path extrusionOk="0" h="12913" w="13195">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6"/>
            <p:cNvSpPr/>
            <p:nvPr/>
          </p:nvSpPr>
          <p:spPr>
            <a:xfrm>
              <a:off x="2538550" y="1694425"/>
              <a:ext cx="338775" cy="337075"/>
            </a:xfrm>
            <a:custGeom>
              <a:rect b="b" l="l" r="r" t="t"/>
              <a:pathLst>
                <a:path extrusionOk="0" h="13483" w="13551">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6"/>
            <p:cNvSpPr/>
            <p:nvPr/>
          </p:nvSpPr>
          <p:spPr>
            <a:xfrm>
              <a:off x="2942575" y="1668450"/>
              <a:ext cx="329900" cy="322825"/>
            </a:xfrm>
            <a:custGeom>
              <a:rect b="b" l="l" r="r" t="t"/>
              <a:pathLst>
                <a:path extrusionOk="0" h="12913" w="13196">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6"/>
            <p:cNvSpPr/>
            <p:nvPr/>
          </p:nvSpPr>
          <p:spPr>
            <a:xfrm>
              <a:off x="2938150" y="1661325"/>
              <a:ext cx="338750" cy="337075"/>
            </a:xfrm>
            <a:custGeom>
              <a:rect b="b" l="l" r="r" t="t"/>
              <a:pathLst>
                <a:path extrusionOk="0" h="13483" w="1355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6"/>
            <p:cNvSpPr/>
            <p:nvPr/>
          </p:nvSpPr>
          <p:spPr>
            <a:xfrm>
              <a:off x="3342175" y="1635350"/>
              <a:ext cx="329900" cy="322850"/>
            </a:xfrm>
            <a:custGeom>
              <a:rect b="b" l="l" r="r" t="t"/>
              <a:pathLst>
                <a:path extrusionOk="0" h="12914" w="13196">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6"/>
            <p:cNvSpPr/>
            <p:nvPr/>
          </p:nvSpPr>
          <p:spPr>
            <a:xfrm>
              <a:off x="3337750" y="1628225"/>
              <a:ext cx="338725" cy="337100"/>
            </a:xfrm>
            <a:custGeom>
              <a:rect b="b" l="l" r="r" t="t"/>
              <a:pathLst>
                <a:path extrusionOk="0" h="13484" w="13549">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6"/>
            <p:cNvSpPr/>
            <p:nvPr/>
          </p:nvSpPr>
          <p:spPr>
            <a:xfrm>
              <a:off x="2236200" y="2191200"/>
              <a:ext cx="329900" cy="322875"/>
            </a:xfrm>
            <a:custGeom>
              <a:rect b="b" l="l" r="r" t="t"/>
              <a:pathLst>
                <a:path extrusionOk="0" h="12915" w="13196">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6"/>
            <p:cNvSpPr/>
            <p:nvPr/>
          </p:nvSpPr>
          <p:spPr>
            <a:xfrm>
              <a:off x="2231775" y="2184100"/>
              <a:ext cx="338750" cy="337100"/>
            </a:xfrm>
            <a:custGeom>
              <a:rect b="b" l="l" r="r" t="t"/>
              <a:pathLst>
                <a:path extrusionOk="0" h="13484" w="1355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6"/>
            <p:cNvSpPr/>
            <p:nvPr/>
          </p:nvSpPr>
          <p:spPr>
            <a:xfrm>
              <a:off x="2635825" y="2158125"/>
              <a:ext cx="329850" cy="322850"/>
            </a:xfrm>
            <a:custGeom>
              <a:rect b="b" l="l" r="r" t="t"/>
              <a:pathLst>
                <a:path extrusionOk="0" h="12914" w="13194">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6"/>
            <p:cNvSpPr/>
            <p:nvPr/>
          </p:nvSpPr>
          <p:spPr>
            <a:xfrm>
              <a:off x="2631350" y="2151025"/>
              <a:ext cx="338725" cy="337075"/>
            </a:xfrm>
            <a:custGeom>
              <a:rect b="b" l="l" r="r" t="t"/>
              <a:pathLst>
                <a:path extrusionOk="0" h="13483" w="13549">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6"/>
            <p:cNvSpPr/>
            <p:nvPr/>
          </p:nvSpPr>
          <p:spPr>
            <a:xfrm>
              <a:off x="3434975" y="2091950"/>
              <a:ext cx="329900" cy="322850"/>
            </a:xfrm>
            <a:custGeom>
              <a:rect b="b" l="l" r="r" t="t"/>
              <a:pathLst>
                <a:path extrusionOk="0" h="12914" w="13196">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6"/>
            <p:cNvSpPr/>
            <p:nvPr/>
          </p:nvSpPr>
          <p:spPr>
            <a:xfrm>
              <a:off x="3430550" y="2084825"/>
              <a:ext cx="338725" cy="337075"/>
            </a:xfrm>
            <a:custGeom>
              <a:rect b="b" l="l" r="r" t="t"/>
              <a:pathLst>
                <a:path extrusionOk="0" h="13483" w="13549">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6"/>
            <p:cNvSpPr/>
            <p:nvPr/>
          </p:nvSpPr>
          <p:spPr>
            <a:xfrm>
              <a:off x="2329000" y="2647825"/>
              <a:ext cx="329900" cy="322825"/>
            </a:xfrm>
            <a:custGeom>
              <a:rect b="b" l="l" r="r" t="t"/>
              <a:pathLst>
                <a:path extrusionOk="0" h="12913" w="13196">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6"/>
            <p:cNvSpPr/>
            <p:nvPr/>
          </p:nvSpPr>
          <p:spPr>
            <a:xfrm>
              <a:off x="2324575" y="2640725"/>
              <a:ext cx="338750" cy="337050"/>
            </a:xfrm>
            <a:custGeom>
              <a:rect b="b" l="l" r="r" t="t"/>
              <a:pathLst>
                <a:path extrusionOk="0" h="13482" w="1355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6"/>
            <p:cNvSpPr/>
            <p:nvPr/>
          </p:nvSpPr>
          <p:spPr>
            <a:xfrm>
              <a:off x="2728600" y="2614725"/>
              <a:ext cx="329875" cy="322825"/>
            </a:xfrm>
            <a:custGeom>
              <a:rect b="b" l="l" r="r" t="t"/>
              <a:pathLst>
                <a:path extrusionOk="0" h="12913" w="13195">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6"/>
            <p:cNvSpPr/>
            <p:nvPr/>
          </p:nvSpPr>
          <p:spPr>
            <a:xfrm>
              <a:off x="2724150" y="2607600"/>
              <a:ext cx="338775" cy="337075"/>
            </a:xfrm>
            <a:custGeom>
              <a:rect b="b" l="l" r="r" t="t"/>
              <a:pathLst>
                <a:path extrusionOk="0" h="13483" w="13551">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6"/>
            <p:cNvSpPr/>
            <p:nvPr/>
          </p:nvSpPr>
          <p:spPr>
            <a:xfrm>
              <a:off x="3128150" y="2581625"/>
              <a:ext cx="329925" cy="322850"/>
            </a:xfrm>
            <a:custGeom>
              <a:rect b="b" l="l" r="r" t="t"/>
              <a:pathLst>
                <a:path extrusionOk="0" h="12914" w="13197">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6"/>
            <p:cNvSpPr/>
            <p:nvPr/>
          </p:nvSpPr>
          <p:spPr>
            <a:xfrm>
              <a:off x="3123750" y="2574500"/>
              <a:ext cx="338750" cy="337100"/>
            </a:xfrm>
            <a:custGeom>
              <a:rect b="b" l="l" r="r" t="t"/>
              <a:pathLst>
                <a:path extrusionOk="0" h="13484" w="1355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6"/>
            <p:cNvSpPr/>
            <p:nvPr/>
          </p:nvSpPr>
          <p:spPr>
            <a:xfrm>
              <a:off x="3527775" y="2548525"/>
              <a:ext cx="329900" cy="322875"/>
            </a:xfrm>
            <a:custGeom>
              <a:rect b="b" l="l" r="r" t="t"/>
              <a:pathLst>
                <a:path extrusionOk="0" h="12915" w="13196">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6"/>
            <p:cNvSpPr/>
            <p:nvPr/>
          </p:nvSpPr>
          <p:spPr>
            <a:xfrm>
              <a:off x="3523350" y="2541450"/>
              <a:ext cx="338750" cy="337050"/>
            </a:xfrm>
            <a:custGeom>
              <a:rect b="b" l="l" r="r" t="t"/>
              <a:pathLst>
                <a:path extrusionOk="0" h="13482" w="1355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6"/>
            <p:cNvSpPr/>
            <p:nvPr/>
          </p:nvSpPr>
          <p:spPr>
            <a:xfrm>
              <a:off x="2421800" y="3104400"/>
              <a:ext cx="329900" cy="322850"/>
            </a:xfrm>
            <a:custGeom>
              <a:rect b="b" l="l" r="r" t="t"/>
              <a:pathLst>
                <a:path extrusionOk="0" h="12914" w="13196">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6"/>
            <p:cNvSpPr/>
            <p:nvPr/>
          </p:nvSpPr>
          <p:spPr>
            <a:xfrm>
              <a:off x="2417400" y="3097250"/>
              <a:ext cx="338725" cy="337125"/>
            </a:xfrm>
            <a:custGeom>
              <a:rect b="b" l="l" r="r" t="t"/>
              <a:pathLst>
                <a:path extrusionOk="0" h="13485" w="13549">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6"/>
            <p:cNvSpPr/>
            <p:nvPr/>
          </p:nvSpPr>
          <p:spPr>
            <a:xfrm>
              <a:off x="2821400" y="3071300"/>
              <a:ext cx="329900" cy="322850"/>
            </a:xfrm>
            <a:custGeom>
              <a:rect b="b" l="l" r="r" t="t"/>
              <a:pathLst>
                <a:path extrusionOk="0" h="12914" w="13196">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6"/>
            <p:cNvSpPr/>
            <p:nvPr/>
          </p:nvSpPr>
          <p:spPr>
            <a:xfrm>
              <a:off x="2816975" y="3064175"/>
              <a:ext cx="338750" cy="337100"/>
            </a:xfrm>
            <a:custGeom>
              <a:rect b="b" l="l" r="r" t="t"/>
              <a:pathLst>
                <a:path extrusionOk="0" h="13484" w="1355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6"/>
            <p:cNvSpPr/>
            <p:nvPr/>
          </p:nvSpPr>
          <p:spPr>
            <a:xfrm>
              <a:off x="3220975" y="3038250"/>
              <a:ext cx="329900" cy="322825"/>
            </a:xfrm>
            <a:custGeom>
              <a:rect b="b" l="l" r="r" t="t"/>
              <a:pathLst>
                <a:path extrusionOk="0" h="12913" w="13196">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6"/>
            <p:cNvSpPr/>
            <p:nvPr/>
          </p:nvSpPr>
          <p:spPr>
            <a:xfrm>
              <a:off x="3216550" y="3031100"/>
              <a:ext cx="338725" cy="337075"/>
            </a:xfrm>
            <a:custGeom>
              <a:rect b="b" l="l" r="r" t="t"/>
              <a:pathLst>
                <a:path extrusionOk="0" h="13483" w="13549">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6"/>
            <p:cNvSpPr/>
            <p:nvPr/>
          </p:nvSpPr>
          <p:spPr>
            <a:xfrm>
              <a:off x="3620575" y="3005125"/>
              <a:ext cx="329900" cy="322850"/>
            </a:xfrm>
            <a:custGeom>
              <a:rect b="b" l="l" r="r" t="t"/>
              <a:pathLst>
                <a:path extrusionOk="0" h="12914" w="13196">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6"/>
            <p:cNvSpPr/>
            <p:nvPr/>
          </p:nvSpPr>
          <p:spPr>
            <a:xfrm>
              <a:off x="3616150" y="2998000"/>
              <a:ext cx="338725" cy="337075"/>
            </a:xfrm>
            <a:custGeom>
              <a:rect b="b" l="l" r="r" t="t"/>
              <a:pathLst>
                <a:path extrusionOk="0" h="13483" w="13549">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6"/>
            <p:cNvSpPr/>
            <p:nvPr/>
          </p:nvSpPr>
          <p:spPr>
            <a:xfrm>
              <a:off x="2514600" y="3561000"/>
              <a:ext cx="329900" cy="322825"/>
            </a:xfrm>
            <a:custGeom>
              <a:rect b="b" l="l" r="r" t="t"/>
              <a:pathLst>
                <a:path extrusionOk="0" h="12913" w="13196">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6"/>
            <p:cNvSpPr/>
            <p:nvPr/>
          </p:nvSpPr>
          <p:spPr>
            <a:xfrm>
              <a:off x="2510175" y="3553850"/>
              <a:ext cx="338750" cy="337100"/>
            </a:xfrm>
            <a:custGeom>
              <a:rect b="b" l="l" r="r" t="t"/>
              <a:pathLst>
                <a:path extrusionOk="0" h="13484" w="1355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6"/>
            <p:cNvSpPr/>
            <p:nvPr/>
          </p:nvSpPr>
          <p:spPr>
            <a:xfrm>
              <a:off x="2914200" y="3527900"/>
              <a:ext cx="329900" cy="322850"/>
            </a:xfrm>
            <a:custGeom>
              <a:rect b="b" l="l" r="r" t="t"/>
              <a:pathLst>
                <a:path extrusionOk="0" h="12914" w="13196">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6"/>
            <p:cNvSpPr/>
            <p:nvPr/>
          </p:nvSpPr>
          <p:spPr>
            <a:xfrm>
              <a:off x="2909725" y="3520775"/>
              <a:ext cx="338800" cy="337125"/>
            </a:xfrm>
            <a:custGeom>
              <a:rect b="b" l="l" r="r" t="t"/>
              <a:pathLst>
                <a:path extrusionOk="0" h="13485" w="13552">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6"/>
            <p:cNvSpPr/>
            <p:nvPr/>
          </p:nvSpPr>
          <p:spPr>
            <a:xfrm>
              <a:off x="3313775" y="3494800"/>
              <a:ext cx="329900" cy="322875"/>
            </a:xfrm>
            <a:custGeom>
              <a:rect b="b" l="l" r="r" t="t"/>
              <a:pathLst>
                <a:path extrusionOk="0" h="12915" w="13196">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6"/>
            <p:cNvSpPr/>
            <p:nvPr/>
          </p:nvSpPr>
          <p:spPr>
            <a:xfrm>
              <a:off x="3309350" y="3487675"/>
              <a:ext cx="338750" cy="337125"/>
            </a:xfrm>
            <a:custGeom>
              <a:rect b="b" l="l" r="r" t="t"/>
              <a:pathLst>
                <a:path extrusionOk="0" h="13485" w="1355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6"/>
            <p:cNvSpPr/>
            <p:nvPr/>
          </p:nvSpPr>
          <p:spPr>
            <a:xfrm>
              <a:off x="3713350" y="3461700"/>
              <a:ext cx="329925" cy="322875"/>
            </a:xfrm>
            <a:custGeom>
              <a:rect b="b" l="l" r="r" t="t"/>
              <a:pathLst>
                <a:path extrusionOk="0" h="12915" w="13197">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6"/>
            <p:cNvSpPr/>
            <p:nvPr/>
          </p:nvSpPr>
          <p:spPr>
            <a:xfrm>
              <a:off x="3708925" y="3454575"/>
              <a:ext cx="338750" cy="337125"/>
            </a:xfrm>
            <a:custGeom>
              <a:rect b="b" l="l" r="r" t="t"/>
              <a:pathLst>
                <a:path extrusionOk="0" h="13485" w="1355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6"/>
            <p:cNvSpPr/>
            <p:nvPr/>
          </p:nvSpPr>
          <p:spPr>
            <a:xfrm>
              <a:off x="2607400" y="4017575"/>
              <a:ext cx="329900" cy="322850"/>
            </a:xfrm>
            <a:custGeom>
              <a:rect b="b" l="l" r="r" t="t"/>
              <a:pathLst>
                <a:path extrusionOk="0" h="12914" w="13196">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6"/>
            <p:cNvSpPr/>
            <p:nvPr/>
          </p:nvSpPr>
          <p:spPr>
            <a:xfrm>
              <a:off x="3007000" y="3984500"/>
              <a:ext cx="329900" cy="322850"/>
            </a:xfrm>
            <a:custGeom>
              <a:rect b="b" l="l" r="r" t="t"/>
              <a:pathLst>
                <a:path extrusionOk="0" h="12914" w="13196">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6"/>
            <p:cNvSpPr/>
            <p:nvPr/>
          </p:nvSpPr>
          <p:spPr>
            <a:xfrm>
              <a:off x="3406600" y="3951400"/>
              <a:ext cx="329875" cy="322850"/>
            </a:xfrm>
            <a:custGeom>
              <a:rect b="b" l="l" r="r" t="t"/>
              <a:pathLst>
                <a:path extrusionOk="0" h="12914" w="13195">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6"/>
            <p:cNvSpPr/>
            <p:nvPr/>
          </p:nvSpPr>
          <p:spPr>
            <a:xfrm>
              <a:off x="3806175" y="3918325"/>
              <a:ext cx="329875" cy="322825"/>
            </a:xfrm>
            <a:custGeom>
              <a:rect b="b" l="l" r="r" t="t"/>
              <a:pathLst>
                <a:path extrusionOk="0" h="12913" w="13195">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6"/>
            <p:cNvSpPr/>
            <p:nvPr/>
          </p:nvSpPr>
          <p:spPr>
            <a:xfrm>
              <a:off x="2869400" y="1956725"/>
              <a:ext cx="661875" cy="659475"/>
            </a:xfrm>
            <a:custGeom>
              <a:rect b="b" l="l" r="r" t="t"/>
              <a:pathLst>
                <a:path extrusionOk="0" h="26379" w="26475">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6"/>
            <p:cNvSpPr/>
            <p:nvPr/>
          </p:nvSpPr>
          <p:spPr>
            <a:xfrm>
              <a:off x="2915850" y="2003100"/>
              <a:ext cx="568950" cy="566750"/>
            </a:xfrm>
            <a:custGeom>
              <a:rect b="b" l="l" r="r" t="t"/>
              <a:pathLst>
                <a:path extrusionOk="0" h="22670" w="22758">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6"/>
            <p:cNvSpPr/>
            <p:nvPr/>
          </p:nvSpPr>
          <p:spPr>
            <a:xfrm>
              <a:off x="2977800" y="2064900"/>
              <a:ext cx="445025" cy="443125"/>
            </a:xfrm>
            <a:custGeom>
              <a:rect b="b" l="l" r="r" t="t"/>
              <a:pathLst>
                <a:path extrusionOk="0" h="17725" w="17801">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6"/>
            <p:cNvSpPr/>
            <p:nvPr/>
          </p:nvSpPr>
          <p:spPr>
            <a:xfrm>
              <a:off x="3035375" y="2125025"/>
              <a:ext cx="329900" cy="322850"/>
            </a:xfrm>
            <a:custGeom>
              <a:rect b="b" l="l" r="r" t="t"/>
              <a:pathLst>
                <a:path extrusionOk="0" h="12914" w="13196">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6"/>
            <p:cNvSpPr/>
            <p:nvPr/>
          </p:nvSpPr>
          <p:spPr>
            <a:xfrm>
              <a:off x="3196700" y="2253450"/>
              <a:ext cx="1213625" cy="391975"/>
            </a:xfrm>
            <a:custGeom>
              <a:rect b="b" l="l" r="r" t="t"/>
              <a:pathLst>
                <a:path extrusionOk="0" h="15679" w="48545">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6"/>
            <p:cNvSpPr/>
            <p:nvPr/>
          </p:nvSpPr>
          <p:spPr>
            <a:xfrm>
              <a:off x="3195500" y="2246325"/>
              <a:ext cx="1223275" cy="406250"/>
            </a:xfrm>
            <a:custGeom>
              <a:rect b="b" l="l" r="r" t="t"/>
              <a:pathLst>
                <a:path extrusionOk="0" h="16250" w="48931">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6"/>
            <p:cNvSpPr/>
            <p:nvPr/>
          </p:nvSpPr>
          <p:spPr>
            <a:xfrm>
              <a:off x="6187450" y="2827100"/>
              <a:ext cx="128925" cy="146200"/>
            </a:xfrm>
            <a:custGeom>
              <a:rect b="b" l="l" r="r" t="t"/>
              <a:pathLst>
                <a:path extrusionOk="0" h="5848" w="5157">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6"/>
            <p:cNvSpPr/>
            <p:nvPr/>
          </p:nvSpPr>
          <p:spPr>
            <a:xfrm>
              <a:off x="6186375" y="2820025"/>
              <a:ext cx="136125" cy="160350"/>
            </a:xfrm>
            <a:custGeom>
              <a:rect b="b" l="l" r="r" t="t"/>
              <a:pathLst>
                <a:path extrusionOk="0" h="6414" w="5445">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6"/>
            <p:cNvSpPr/>
            <p:nvPr/>
          </p:nvSpPr>
          <p:spPr>
            <a:xfrm>
              <a:off x="5645500" y="2251925"/>
              <a:ext cx="725925" cy="713400"/>
            </a:xfrm>
            <a:custGeom>
              <a:rect b="b" l="l" r="r" t="t"/>
              <a:pathLst>
                <a:path extrusionOk="0" h="28536" w="29037">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6"/>
            <p:cNvSpPr/>
            <p:nvPr/>
          </p:nvSpPr>
          <p:spPr>
            <a:xfrm>
              <a:off x="5638325" y="2244825"/>
              <a:ext cx="739900" cy="727625"/>
            </a:xfrm>
            <a:custGeom>
              <a:rect b="b" l="l" r="r" t="t"/>
              <a:pathLst>
                <a:path extrusionOk="0" h="29105" w="29596">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a:off x="5169600" y="2989200"/>
              <a:ext cx="770925" cy="1759900"/>
            </a:xfrm>
            <a:custGeom>
              <a:rect b="b" l="l" r="r" t="t"/>
              <a:pathLst>
                <a:path extrusionOk="0" h="70396" w="30837">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6"/>
            <p:cNvSpPr/>
            <p:nvPr/>
          </p:nvSpPr>
          <p:spPr>
            <a:xfrm>
              <a:off x="5163750" y="2982175"/>
              <a:ext cx="784425" cy="1774025"/>
            </a:xfrm>
            <a:custGeom>
              <a:rect b="b" l="l" r="r" t="t"/>
              <a:pathLst>
                <a:path extrusionOk="0" h="70961" w="31377">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6"/>
            <p:cNvSpPr/>
            <p:nvPr/>
          </p:nvSpPr>
          <p:spPr>
            <a:xfrm>
              <a:off x="5059050" y="2939225"/>
              <a:ext cx="1013300" cy="1218375"/>
            </a:xfrm>
            <a:custGeom>
              <a:rect b="b" l="l" r="r" t="t"/>
              <a:pathLst>
                <a:path extrusionOk="0" h="48735" w="40532">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6"/>
            <p:cNvSpPr/>
            <p:nvPr/>
          </p:nvSpPr>
          <p:spPr>
            <a:xfrm>
              <a:off x="5051500" y="2932100"/>
              <a:ext cx="1028625" cy="1232650"/>
            </a:xfrm>
            <a:custGeom>
              <a:rect b="b" l="l" r="r" t="t"/>
              <a:pathLst>
                <a:path extrusionOk="0" h="49306" w="41145">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6"/>
            <p:cNvSpPr/>
            <p:nvPr/>
          </p:nvSpPr>
          <p:spPr>
            <a:xfrm>
              <a:off x="5216950" y="3126050"/>
              <a:ext cx="422700" cy="484075"/>
            </a:xfrm>
            <a:custGeom>
              <a:rect b="b" l="l" r="r" t="t"/>
              <a:pathLst>
                <a:path extrusionOk="0" h="19363" w="16908">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6"/>
            <p:cNvSpPr/>
            <p:nvPr/>
          </p:nvSpPr>
          <p:spPr>
            <a:xfrm>
              <a:off x="5469650" y="3050750"/>
              <a:ext cx="295075" cy="124550"/>
            </a:xfrm>
            <a:custGeom>
              <a:rect b="b" l="l" r="r" t="t"/>
              <a:pathLst>
                <a:path extrusionOk="0" h="4982" w="11803">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6"/>
            <p:cNvSpPr/>
            <p:nvPr/>
          </p:nvSpPr>
          <p:spPr>
            <a:xfrm>
              <a:off x="5266600" y="3629600"/>
              <a:ext cx="308225" cy="354050"/>
            </a:xfrm>
            <a:custGeom>
              <a:rect b="b" l="l" r="r" t="t"/>
              <a:pathLst>
                <a:path extrusionOk="0" h="14162" w="12329">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6"/>
            <p:cNvSpPr/>
            <p:nvPr/>
          </p:nvSpPr>
          <p:spPr>
            <a:xfrm>
              <a:off x="5377550" y="3851850"/>
              <a:ext cx="110100" cy="37000"/>
            </a:xfrm>
            <a:custGeom>
              <a:rect b="b" l="l" r="r" t="t"/>
              <a:pathLst>
                <a:path extrusionOk="0" h="1480" w="4404">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
            <p:cNvSpPr/>
            <p:nvPr/>
          </p:nvSpPr>
          <p:spPr>
            <a:xfrm>
              <a:off x="4285550" y="2207200"/>
              <a:ext cx="1558900" cy="992825"/>
            </a:xfrm>
            <a:custGeom>
              <a:rect b="b" l="l" r="r" t="t"/>
              <a:pathLst>
                <a:path extrusionOk="0" h="39713" w="62356">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6"/>
            <p:cNvSpPr/>
            <p:nvPr/>
          </p:nvSpPr>
          <p:spPr>
            <a:xfrm>
              <a:off x="4274750" y="2200025"/>
              <a:ext cx="1553425" cy="1007150"/>
            </a:xfrm>
            <a:custGeom>
              <a:rect b="b" l="l" r="r" t="t"/>
              <a:pathLst>
                <a:path extrusionOk="0" h="40286" w="62137">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6"/>
            <p:cNvSpPr/>
            <p:nvPr/>
          </p:nvSpPr>
          <p:spPr>
            <a:xfrm>
              <a:off x="4944150" y="2574500"/>
              <a:ext cx="149650" cy="166225"/>
            </a:xfrm>
            <a:custGeom>
              <a:rect b="b" l="l" r="r" t="t"/>
              <a:pathLst>
                <a:path extrusionOk="0" h="6649" w="5986">
                  <a:moveTo>
                    <a:pt x="1" y="0"/>
                  </a:moveTo>
                  <a:lnTo>
                    <a:pt x="4744" y="6648"/>
                  </a:lnTo>
                  <a:lnTo>
                    <a:pt x="5986" y="5518"/>
                  </a:lnTo>
                  <a:lnTo>
                    <a:pt x="2526" y="126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6"/>
            <p:cNvSpPr/>
            <p:nvPr/>
          </p:nvSpPr>
          <p:spPr>
            <a:xfrm>
              <a:off x="4936175" y="2567475"/>
              <a:ext cx="165525" cy="180375"/>
            </a:xfrm>
            <a:custGeom>
              <a:rect b="b" l="l" r="r" t="t"/>
              <a:pathLst>
                <a:path extrusionOk="0" h="7215" w="6621">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6"/>
            <p:cNvSpPr/>
            <p:nvPr/>
          </p:nvSpPr>
          <p:spPr>
            <a:xfrm>
              <a:off x="4464650" y="2564650"/>
              <a:ext cx="278875" cy="174800"/>
            </a:xfrm>
            <a:custGeom>
              <a:rect b="b" l="l" r="r" t="t"/>
              <a:pathLst>
                <a:path extrusionOk="0" h="6992" w="11155">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6"/>
            <p:cNvSpPr/>
            <p:nvPr/>
          </p:nvSpPr>
          <p:spPr>
            <a:xfrm>
              <a:off x="5212775" y="2490325"/>
              <a:ext cx="226500" cy="52400"/>
            </a:xfrm>
            <a:custGeom>
              <a:rect b="b" l="l" r="r" t="t"/>
              <a:pathLst>
                <a:path extrusionOk="0" h="2096" w="906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6"/>
            <p:cNvSpPr/>
            <p:nvPr/>
          </p:nvSpPr>
          <p:spPr>
            <a:xfrm>
              <a:off x="5189800" y="2526550"/>
              <a:ext cx="227425" cy="23950"/>
            </a:xfrm>
            <a:custGeom>
              <a:rect b="b" l="l" r="r" t="t"/>
              <a:pathLst>
                <a:path extrusionOk="0" h="958" w="9097">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6"/>
            <p:cNvSpPr/>
            <p:nvPr/>
          </p:nvSpPr>
          <p:spPr>
            <a:xfrm>
              <a:off x="5619975" y="2838700"/>
              <a:ext cx="31525" cy="3425"/>
            </a:xfrm>
            <a:custGeom>
              <a:rect b="b" l="l" r="r" t="t"/>
              <a:pathLst>
                <a:path extrusionOk="0" h="137" w="1261">
                  <a:moveTo>
                    <a:pt x="1260" y="1"/>
                  </a:moveTo>
                  <a:lnTo>
                    <a:pt x="1" y="136"/>
                  </a:lnTo>
                  <a:cubicBezTo>
                    <a:pt x="424" y="101"/>
                    <a:pt x="844" y="56"/>
                    <a:pt x="12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6"/>
            <p:cNvSpPr/>
            <p:nvPr/>
          </p:nvSpPr>
          <p:spPr>
            <a:xfrm>
              <a:off x="5612725" y="2831625"/>
              <a:ext cx="46100" cy="17600"/>
            </a:xfrm>
            <a:custGeom>
              <a:rect b="b" l="l" r="r" t="t"/>
              <a:pathLst>
                <a:path extrusionOk="0" h="704" w="1844">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6"/>
            <p:cNvSpPr/>
            <p:nvPr/>
          </p:nvSpPr>
          <p:spPr>
            <a:xfrm>
              <a:off x="5220025" y="2789050"/>
              <a:ext cx="378350" cy="62575"/>
            </a:xfrm>
            <a:custGeom>
              <a:rect b="b" l="l" r="r" t="t"/>
              <a:pathLst>
                <a:path extrusionOk="0" h="2503" w="15134">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6"/>
            <p:cNvSpPr/>
            <p:nvPr/>
          </p:nvSpPr>
          <p:spPr>
            <a:xfrm>
              <a:off x="4762000" y="2230000"/>
              <a:ext cx="311075" cy="401800"/>
            </a:xfrm>
            <a:custGeom>
              <a:rect b="b" l="l" r="r" t="t"/>
              <a:pathLst>
                <a:path extrusionOk="0" h="16072" w="12443">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6"/>
            <p:cNvSpPr/>
            <p:nvPr/>
          </p:nvSpPr>
          <p:spPr>
            <a:xfrm>
              <a:off x="4754000" y="2222925"/>
              <a:ext cx="326350" cy="415975"/>
            </a:xfrm>
            <a:custGeom>
              <a:rect b="b" l="l" r="r" t="t"/>
              <a:pathLst>
                <a:path extrusionOk="0" h="16639" w="13054">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6"/>
            <p:cNvSpPr/>
            <p:nvPr/>
          </p:nvSpPr>
          <p:spPr>
            <a:xfrm>
              <a:off x="4630450" y="2120100"/>
              <a:ext cx="314550" cy="451975"/>
            </a:xfrm>
            <a:custGeom>
              <a:rect b="b" l="l" r="r" t="t"/>
              <a:pathLst>
                <a:path extrusionOk="0" h="18079" w="12582">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6"/>
            <p:cNvSpPr/>
            <p:nvPr/>
          </p:nvSpPr>
          <p:spPr>
            <a:xfrm>
              <a:off x="4618175" y="2112900"/>
              <a:ext cx="334475" cy="466275"/>
            </a:xfrm>
            <a:custGeom>
              <a:rect b="b" l="l" r="r" t="t"/>
              <a:pathLst>
                <a:path extrusionOk="0" h="18651" w="13379">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6"/>
            <p:cNvSpPr/>
            <p:nvPr/>
          </p:nvSpPr>
          <p:spPr>
            <a:xfrm>
              <a:off x="4381700" y="1743400"/>
              <a:ext cx="574125" cy="421775"/>
            </a:xfrm>
            <a:custGeom>
              <a:rect b="b" l="l" r="r" t="t"/>
              <a:pathLst>
                <a:path extrusionOk="0" h="16871" w="22965">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6"/>
            <p:cNvSpPr/>
            <p:nvPr/>
          </p:nvSpPr>
          <p:spPr>
            <a:xfrm>
              <a:off x="4390400" y="1736300"/>
              <a:ext cx="572000" cy="437150"/>
            </a:xfrm>
            <a:custGeom>
              <a:rect b="b" l="l" r="r" t="t"/>
              <a:pathLst>
                <a:path extrusionOk="0" h="17486" w="2288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6"/>
            <p:cNvSpPr/>
            <p:nvPr/>
          </p:nvSpPr>
          <p:spPr>
            <a:xfrm>
              <a:off x="4680525" y="1916950"/>
              <a:ext cx="222250" cy="84725"/>
            </a:xfrm>
            <a:custGeom>
              <a:rect b="b" l="l" r="r" t="t"/>
              <a:pathLst>
                <a:path extrusionOk="0" h="3389" w="889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6"/>
            <p:cNvSpPr/>
            <p:nvPr/>
          </p:nvSpPr>
          <p:spPr>
            <a:xfrm>
              <a:off x="4852375" y="2018125"/>
              <a:ext cx="47700" cy="36150"/>
            </a:xfrm>
            <a:custGeom>
              <a:rect b="b" l="l" r="r" t="t"/>
              <a:pathLst>
                <a:path extrusionOk="0" h="1446" w="1908">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6"/>
            <p:cNvSpPr/>
            <p:nvPr/>
          </p:nvSpPr>
          <p:spPr>
            <a:xfrm>
              <a:off x="4680650" y="1965900"/>
              <a:ext cx="142675" cy="44250"/>
            </a:xfrm>
            <a:custGeom>
              <a:rect b="b" l="l" r="r" t="t"/>
              <a:pathLst>
                <a:path extrusionOk="0" h="1770" w="5707">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6"/>
            <p:cNvSpPr/>
            <p:nvPr/>
          </p:nvSpPr>
          <p:spPr>
            <a:xfrm>
              <a:off x="4828150" y="1903275"/>
              <a:ext cx="57725" cy="48375"/>
            </a:xfrm>
            <a:custGeom>
              <a:rect b="b" l="l" r="r" t="t"/>
              <a:pathLst>
                <a:path extrusionOk="0" h="1935" w="2309">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6"/>
            <p:cNvSpPr/>
            <p:nvPr/>
          </p:nvSpPr>
          <p:spPr>
            <a:xfrm>
              <a:off x="4463300" y="1820250"/>
              <a:ext cx="356425" cy="99725"/>
            </a:xfrm>
            <a:custGeom>
              <a:rect b="b" l="l" r="r" t="t"/>
              <a:pathLst>
                <a:path extrusionOk="0" h="3989" w="14257">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6"/>
            <p:cNvSpPr/>
            <p:nvPr/>
          </p:nvSpPr>
          <p:spPr>
            <a:xfrm>
              <a:off x="4448100" y="1917275"/>
              <a:ext cx="401275" cy="454200"/>
            </a:xfrm>
            <a:custGeom>
              <a:rect b="b" l="l" r="r" t="t"/>
              <a:pathLst>
                <a:path extrusionOk="0" h="18168" w="16051">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6"/>
            <p:cNvSpPr/>
            <p:nvPr/>
          </p:nvSpPr>
          <p:spPr>
            <a:xfrm>
              <a:off x="4440450" y="1909250"/>
              <a:ext cx="415100" cy="469425"/>
            </a:xfrm>
            <a:custGeom>
              <a:rect b="b" l="l" r="r" t="t"/>
              <a:pathLst>
                <a:path extrusionOk="0" h="18777" w="16604">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6"/>
            <p:cNvSpPr/>
            <p:nvPr/>
          </p:nvSpPr>
          <p:spPr>
            <a:xfrm>
              <a:off x="3300175" y="2296875"/>
              <a:ext cx="228725" cy="80525"/>
            </a:xfrm>
            <a:custGeom>
              <a:rect b="b" l="l" r="r" t="t"/>
              <a:pathLst>
                <a:path extrusionOk="0" h="3221" w="9149">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6"/>
            <p:cNvSpPr/>
            <p:nvPr/>
          </p:nvSpPr>
          <p:spPr>
            <a:xfrm>
              <a:off x="3301875" y="2289825"/>
              <a:ext cx="235050" cy="94600"/>
            </a:xfrm>
            <a:custGeom>
              <a:rect b="b" l="l" r="r" t="t"/>
              <a:pathLst>
                <a:path extrusionOk="0" h="3784" w="9402">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6"/>
            <p:cNvSpPr/>
            <p:nvPr/>
          </p:nvSpPr>
          <p:spPr>
            <a:xfrm>
              <a:off x="5773650" y="4668100"/>
              <a:ext cx="327150" cy="426050"/>
            </a:xfrm>
            <a:custGeom>
              <a:rect b="b" l="l" r="r" t="t"/>
              <a:pathLst>
                <a:path extrusionOk="0" h="17042" w="13086">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6"/>
            <p:cNvSpPr/>
            <p:nvPr/>
          </p:nvSpPr>
          <p:spPr>
            <a:xfrm>
              <a:off x="5767575" y="4661000"/>
              <a:ext cx="340850" cy="440275"/>
            </a:xfrm>
            <a:custGeom>
              <a:rect b="b" l="l" r="r" t="t"/>
              <a:pathLst>
                <a:path extrusionOk="0" h="17611" w="13634">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6"/>
            <p:cNvSpPr/>
            <p:nvPr/>
          </p:nvSpPr>
          <p:spPr>
            <a:xfrm>
              <a:off x="5784400" y="4788475"/>
              <a:ext cx="316400" cy="305625"/>
            </a:xfrm>
            <a:custGeom>
              <a:rect b="b" l="l" r="r" t="t"/>
              <a:pathLst>
                <a:path extrusionOk="0" h="12225" w="12656">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6"/>
            <p:cNvSpPr/>
            <p:nvPr/>
          </p:nvSpPr>
          <p:spPr>
            <a:xfrm>
              <a:off x="5777225" y="4781350"/>
              <a:ext cx="331225" cy="319850"/>
            </a:xfrm>
            <a:custGeom>
              <a:rect b="b" l="l" r="r" t="t"/>
              <a:pathLst>
                <a:path extrusionOk="0" h="12794" w="13249">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6"/>
            <p:cNvSpPr/>
            <p:nvPr/>
          </p:nvSpPr>
          <p:spPr>
            <a:xfrm>
              <a:off x="6051875" y="4049550"/>
              <a:ext cx="250450" cy="436525"/>
            </a:xfrm>
            <a:custGeom>
              <a:rect b="b" l="l" r="r" t="t"/>
              <a:pathLst>
                <a:path extrusionOk="0" h="17461" w="10018">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6"/>
            <p:cNvSpPr/>
            <p:nvPr/>
          </p:nvSpPr>
          <p:spPr>
            <a:xfrm>
              <a:off x="6044400" y="4042575"/>
              <a:ext cx="260700" cy="450650"/>
            </a:xfrm>
            <a:custGeom>
              <a:rect b="b" l="l" r="r" t="t"/>
              <a:pathLst>
                <a:path extrusionOk="0" h="18026" w="10428">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6"/>
            <p:cNvSpPr/>
            <p:nvPr/>
          </p:nvSpPr>
          <p:spPr>
            <a:xfrm>
              <a:off x="6234225" y="4049550"/>
              <a:ext cx="68050" cy="436150"/>
            </a:xfrm>
            <a:custGeom>
              <a:rect b="b" l="l" r="r" t="t"/>
              <a:pathLst>
                <a:path extrusionOk="0" h="17446" w="2722">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6"/>
            <p:cNvSpPr/>
            <p:nvPr/>
          </p:nvSpPr>
          <p:spPr>
            <a:xfrm>
              <a:off x="6226700" y="4042450"/>
              <a:ext cx="78400" cy="450350"/>
            </a:xfrm>
            <a:custGeom>
              <a:rect b="b" l="l" r="r" t="t"/>
              <a:pathLst>
                <a:path extrusionOk="0" h="18014" w="3136">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8" name="Google Shape;125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37"/>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PICTURE ALWAYS REINFORCES THE CONCEPT</a:t>
            </a:r>
            <a:endParaRPr/>
          </a:p>
        </p:txBody>
      </p:sp>
      <p:sp>
        <p:nvSpPr>
          <p:cNvPr id="1264" name="Google Shape;1264;p37"/>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Images reveal large amounts of data, so remember: use an image instead of long texts</a:t>
            </a:r>
            <a:endParaRPr/>
          </a:p>
        </p:txBody>
      </p:sp>
      <p:pic>
        <p:nvPicPr>
          <p:cNvPr id="1265" name="Google Shape;1265;p37"/>
          <p:cNvPicPr preferRelativeResize="0"/>
          <p:nvPr/>
        </p:nvPicPr>
        <p:blipFill>
          <a:blip r:embed="rId3">
            <a:alphaModFix/>
          </a:blip>
          <a:stretch>
            <a:fillRect/>
          </a:stretch>
        </p:blipFill>
        <p:spPr>
          <a:xfrm>
            <a:off x="377313" y="948717"/>
            <a:ext cx="8389376" cy="3961175"/>
          </a:xfrm>
          <a:prstGeom prst="rect">
            <a:avLst/>
          </a:prstGeom>
          <a:noFill/>
          <a:ln>
            <a:noFill/>
          </a:ln>
        </p:spPr>
      </p:pic>
      <p:sp>
        <p:nvSpPr>
          <p:cNvPr id="1266" name="Google Shape;1266;p37"/>
          <p:cNvSpPr txBox="1"/>
          <p:nvPr>
            <p:ph type="title"/>
          </p:nvPr>
        </p:nvSpPr>
        <p:spPr>
          <a:xfrm>
            <a:off x="377325" y="192800"/>
            <a:ext cx="6084000" cy="53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1267" name="Google Shape;126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3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DATA COLLECTION</a:t>
            </a:r>
            <a:endParaRPr/>
          </a:p>
        </p:txBody>
      </p:sp>
      <p:sp>
        <p:nvSpPr>
          <p:cNvPr id="1273" name="Google Shape;1273;p38"/>
          <p:cNvSpPr txBox="1"/>
          <p:nvPr>
            <p:ph idx="1" type="body"/>
          </p:nvPr>
        </p:nvSpPr>
        <p:spPr>
          <a:xfrm>
            <a:off x="626625" y="1149825"/>
            <a:ext cx="8280000" cy="27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has been collected from various sources. </a:t>
            </a:r>
            <a:endParaRPr/>
          </a:p>
          <a:p>
            <a:pPr indent="0" lvl="0" marL="0" rtl="0" algn="l">
              <a:spcBef>
                <a:spcPts val="1600"/>
              </a:spcBef>
              <a:spcAft>
                <a:spcPts val="0"/>
              </a:spcAft>
              <a:buNone/>
            </a:pPr>
            <a:r>
              <a:rPr lang="en"/>
              <a:t>For the pol-i-see application, the text for the Privacy Policy has been taken from the official Privacy Policy document linked to the application from Google Play Store. These privacy policy documents are available on the internet as well for various applications.</a:t>
            </a:r>
            <a:endParaRPr/>
          </a:p>
          <a:p>
            <a:pPr indent="0" lvl="0" marL="0" rtl="0" algn="l">
              <a:spcBef>
                <a:spcPts val="1600"/>
              </a:spcBef>
              <a:spcAft>
                <a:spcPts val="0"/>
              </a:spcAft>
              <a:buNone/>
            </a:pPr>
            <a:r>
              <a:rPr lang="en"/>
              <a:t>Moreover, for our database general information about what permissions the application asks for when we install it is checked from settings of the mobile device.</a:t>
            </a:r>
            <a:endParaRPr/>
          </a:p>
          <a:p>
            <a:pPr indent="0" lvl="0" marL="0" rtl="0" algn="l">
              <a:spcBef>
                <a:spcPts val="1600"/>
              </a:spcBef>
              <a:spcAft>
                <a:spcPts val="0"/>
              </a:spcAft>
              <a:buNone/>
            </a:pPr>
            <a:r>
              <a:rPr lang="en"/>
              <a:t>For applications that are not in our database, we have employed gpt api to help us attain the text for the privacy policy for that application.</a:t>
            </a:r>
            <a:endParaRPr/>
          </a:p>
          <a:p>
            <a:pPr indent="0" lvl="0" marL="0" rtl="0" algn="l">
              <a:spcBef>
                <a:spcPts val="1600"/>
              </a:spcBef>
              <a:spcAft>
                <a:spcPts val="0"/>
              </a:spcAft>
              <a:buNone/>
            </a:pPr>
            <a:r>
              <a:rPr lang="en"/>
              <a:t>We have stored our data in an excel sheet and for better retrieval positional and inverted index have been created for permissions, features and other categories of information and for privacy policy text.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74" name="Google Shape;127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3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DATABASE</a:t>
            </a:r>
            <a:endParaRPr/>
          </a:p>
        </p:txBody>
      </p:sp>
      <p:sp>
        <p:nvSpPr>
          <p:cNvPr id="1280" name="Google Shape;128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1" name="Google Shape;1281;p39"/>
          <p:cNvPicPr preferRelativeResize="0"/>
          <p:nvPr/>
        </p:nvPicPr>
        <p:blipFill>
          <a:blip r:embed="rId3">
            <a:alphaModFix/>
          </a:blip>
          <a:stretch>
            <a:fillRect/>
          </a:stretch>
        </p:blipFill>
        <p:spPr>
          <a:xfrm>
            <a:off x="1588625" y="947225"/>
            <a:ext cx="5075524" cy="3960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4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Inverted and </a:t>
            </a:r>
            <a:r>
              <a:rPr lang="en"/>
              <a:t>positional index to store features and permissions</a:t>
            </a:r>
            <a:endParaRPr/>
          </a:p>
        </p:txBody>
      </p:sp>
      <p:sp>
        <p:nvSpPr>
          <p:cNvPr id="1287" name="Google Shape;1287;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8" name="Google Shape;1288;p40"/>
          <p:cNvPicPr preferRelativeResize="0"/>
          <p:nvPr/>
        </p:nvPicPr>
        <p:blipFill>
          <a:blip r:embed="rId3">
            <a:alphaModFix/>
          </a:blip>
          <a:stretch>
            <a:fillRect/>
          </a:stretch>
        </p:blipFill>
        <p:spPr>
          <a:xfrm>
            <a:off x="675925" y="3267850"/>
            <a:ext cx="4388675" cy="1585700"/>
          </a:xfrm>
          <a:prstGeom prst="rect">
            <a:avLst/>
          </a:prstGeom>
          <a:noFill/>
          <a:ln>
            <a:noFill/>
          </a:ln>
        </p:spPr>
      </p:pic>
      <p:pic>
        <p:nvPicPr>
          <p:cNvPr id="1289" name="Google Shape;1289;p40"/>
          <p:cNvPicPr preferRelativeResize="0"/>
          <p:nvPr/>
        </p:nvPicPr>
        <p:blipFill>
          <a:blip r:embed="rId3">
            <a:alphaModFix/>
          </a:blip>
          <a:stretch>
            <a:fillRect/>
          </a:stretch>
        </p:blipFill>
        <p:spPr>
          <a:xfrm>
            <a:off x="675923" y="1262598"/>
            <a:ext cx="5277649" cy="1906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4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SUMMARIZATION</a:t>
            </a:r>
            <a:endParaRPr/>
          </a:p>
        </p:txBody>
      </p:sp>
      <p:sp>
        <p:nvSpPr>
          <p:cNvPr id="1295" name="Google Shape;1295;p41"/>
          <p:cNvSpPr txBox="1"/>
          <p:nvPr>
            <p:ph idx="1" type="body"/>
          </p:nvPr>
        </p:nvSpPr>
        <p:spPr>
          <a:xfrm>
            <a:off x="626625" y="1160871"/>
            <a:ext cx="8280000" cy="3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Keyword Extraction</a:t>
            </a:r>
            <a:endParaRPr b="1"/>
          </a:p>
          <a:p>
            <a:pPr indent="0" lvl="0" marL="0" rtl="0" algn="l">
              <a:lnSpc>
                <a:spcPct val="115000"/>
              </a:lnSpc>
              <a:spcBef>
                <a:spcPts val="1600"/>
              </a:spcBef>
              <a:spcAft>
                <a:spcPts val="0"/>
              </a:spcAft>
              <a:buClr>
                <a:schemeClr val="dk1"/>
              </a:buClr>
              <a:buSzPts val="1100"/>
              <a:buFont typeface="Arial"/>
              <a:buNone/>
            </a:pPr>
            <a:r>
              <a:rPr lang="en"/>
              <a:t>We extracted the main keywords for each app by firstly using the Count Vectorizer to obtain unigram features from the entire corpus of privacy policies.  After that, using 'all-mpnet-base-v2' sentence transformer we obtain word embeddings for each app's document and for the unigram keywords. Further, using cosine similarity we focus on specific keywords for an app.</a:t>
            </a:r>
            <a:endParaRPr/>
          </a:p>
          <a:p>
            <a:pPr indent="0" lvl="0" marL="0" rtl="0" algn="l">
              <a:spcBef>
                <a:spcPts val="0"/>
              </a:spcBef>
              <a:spcAft>
                <a:spcPts val="0"/>
              </a:spcAft>
              <a:buNone/>
            </a:pPr>
            <a:r>
              <a:t/>
            </a:r>
            <a:endParaRPr b="1"/>
          </a:p>
          <a:p>
            <a:pPr indent="0" lvl="0" marL="0" rtl="0" algn="l">
              <a:spcBef>
                <a:spcPts val="1600"/>
              </a:spcBef>
              <a:spcAft>
                <a:spcPts val="0"/>
              </a:spcAft>
              <a:buNone/>
            </a:pPr>
            <a:r>
              <a:rPr b="1" lang="en"/>
              <a:t>Summarising</a:t>
            </a:r>
            <a:endParaRPr b="1"/>
          </a:p>
          <a:p>
            <a:pPr indent="0" lvl="0" marL="0" rtl="0" algn="l">
              <a:spcBef>
                <a:spcPts val="1600"/>
              </a:spcBef>
              <a:spcAft>
                <a:spcPts val="0"/>
              </a:spcAft>
              <a:buNone/>
            </a:pPr>
            <a:r>
              <a:rPr lang="en"/>
              <a:t>We have used Pre-trained “Transformer” model T5-Small to summarize the privacy policies of different Apps. The T5 (Text-to-Text Transfer Transformer) model is a pre-trained transformer-based language model developed by Google. We added the </a:t>
            </a:r>
            <a:r>
              <a:rPr lang="en"/>
              <a:t>keywords as prefix to our original text to increase their weights in the summary, giving us a more balanced output.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96" name="Google Shape;129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2" name="Google Shape;1302;p42"/>
          <p:cNvPicPr preferRelativeResize="0"/>
          <p:nvPr/>
        </p:nvPicPr>
        <p:blipFill rotWithShape="1">
          <a:blip r:embed="rId3">
            <a:alphaModFix/>
          </a:blip>
          <a:srcRect b="0" l="0" r="18712" t="0"/>
          <a:stretch/>
        </p:blipFill>
        <p:spPr>
          <a:xfrm>
            <a:off x="289800" y="81875"/>
            <a:ext cx="5755346" cy="5143500"/>
          </a:xfrm>
          <a:prstGeom prst="rect">
            <a:avLst/>
          </a:prstGeom>
          <a:noFill/>
          <a:ln>
            <a:noFill/>
          </a:ln>
        </p:spPr>
      </p:pic>
      <p:sp>
        <p:nvSpPr>
          <p:cNvPr id="1303" name="Google Shape;1303;p42"/>
          <p:cNvSpPr txBox="1"/>
          <p:nvPr/>
        </p:nvSpPr>
        <p:spPr>
          <a:xfrm>
            <a:off x="6105475" y="81875"/>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2"/>
                </a:solidFill>
                <a:latin typeface="Viga"/>
                <a:ea typeface="Viga"/>
                <a:cs typeface="Viga"/>
                <a:sym typeface="Viga"/>
              </a:rPr>
              <a:t>Code for Keyword extraction</a:t>
            </a:r>
            <a:endParaRPr sz="2400">
              <a:solidFill>
                <a:schemeClr val="lt2"/>
              </a:solidFill>
              <a:latin typeface="Viga"/>
              <a:ea typeface="Viga"/>
              <a:cs typeface="Viga"/>
              <a:sym typeface="Vig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9" name="Google Shape;1309;p43"/>
          <p:cNvPicPr preferRelativeResize="0"/>
          <p:nvPr/>
        </p:nvPicPr>
        <p:blipFill>
          <a:blip r:embed="rId3">
            <a:alphaModFix/>
          </a:blip>
          <a:stretch>
            <a:fillRect/>
          </a:stretch>
        </p:blipFill>
        <p:spPr>
          <a:xfrm>
            <a:off x="3364848" y="147850"/>
            <a:ext cx="5431449" cy="4847798"/>
          </a:xfrm>
          <a:prstGeom prst="rect">
            <a:avLst/>
          </a:prstGeom>
          <a:noFill/>
          <a:ln>
            <a:noFill/>
          </a:ln>
        </p:spPr>
      </p:pic>
      <p:sp>
        <p:nvSpPr>
          <p:cNvPr id="1310" name="Google Shape;1310;p43"/>
          <p:cNvSpPr txBox="1"/>
          <p:nvPr/>
        </p:nvSpPr>
        <p:spPr>
          <a:xfrm>
            <a:off x="187700" y="14785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2"/>
                </a:solidFill>
                <a:latin typeface="Viga"/>
                <a:ea typeface="Viga"/>
                <a:cs typeface="Viga"/>
                <a:sym typeface="Viga"/>
              </a:rPr>
              <a:t>Code for Summarization</a:t>
            </a:r>
            <a:endParaRPr sz="2400">
              <a:solidFill>
                <a:schemeClr val="lt2"/>
              </a:solidFill>
              <a:latin typeface="Viga"/>
              <a:ea typeface="Viga"/>
              <a:cs typeface="Viga"/>
              <a:sym typeface="Vig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4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T5 MODEL ARCHITECTURE</a:t>
            </a:r>
            <a:endParaRPr/>
          </a:p>
        </p:txBody>
      </p:sp>
      <p:sp>
        <p:nvSpPr>
          <p:cNvPr id="1316" name="Google Shape;1316;p44"/>
          <p:cNvSpPr txBox="1"/>
          <p:nvPr>
            <p:ph idx="1" type="body"/>
          </p:nvPr>
        </p:nvSpPr>
        <p:spPr>
          <a:xfrm>
            <a:off x="626625" y="1149825"/>
            <a:ext cx="8280000" cy="27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T5 architecture is based on the transformer model and consists of an encoder-decoder structure. The encoder takes the input sequence and converts it into a fixed-length vector representation, while the decoder uses the encoder output along with a task-specific prompt to generate the final output sequence.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17" name="Google Shape;1317;p44"/>
          <p:cNvPicPr preferRelativeResize="0"/>
          <p:nvPr/>
        </p:nvPicPr>
        <p:blipFill>
          <a:blip r:embed="rId3">
            <a:alphaModFix/>
          </a:blip>
          <a:stretch>
            <a:fillRect/>
          </a:stretch>
        </p:blipFill>
        <p:spPr>
          <a:xfrm>
            <a:off x="626625" y="2342275"/>
            <a:ext cx="7836426" cy="2374250"/>
          </a:xfrm>
          <a:prstGeom prst="rect">
            <a:avLst/>
          </a:prstGeom>
          <a:noFill/>
          <a:ln>
            <a:noFill/>
          </a:ln>
        </p:spPr>
      </p:pic>
      <p:sp>
        <p:nvSpPr>
          <p:cNvPr id="1318" name="Google Shape;131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4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EVALUATION (BASE LINE)</a:t>
            </a:r>
            <a:endParaRPr/>
          </a:p>
        </p:txBody>
      </p:sp>
      <p:pic>
        <p:nvPicPr>
          <p:cNvPr id="1324" name="Google Shape;1324;p45"/>
          <p:cNvPicPr preferRelativeResize="0"/>
          <p:nvPr/>
        </p:nvPicPr>
        <p:blipFill rotWithShape="1">
          <a:blip r:embed="rId3">
            <a:alphaModFix/>
          </a:blip>
          <a:srcRect b="13149" l="0" r="13149" t="0"/>
          <a:stretch/>
        </p:blipFill>
        <p:spPr>
          <a:xfrm>
            <a:off x="536496" y="914402"/>
            <a:ext cx="4675575" cy="3916450"/>
          </a:xfrm>
          <a:prstGeom prst="rect">
            <a:avLst/>
          </a:prstGeom>
          <a:noFill/>
          <a:ln>
            <a:noFill/>
          </a:ln>
        </p:spPr>
      </p:pic>
      <p:sp>
        <p:nvSpPr>
          <p:cNvPr id="1325" name="Google Shape;1325;p45"/>
          <p:cNvSpPr txBox="1"/>
          <p:nvPr/>
        </p:nvSpPr>
        <p:spPr>
          <a:xfrm>
            <a:off x="5422250" y="878260"/>
            <a:ext cx="34179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latin typeface="DM Sans"/>
                <a:ea typeface="DM Sans"/>
                <a:cs typeface="DM Sans"/>
                <a:sym typeface="DM Sans"/>
              </a:rPr>
              <a:t>For our baseline evaluation we simply use weighted sums to determine whether the current app is safe or not.</a:t>
            </a:r>
            <a:endParaRPr>
              <a:latin typeface="DM Sans"/>
              <a:ea typeface="DM Sans"/>
              <a:cs typeface="DM Sans"/>
              <a:sym typeface="DM Sans"/>
            </a:endParaRPr>
          </a:p>
          <a:p>
            <a:pPr indent="-317500" lvl="0" marL="457200" rtl="0" algn="l">
              <a:spcBef>
                <a:spcPts val="0"/>
              </a:spcBef>
              <a:spcAft>
                <a:spcPts val="0"/>
              </a:spcAft>
              <a:buSzPts val="1400"/>
              <a:buChar char="●"/>
            </a:pPr>
            <a:r>
              <a:rPr lang="en">
                <a:latin typeface="DM Sans"/>
                <a:ea typeface="DM Sans"/>
                <a:cs typeface="DM Sans"/>
                <a:sym typeface="DM Sans"/>
              </a:rPr>
              <a:t>Define a list of keywords that relate to user privacy, such as "data collection", "third-party sharing", "advertising" etc.</a:t>
            </a:r>
            <a:endParaRPr>
              <a:latin typeface="DM Sans"/>
              <a:ea typeface="DM Sans"/>
              <a:cs typeface="DM Sans"/>
              <a:sym typeface="DM Sans"/>
            </a:endParaRPr>
          </a:p>
          <a:p>
            <a:pPr indent="-317500" lvl="0" marL="457200" rtl="0" algn="l">
              <a:spcBef>
                <a:spcPts val="0"/>
              </a:spcBef>
              <a:spcAft>
                <a:spcPts val="0"/>
              </a:spcAft>
              <a:buSzPts val="1400"/>
              <a:buChar char="●"/>
            </a:pPr>
            <a:r>
              <a:rPr lang="en">
                <a:latin typeface="DM Sans"/>
                <a:ea typeface="DM Sans"/>
                <a:cs typeface="DM Sans"/>
                <a:sym typeface="DM Sans"/>
              </a:rPr>
              <a:t>Extract the summary of the privacy policy for the app.</a:t>
            </a:r>
            <a:endParaRPr>
              <a:latin typeface="DM Sans"/>
              <a:ea typeface="DM Sans"/>
              <a:cs typeface="DM Sans"/>
              <a:sym typeface="DM Sans"/>
            </a:endParaRPr>
          </a:p>
          <a:p>
            <a:pPr indent="-317500" lvl="0" marL="457200" rtl="0" algn="l">
              <a:spcBef>
                <a:spcPts val="0"/>
              </a:spcBef>
              <a:spcAft>
                <a:spcPts val="0"/>
              </a:spcAft>
              <a:buSzPts val="1400"/>
              <a:buChar char="●"/>
            </a:pPr>
            <a:r>
              <a:rPr lang="en">
                <a:latin typeface="DM Sans"/>
                <a:ea typeface="DM Sans"/>
                <a:cs typeface="DM Sans"/>
                <a:sym typeface="DM Sans"/>
              </a:rPr>
              <a:t>Calculate the number of occurrences of each keyword in the summary.</a:t>
            </a:r>
            <a:endParaRPr>
              <a:latin typeface="DM Sans"/>
              <a:ea typeface="DM Sans"/>
              <a:cs typeface="DM Sans"/>
              <a:sym typeface="DM Sans"/>
            </a:endParaRPr>
          </a:p>
          <a:p>
            <a:pPr indent="-317500" lvl="0" marL="457200" rtl="0" algn="l">
              <a:spcBef>
                <a:spcPts val="0"/>
              </a:spcBef>
              <a:spcAft>
                <a:spcPts val="0"/>
              </a:spcAft>
              <a:buSzPts val="1400"/>
              <a:buChar char="●"/>
            </a:pPr>
            <a:r>
              <a:rPr lang="en">
                <a:latin typeface="DM Sans"/>
                <a:ea typeface="DM Sans"/>
                <a:cs typeface="DM Sans"/>
                <a:sym typeface="DM Sans"/>
              </a:rPr>
              <a:t>Assign a weight to each keyword based on its importance in terms of user privacy.</a:t>
            </a:r>
            <a:endParaRPr>
              <a:latin typeface="DM Sans"/>
              <a:ea typeface="DM Sans"/>
              <a:cs typeface="DM Sans"/>
              <a:sym typeface="DM Sans"/>
            </a:endParaRPr>
          </a:p>
          <a:p>
            <a:pPr indent="-317500" lvl="0" marL="457200" rtl="0" algn="l">
              <a:spcBef>
                <a:spcPts val="0"/>
              </a:spcBef>
              <a:spcAft>
                <a:spcPts val="0"/>
              </a:spcAft>
              <a:buSzPts val="1400"/>
              <a:buChar char="●"/>
            </a:pPr>
            <a:r>
              <a:rPr lang="en">
                <a:latin typeface="DM Sans"/>
                <a:ea typeface="DM Sans"/>
                <a:cs typeface="DM Sans"/>
                <a:sym typeface="DM Sans"/>
              </a:rPr>
              <a:t>Calculate the overall app score based on the weighted sum of the keyword occurrences.</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
        <p:nvSpPr>
          <p:cNvPr id="1326" name="Google Shape;1326;p45"/>
          <p:cNvSpPr txBox="1"/>
          <p:nvPr/>
        </p:nvSpPr>
        <p:spPr>
          <a:xfrm>
            <a:off x="536500" y="4904575"/>
            <a:ext cx="4793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latin typeface="DM Sans"/>
                <a:ea typeface="DM Sans"/>
                <a:cs typeface="DM Sans"/>
                <a:sym typeface="DM Sans"/>
              </a:rPr>
              <a:t>An Example for the the evaluation metric(src: ChatGpt)</a:t>
            </a:r>
            <a:endParaRPr sz="1300" u="sng">
              <a:latin typeface="DM Sans"/>
              <a:ea typeface="DM Sans"/>
              <a:cs typeface="DM Sans"/>
              <a:sym typeface="DM Sans"/>
            </a:endParaRPr>
          </a:p>
        </p:txBody>
      </p:sp>
      <p:sp>
        <p:nvSpPr>
          <p:cNvPr id="1327" name="Google Shape;1327;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ph idx="6" type="title"/>
          </p:nvPr>
        </p:nvSpPr>
        <p:spPr>
          <a:xfrm>
            <a:off x="3377303" y="739713"/>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321" name="Google Shape;321;p28"/>
          <p:cNvCxnSpPr/>
          <p:nvPr/>
        </p:nvCxnSpPr>
        <p:spPr>
          <a:xfrm>
            <a:off x="4572000" y="465900"/>
            <a:ext cx="0" cy="4211700"/>
          </a:xfrm>
          <a:prstGeom prst="straightConnector1">
            <a:avLst/>
          </a:prstGeom>
          <a:noFill/>
          <a:ln cap="flat" cmpd="sng" w="19050">
            <a:solidFill>
              <a:schemeClr val="lt1"/>
            </a:solidFill>
            <a:prstDash val="solid"/>
            <a:round/>
            <a:headEnd len="med" w="med" type="oval"/>
            <a:tailEnd len="med" w="med" type="oval"/>
          </a:ln>
        </p:spPr>
      </p:cxnSp>
      <p:sp>
        <p:nvSpPr>
          <p:cNvPr id="322" name="Google Shape;322;p28"/>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Problem Statement</a:t>
            </a:r>
            <a:endParaRPr>
              <a:solidFill>
                <a:schemeClr val="lt2"/>
              </a:solidFill>
            </a:endParaRPr>
          </a:p>
        </p:txBody>
      </p:sp>
      <p:sp>
        <p:nvSpPr>
          <p:cNvPr id="323" name="Google Shape;323;p28"/>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rPr>
              <a:t>Loads of tedious privacy policies and their hidden danger points</a:t>
            </a:r>
            <a:endParaRPr>
              <a:solidFill>
                <a:schemeClr val="lt2"/>
              </a:solidFill>
            </a:endParaRPr>
          </a:p>
        </p:txBody>
      </p:sp>
      <p:sp>
        <p:nvSpPr>
          <p:cNvPr id="324" name="Google Shape;324;p28"/>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Motivation &amp; Challenges</a:t>
            </a:r>
            <a:endParaRPr>
              <a:solidFill>
                <a:schemeClr val="lt2"/>
              </a:solidFill>
            </a:endParaRPr>
          </a:p>
        </p:txBody>
      </p:sp>
      <p:sp>
        <p:nvSpPr>
          <p:cNvPr id="325" name="Google Shape;325;p28"/>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rPr>
              <a:t>What motivated us and the challenges to tackle.</a:t>
            </a:r>
            <a:endParaRPr>
              <a:solidFill>
                <a:schemeClr val="lt2"/>
              </a:solidFill>
            </a:endParaRPr>
          </a:p>
          <a:p>
            <a:pPr indent="0" lvl="0" marL="0" rtl="0" algn="r">
              <a:spcBef>
                <a:spcPts val="0"/>
              </a:spcBef>
              <a:spcAft>
                <a:spcPts val="0"/>
              </a:spcAft>
              <a:buNone/>
            </a:pPr>
            <a:r>
              <a:t/>
            </a:r>
            <a:endParaRPr>
              <a:solidFill>
                <a:schemeClr val="lt2"/>
              </a:solidFill>
            </a:endParaRPr>
          </a:p>
          <a:p>
            <a:pPr indent="0" lvl="0" marL="0" rtl="0" algn="r">
              <a:spcBef>
                <a:spcPts val="0"/>
              </a:spcBef>
              <a:spcAft>
                <a:spcPts val="0"/>
              </a:spcAft>
              <a:buNone/>
            </a:pPr>
            <a:r>
              <a:t/>
            </a:r>
            <a:endParaRPr>
              <a:solidFill>
                <a:schemeClr val="lt2"/>
              </a:solidFill>
            </a:endParaRPr>
          </a:p>
        </p:txBody>
      </p:sp>
      <p:sp>
        <p:nvSpPr>
          <p:cNvPr id="326" name="Google Shape;326;p28"/>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Current Solutions</a:t>
            </a:r>
            <a:endParaRPr>
              <a:solidFill>
                <a:schemeClr val="lt2"/>
              </a:solidFill>
            </a:endParaRPr>
          </a:p>
        </p:txBody>
      </p:sp>
      <p:sp>
        <p:nvSpPr>
          <p:cNvPr id="327" name="Google Shape;327;p28"/>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rPr>
              <a:t>Many solutions exist but we want something more.</a:t>
            </a:r>
            <a:endParaRPr>
              <a:solidFill>
                <a:schemeClr val="lt2"/>
              </a:solidFill>
            </a:endParaRPr>
          </a:p>
        </p:txBody>
      </p:sp>
      <p:sp>
        <p:nvSpPr>
          <p:cNvPr id="328" name="Google Shape;328;p28"/>
          <p:cNvSpPr txBox="1"/>
          <p:nvPr>
            <p:ph idx="7" type="title"/>
          </p:nvPr>
        </p:nvSpPr>
        <p:spPr>
          <a:xfrm>
            <a:off x="3377303" y="217665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29" name="Google Shape;329;p28"/>
          <p:cNvSpPr txBox="1"/>
          <p:nvPr>
            <p:ph idx="8" type="title"/>
          </p:nvPr>
        </p:nvSpPr>
        <p:spPr>
          <a:xfrm>
            <a:off x="3377303" y="361360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30" name="Google Shape;330;p28"/>
          <p:cNvSpPr txBox="1"/>
          <p:nvPr>
            <p:ph idx="9" type="title"/>
          </p:nvPr>
        </p:nvSpPr>
        <p:spPr>
          <a:xfrm>
            <a:off x="4574503" y="739713"/>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31" name="Google Shape;331;p28"/>
          <p:cNvSpPr txBox="1"/>
          <p:nvPr>
            <p:ph idx="13" type="title"/>
          </p:nvPr>
        </p:nvSpPr>
        <p:spPr>
          <a:xfrm>
            <a:off x="4574503" y="217665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32" name="Google Shape;332;p28"/>
          <p:cNvSpPr txBox="1"/>
          <p:nvPr>
            <p:ph idx="14" type="title"/>
          </p:nvPr>
        </p:nvSpPr>
        <p:spPr>
          <a:xfrm>
            <a:off x="4574503" y="361360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333" name="Google Shape;333;p28"/>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Pol-I-See</a:t>
            </a:r>
            <a:endParaRPr>
              <a:solidFill>
                <a:schemeClr val="lt2"/>
              </a:solidFill>
            </a:endParaRPr>
          </a:p>
        </p:txBody>
      </p:sp>
      <p:sp>
        <p:nvSpPr>
          <p:cNvPr id="334" name="Google Shape;334;p28"/>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Our solution: “With Pol-I-See, Know Your App’s Privacy”</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335" name="Google Shape;335;p28"/>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Operating Plan</a:t>
            </a:r>
            <a:endParaRPr>
              <a:solidFill>
                <a:schemeClr val="lt2"/>
              </a:solidFill>
            </a:endParaRPr>
          </a:p>
        </p:txBody>
      </p:sp>
      <p:sp>
        <p:nvSpPr>
          <p:cNvPr id="336" name="Google Shape;336;p28"/>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How does the app work?</a:t>
            </a:r>
            <a:endParaRPr>
              <a:solidFill>
                <a:schemeClr val="lt2"/>
              </a:solidFill>
            </a:endParaRPr>
          </a:p>
        </p:txBody>
      </p:sp>
      <p:sp>
        <p:nvSpPr>
          <p:cNvPr id="337" name="Google Shape;337;p28"/>
          <p:cNvSpPr txBox="1"/>
          <p:nvPr>
            <p:ph idx="19" type="ctrTitle"/>
          </p:nvPr>
        </p:nvSpPr>
        <p:spPr>
          <a:xfrm>
            <a:off x="5842900" y="3295675"/>
            <a:ext cx="27291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Novelty &amp; Potential Impacts</a:t>
            </a:r>
            <a:endParaRPr>
              <a:solidFill>
                <a:schemeClr val="lt2"/>
              </a:solidFill>
            </a:endParaRPr>
          </a:p>
        </p:txBody>
      </p:sp>
      <p:sp>
        <p:nvSpPr>
          <p:cNvPr id="338" name="Google Shape;338;p28"/>
          <p:cNvSpPr txBox="1"/>
          <p:nvPr>
            <p:ph idx="20" type="subTitle"/>
          </p:nvPr>
        </p:nvSpPr>
        <p:spPr>
          <a:xfrm>
            <a:off x="5842903" y="3953375"/>
            <a:ext cx="27291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Discussing the current &amp; future prospectus of the application</a:t>
            </a:r>
            <a:endParaRPr>
              <a:solidFill>
                <a:schemeClr val="lt2"/>
              </a:solidFill>
            </a:endParaRPr>
          </a:p>
        </p:txBody>
      </p:sp>
      <p:cxnSp>
        <p:nvCxnSpPr>
          <p:cNvPr id="339" name="Google Shape;339;p28"/>
          <p:cNvCxnSpPr/>
          <p:nvPr/>
        </p:nvCxnSpPr>
        <p:spPr>
          <a:xfrm>
            <a:off x="902250" y="1857200"/>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340" name="Google Shape;340;p28"/>
          <p:cNvCxnSpPr/>
          <p:nvPr/>
        </p:nvCxnSpPr>
        <p:spPr>
          <a:xfrm>
            <a:off x="902250" y="3295675"/>
            <a:ext cx="7339500" cy="0"/>
          </a:xfrm>
          <a:prstGeom prst="straightConnector1">
            <a:avLst/>
          </a:prstGeom>
          <a:noFill/>
          <a:ln cap="flat" cmpd="sng" w="19050">
            <a:solidFill>
              <a:schemeClr val="lt1"/>
            </a:solidFill>
            <a:prstDash val="solid"/>
            <a:round/>
            <a:headEnd len="med" w="med" type="oval"/>
            <a:tailEnd len="med" w="med" type="oval"/>
          </a:ln>
        </p:spPr>
      </p:cxnSp>
      <p:sp>
        <p:nvSpPr>
          <p:cNvPr id="341" name="Google Shape;34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4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Evaluation for summarizer</a:t>
            </a:r>
            <a:endParaRPr/>
          </a:p>
        </p:txBody>
      </p:sp>
      <p:sp>
        <p:nvSpPr>
          <p:cNvPr id="1333" name="Google Shape;1333;p46"/>
          <p:cNvSpPr txBox="1"/>
          <p:nvPr>
            <p:ph idx="1" type="body"/>
          </p:nvPr>
        </p:nvSpPr>
        <p:spPr>
          <a:xfrm>
            <a:off x="312175" y="1175750"/>
            <a:ext cx="7822500" cy="28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to metrics for our evaluation:</a:t>
            </a:r>
            <a:endParaRPr/>
          </a:p>
          <a:p>
            <a:pPr indent="0" lvl="0" marL="0" rtl="0" algn="l">
              <a:spcBef>
                <a:spcPts val="1600"/>
              </a:spcBef>
              <a:spcAft>
                <a:spcPts val="0"/>
              </a:spcAft>
              <a:buNone/>
            </a:pPr>
            <a:r>
              <a:rPr lang="en"/>
              <a:t>ROUGE (Recall-Oriented Understudy for Gisting Evaluation): ROUGE is a set of metrics that measures the overlap between the generated summary and the reference summary in terms of n-gram matches. It computes precision, recall, and F1 scores.</a:t>
            </a:r>
            <a:endParaRPr/>
          </a:p>
          <a:p>
            <a:pPr indent="0" lvl="0" marL="0" rtl="0" algn="l">
              <a:spcBef>
                <a:spcPts val="1600"/>
              </a:spcBef>
              <a:spcAft>
                <a:spcPts val="0"/>
              </a:spcAft>
              <a:buNone/>
            </a:pPr>
            <a:r>
              <a:rPr lang="en"/>
              <a:t>OBTAINED ROUGE SCORE OF :- 0.65</a:t>
            </a:r>
            <a:endParaRPr/>
          </a:p>
          <a:p>
            <a:pPr indent="0" lvl="0" marL="0" rtl="0" algn="l">
              <a:spcBef>
                <a:spcPts val="1600"/>
              </a:spcBef>
              <a:spcAft>
                <a:spcPts val="0"/>
              </a:spcAft>
              <a:buNone/>
            </a:pPr>
            <a:r>
              <a:rPr lang="en"/>
              <a:t>BLEU (Bilingual Evaluation Understudy): BLEU measures the similarity between the generated summary and the reference summary in terms of n-gram matches. It computes precision, recall, and a geometric mean of these two scores.</a:t>
            </a:r>
            <a:endParaRPr/>
          </a:p>
          <a:p>
            <a:pPr indent="0" lvl="0" marL="0" rtl="0" algn="l">
              <a:spcBef>
                <a:spcPts val="1600"/>
              </a:spcBef>
              <a:spcAft>
                <a:spcPts val="0"/>
              </a:spcAft>
              <a:buClr>
                <a:schemeClr val="dk1"/>
              </a:buClr>
              <a:buSzPts val="1100"/>
              <a:buFont typeface="Arial"/>
              <a:buNone/>
            </a:pPr>
            <a:r>
              <a:rPr lang="en"/>
              <a:t>OBTAINED </a:t>
            </a:r>
            <a:r>
              <a:rPr lang="en"/>
              <a:t>BLUE SCORE :- 0.7 </a:t>
            </a:r>
            <a:endParaRPr/>
          </a:p>
          <a:p>
            <a:pPr indent="0" lvl="0" marL="0" rtl="0" algn="l">
              <a:spcBef>
                <a:spcPts val="1600"/>
              </a:spcBef>
              <a:spcAft>
                <a:spcPts val="1600"/>
              </a:spcAft>
              <a:buNone/>
            </a:pPr>
            <a:r>
              <a:t/>
            </a:r>
            <a:endParaRPr/>
          </a:p>
        </p:txBody>
      </p:sp>
      <p:sp>
        <p:nvSpPr>
          <p:cNvPr id="1334" name="Google Shape;133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4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APP RECOMMENDATION</a:t>
            </a:r>
            <a:endParaRPr/>
          </a:p>
        </p:txBody>
      </p:sp>
      <p:sp>
        <p:nvSpPr>
          <p:cNvPr id="1340" name="Google Shape;1340;p47"/>
          <p:cNvSpPr txBox="1"/>
          <p:nvPr>
            <p:ph idx="1" type="body"/>
          </p:nvPr>
        </p:nvSpPr>
        <p:spPr>
          <a:xfrm>
            <a:off x="626625" y="1160886"/>
            <a:ext cx="8280000" cy="27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application incorporates an inbuilt recommendation system that suggests safer alternatives when a new app is installed. The system makes use of the Jaccard similarity metric, which measures the similarity between the feature vectors of the newly installed app and the apps present in our database. The feature vector is a vector of all the distinct feature IDs present in the app.</a:t>
            </a:r>
            <a:endParaRPr/>
          </a:p>
          <a:p>
            <a:pPr indent="0" lvl="0" marL="0" rtl="0" algn="l">
              <a:spcBef>
                <a:spcPts val="1600"/>
              </a:spcBef>
              <a:spcAft>
                <a:spcPts val="0"/>
              </a:spcAft>
              <a:buNone/>
            </a:pPr>
            <a:r>
              <a:rPr lang="en"/>
              <a:t>We calculate a score for each app in the database, which classifies it as safe or unsafe. Based on this score and the degree of similarity between the newly installed app and the apps in our database, our system recommends the apps that are both similar and safer.</a:t>
            </a:r>
            <a:endParaRPr/>
          </a:p>
          <a:p>
            <a:pPr indent="0" lvl="0" marL="0" rtl="0" algn="l">
              <a:spcBef>
                <a:spcPts val="1600"/>
              </a:spcBef>
              <a:spcAft>
                <a:spcPts val="0"/>
              </a:spcAft>
              <a:buNone/>
            </a:pPr>
            <a:r>
              <a:rPr lang="en"/>
              <a:t>The score is inversely proportional to the safety of the app, i.e., the lower the score, the safer the app. In this way, we provide alternative recommendations to our users that are safer than the installed app.</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41" name="Google Shape;134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4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Recommender</a:t>
            </a:r>
            <a:endParaRPr/>
          </a:p>
        </p:txBody>
      </p:sp>
      <p:sp>
        <p:nvSpPr>
          <p:cNvPr id="1347" name="Google Shape;134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8" name="Google Shape;1348;p48"/>
          <p:cNvPicPr preferRelativeResize="0"/>
          <p:nvPr/>
        </p:nvPicPr>
        <p:blipFill rotWithShape="1">
          <a:blip r:embed="rId3">
            <a:alphaModFix/>
          </a:blip>
          <a:srcRect b="58186" l="0" r="71276" t="3990"/>
          <a:stretch/>
        </p:blipFill>
        <p:spPr>
          <a:xfrm>
            <a:off x="626625" y="1096300"/>
            <a:ext cx="4719824" cy="3496045"/>
          </a:xfrm>
          <a:prstGeom prst="rect">
            <a:avLst/>
          </a:prstGeom>
          <a:noFill/>
          <a:ln>
            <a:noFill/>
          </a:ln>
        </p:spPr>
      </p:pic>
      <p:sp>
        <p:nvSpPr>
          <p:cNvPr id="1349" name="Google Shape;1349;p48"/>
          <p:cNvSpPr txBox="1"/>
          <p:nvPr>
            <p:ph idx="1" type="body"/>
          </p:nvPr>
        </p:nvSpPr>
        <p:spPr>
          <a:xfrm>
            <a:off x="5499675" y="1160875"/>
            <a:ext cx="3407100" cy="333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as we can see when asked for recommendations for Whatsapp we get SnapChat, Instagram, Tumblr and Facebook which according to out score </a:t>
            </a:r>
            <a:r>
              <a:rPr lang="en"/>
              <a:t>evaluator</a:t>
            </a:r>
            <a:r>
              <a:rPr lang="en"/>
              <a:t> are safer apps.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5" name="Google Shape;1355;p49"/>
          <p:cNvPicPr preferRelativeResize="0"/>
          <p:nvPr/>
        </p:nvPicPr>
        <p:blipFill rotWithShape="1">
          <a:blip r:embed="rId3">
            <a:alphaModFix/>
          </a:blip>
          <a:srcRect b="0" l="0" r="19159" t="0"/>
          <a:stretch/>
        </p:blipFill>
        <p:spPr>
          <a:xfrm>
            <a:off x="146000" y="80225"/>
            <a:ext cx="5843449" cy="4983050"/>
          </a:xfrm>
          <a:prstGeom prst="rect">
            <a:avLst/>
          </a:prstGeom>
          <a:noFill/>
          <a:ln>
            <a:noFill/>
          </a:ln>
        </p:spPr>
      </p:pic>
      <p:sp>
        <p:nvSpPr>
          <p:cNvPr id="1356" name="Google Shape;1356;p49"/>
          <p:cNvSpPr txBox="1"/>
          <p:nvPr/>
        </p:nvSpPr>
        <p:spPr>
          <a:xfrm>
            <a:off x="6105475" y="80225"/>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2"/>
                </a:solidFill>
                <a:latin typeface="Viga"/>
                <a:ea typeface="Viga"/>
                <a:cs typeface="Viga"/>
                <a:sym typeface="Viga"/>
              </a:rPr>
              <a:t>Recommender</a:t>
            </a:r>
            <a:endParaRPr sz="2400">
              <a:solidFill>
                <a:schemeClr val="lt2"/>
              </a:solidFill>
              <a:latin typeface="Viga"/>
              <a:ea typeface="Viga"/>
              <a:cs typeface="Viga"/>
              <a:sym typeface="Viga"/>
            </a:endParaRPr>
          </a:p>
          <a:p>
            <a:pPr indent="0" lvl="0" marL="0" rtl="0" algn="l">
              <a:spcBef>
                <a:spcPts val="0"/>
              </a:spcBef>
              <a:spcAft>
                <a:spcPts val="0"/>
              </a:spcAft>
              <a:buNone/>
            </a:pPr>
            <a:r>
              <a:rPr lang="en" sz="2400">
                <a:solidFill>
                  <a:schemeClr val="lt2"/>
                </a:solidFill>
                <a:latin typeface="Viga"/>
                <a:ea typeface="Viga"/>
                <a:cs typeface="Viga"/>
                <a:sym typeface="Viga"/>
              </a:rPr>
              <a:t>(Code for nerds)</a:t>
            </a:r>
            <a:endParaRPr sz="2400">
              <a:solidFill>
                <a:schemeClr val="lt2"/>
              </a:solidFill>
              <a:latin typeface="Viga"/>
              <a:ea typeface="Viga"/>
              <a:cs typeface="Viga"/>
              <a:sym typeface="Vig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5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CHAT BOT</a:t>
            </a:r>
            <a:endParaRPr/>
          </a:p>
        </p:txBody>
      </p:sp>
      <p:sp>
        <p:nvSpPr>
          <p:cNvPr id="1362" name="Google Shape;1362;p50"/>
          <p:cNvSpPr txBox="1"/>
          <p:nvPr>
            <p:ph idx="1" type="body"/>
          </p:nvPr>
        </p:nvSpPr>
        <p:spPr>
          <a:xfrm>
            <a:off x="626625" y="1115561"/>
            <a:ext cx="8280000" cy="27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application has a chatbot based on the GPT-3 API that has been fine-tuned using our privacy policy data. This enables the chatbot to provide users with accurate and efficient responses to their queries, while also reflecting our commitment to protecting their personal data.</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preprocessed our privacy policy data in JSONL format to facilitate prompt and accurate responses. By training the GPT-3 model on this preprocessed data, our chatbot has developed a deep understanding of our privacy policy guidelines.</a:t>
            </a:r>
            <a:endParaRPr/>
          </a:p>
        </p:txBody>
      </p:sp>
      <p:sp>
        <p:nvSpPr>
          <p:cNvPr id="1363" name="Google Shape;136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5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Chatbot</a:t>
            </a:r>
            <a:endParaRPr/>
          </a:p>
        </p:txBody>
      </p:sp>
      <p:sp>
        <p:nvSpPr>
          <p:cNvPr id="1369" name="Google Shape;136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0" name="Google Shape;1370;p51"/>
          <p:cNvPicPr preferRelativeResize="0"/>
          <p:nvPr/>
        </p:nvPicPr>
        <p:blipFill>
          <a:blip r:embed="rId3">
            <a:alphaModFix/>
          </a:blip>
          <a:stretch>
            <a:fillRect/>
          </a:stretch>
        </p:blipFill>
        <p:spPr>
          <a:xfrm>
            <a:off x="499850" y="1048125"/>
            <a:ext cx="6573524" cy="3701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52"/>
          <p:cNvSpPr txBox="1"/>
          <p:nvPr>
            <p:ph type="title"/>
          </p:nvPr>
        </p:nvSpPr>
        <p:spPr>
          <a:xfrm>
            <a:off x="677225" y="1691250"/>
            <a:ext cx="4559100" cy="16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NOVELTY</a:t>
            </a:r>
            <a:endParaRPr/>
          </a:p>
          <a:p>
            <a:pPr indent="0" lvl="0" marL="0" rtl="0" algn="ctr">
              <a:spcBef>
                <a:spcPts val="0"/>
              </a:spcBef>
              <a:spcAft>
                <a:spcPts val="0"/>
              </a:spcAft>
              <a:buNone/>
            </a:pPr>
            <a:r>
              <a:rPr lang="en"/>
              <a:t>&amp;</a:t>
            </a:r>
            <a:endParaRPr/>
          </a:p>
          <a:p>
            <a:pPr indent="0" lvl="0" marL="0" rtl="0" algn="ctr">
              <a:spcBef>
                <a:spcPts val="0"/>
              </a:spcBef>
              <a:spcAft>
                <a:spcPts val="0"/>
              </a:spcAft>
              <a:buNone/>
            </a:pPr>
            <a:r>
              <a:rPr lang="en"/>
              <a:t>IMPACTS</a:t>
            </a:r>
            <a:endParaRPr/>
          </a:p>
        </p:txBody>
      </p:sp>
      <p:sp>
        <p:nvSpPr>
          <p:cNvPr id="1376" name="Google Shape;1376;p52"/>
          <p:cNvSpPr txBox="1"/>
          <p:nvPr>
            <p:ph idx="2" type="title"/>
          </p:nvPr>
        </p:nvSpPr>
        <p:spPr>
          <a:xfrm>
            <a:off x="1562125" y="792425"/>
            <a:ext cx="26577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377" name="Google Shape;1377;p52"/>
          <p:cNvGrpSpPr/>
          <p:nvPr/>
        </p:nvGrpSpPr>
        <p:grpSpPr>
          <a:xfrm>
            <a:off x="5191074" y="918576"/>
            <a:ext cx="4095849" cy="4053140"/>
            <a:chOff x="1179935" y="-209451"/>
            <a:chExt cx="5745334" cy="5685426"/>
          </a:xfrm>
        </p:grpSpPr>
        <p:sp>
          <p:nvSpPr>
            <p:cNvPr id="1378" name="Google Shape;1378;p52"/>
            <p:cNvSpPr/>
            <p:nvPr/>
          </p:nvSpPr>
          <p:spPr>
            <a:xfrm>
              <a:off x="1179935" y="-209451"/>
              <a:ext cx="5745334" cy="4760386"/>
            </a:xfrm>
            <a:custGeom>
              <a:rect b="b" l="l" r="r" t="t"/>
              <a:pathLst>
                <a:path extrusionOk="0" h="172509" w="208202">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2"/>
            <p:cNvSpPr/>
            <p:nvPr/>
          </p:nvSpPr>
          <p:spPr>
            <a:xfrm>
              <a:off x="1436950" y="5221775"/>
              <a:ext cx="4967025" cy="254200"/>
            </a:xfrm>
            <a:custGeom>
              <a:rect b="b" l="l" r="r" t="t"/>
              <a:pathLst>
                <a:path extrusionOk="0" h="10168" w="198681">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2"/>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2"/>
            <p:cNvSpPr/>
            <p:nvPr/>
          </p:nvSpPr>
          <p:spPr>
            <a:xfrm>
              <a:off x="1830725" y="499100"/>
              <a:ext cx="4045100" cy="2678700"/>
            </a:xfrm>
            <a:custGeom>
              <a:rect b="b" l="l" r="r" t="t"/>
              <a:pathLst>
                <a:path extrusionOk="0" h="107148" w="161804">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2"/>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2"/>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2"/>
            <p:cNvSpPr/>
            <p:nvPr/>
          </p:nvSpPr>
          <p:spPr>
            <a:xfrm>
              <a:off x="2953725" y="803275"/>
              <a:ext cx="2811775" cy="2285975"/>
            </a:xfrm>
            <a:custGeom>
              <a:rect b="b" l="l" r="r" t="t"/>
              <a:pathLst>
                <a:path extrusionOk="0" h="91439" w="112471">
                  <a:moveTo>
                    <a:pt x="1" y="0"/>
                  </a:moveTo>
                  <a:lnTo>
                    <a:pt x="1" y="91438"/>
                  </a:lnTo>
                  <a:lnTo>
                    <a:pt x="112470" y="91438"/>
                  </a:lnTo>
                  <a:lnTo>
                    <a:pt x="112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2"/>
            <p:cNvSpPr/>
            <p:nvPr/>
          </p:nvSpPr>
          <p:spPr>
            <a:xfrm>
              <a:off x="3342350" y="1015575"/>
              <a:ext cx="407700" cy="827825"/>
            </a:xfrm>
            <a:custGeom>
              <a:rect b="b" l="l" r="r" t="t"/>
              <a:pathLst>
                <a:path extrusionOk="0" h="33113" w="16308">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2"/>
            <p:cNvSpPr/>
            <p:nvPr/>
          </p:nvSpPr>
          <p:spPr>
            <a:xfrm>
              <a:off x="5361625" y="1020425"/>
              <a:ext cx="407675" cy="411500"/>
            </a:xfrm>
            <a:custGeom>
              <a:rect b="b" l="l" r="r" t="t"/>
              <a:pathLst>
                <a:path extrusionOk="0" h="16460" w="16307">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2"/>
            <p:cNvSpPr/>
            <p:nvPr/>
          </p:nvSpPr>
          <p:spPr>
            <a:xfrm>
              <a:off x="4148400" y="1020425"/>
              <a:ext cx="407675" cy="411500"/>
            </a:xfrm>
            <a:custGeom>
              <a:rect b="b" l="l" r="r" t="t"/>
              <a:pathLst>
                <a:path extrusionOk="0" h="16460" w="16307">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2"/>
            <p:cNvSpPr/>
            <p:nvPr/>
          </p:nvSpPr>
          <p:spPr>
            <a:xfrm>
              <a:off x="2950050" y="2262200"/>
              <a:ext cx="798775" cy="411500"/>
            </a:xfrm>
            <a:custGeom>
              <a:rect b="b" l="l" r="r" t="t"/>
              <a:pathLst>
                <a:path extrusionOk="0" h="16460" w="31951">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2"/>
            <p:cNvSpPr/>
            <p:nvPr/>
          </p:nvSpPr>
          <p:spPr>
            <a:xfrm>
              <a:off x="1837825" y="506225"/>
              <a:ext cx="4030850" cy="258950"/>
            </a:xfrm>
            <a:custGeom>
              <a:rect b="b" l="l" r="r" t="t"/>
              <a:pathLst>
                <a:path extrusionOk="0" h="10358" w="161234">
                  <a:moveTo>
                    <a:pt x="0" y="0"/>
                  </a:moveTo>
                  <a:lnTo>
                    <a:pt x="0" y="10358"/>
                  </a:lnTo>
                  <a:lnTo>
                    <a:pt x="161234" y="10358"/>
                  </a:lnTo>
                  <a:lnTo>
                    <a:pt x="161234" y="0"/>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2"/>
            <p:cNvSpPr/>
            <p:nvPr/>
          </p:nvSpPr>
          <p:spPr>
            <a:xfrm>
              <a:off x="1830725" y="499100"/>
              <a:ext cx="4045100" cy="273175"/>
            </a:xfrm>
            <a:custGeom>
              <a:rect b="b" l="l" r="r" t="t"/>
              <a:pathLst>
                <a:path extrusionOk="0" h="10927" w="161804">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2"/>
            <p:cNvSpPr/>
            <p:nvPr/>
          </p:nvSpPr>
          <p:spPr>
            <a:xfrm>
              <a:off x="2946650" y="796150"/>
              <a:ext cx="2825925" cy="2300175"/>
            </a:xfrm>
            <a:custGeom>
              <a:rect b="b" l="l" r="r" t="t"/>
              <a:pathLst>
                <a:path extrusionOk="0" h="92007" w="113037">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2"/>
            <p:cNvSpPr/>
            <p:nvPr/>
          </p:nvSpPr>
          <p:spPr>
            <a:xfrm>
              <a:off x="33417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2"/>
            <p:cNvSpPr/>
            <p:nvPr/>
          </p:nvSpPr>
          <p:spPr>
            <a:xfrm>
              <a:off x="3744550" y="1025150"/>
              <a:ext cx="14200" cy="2063575"/>
            </a:xfrm>
            <a:custGeom>
              <a:rect b="b" l="l" r="r" t="t"/>
              <a:pathLst>
                <a:path extrusionOk="0" h="82543" w="568">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2"/>
            <p:cNvSpPr/>
            <p:nvPr/>
          </p:nvSpPr>
          <p:spPr>
            <a:xfrm>
              <a:off x="4147325" y="1025150"/>
              <a:ext cx="14200" cy="2063575"/>
            </a:xfrm>
            <a:custGeom>
              <a:rect b="b" l="l" r="r" t="t"/>
              <a:pathLst>
                <a:path extrusionOk="0" h="82543" w="568">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2"/>
            <p:cNvSpPr/>
            <p:nvPr/>
          </p:nvSpPr>
          <p:spPr>
            <a:xfrm>
              <a:off x="45500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2"/>
            <p:cNvSpPr/>
            <p:nvPr/>
          </p:nvSpPr>
          <p:spPr>
            <a:xfrm>
              <a:off x="4952850" y="1025150"/>
              <a:ext cx="14200" cy="2063575"/>
            </a:xfrm>
            <a:custGeom>
              <a:rect b="b" l="l" r="r" t="t"/>
              <a:pathLst>
                <a:path extrusionOk="0" h="82543" w="568">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2"/>
            <p:cNvSpPr/>
            <p:nvPr/>
          </p:nvSpPr>
          <p:spPr>
            <a:xfrm>
              <a:off x="5355600" y="1025150"/>
              <a:ext cx="14200" cy="2063575"/>
            </a:xfrm>
            <a:custGeom>
              <a:rect b="b" l="l" r="r" t="t"/>
              <a:pathLst>
                <a:path extrusionOk="0" h="82543" w="568">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2"/>
            <p:cNvSpPr/>
            <p:nvPr/>
          </p:nvSpPr>
          <p:spPr>
            <a:xfrm>
              <a:off x="2953725" y="1024225"/>
              <a:ext cx="2811775" cy="25"/>
            </a:xfrm>
            <a:custGeom>
              <a:rect b="b" l="l" r="r" t="t"/>
              <a:pathLst>
                <a:path extrusionOk="0" h="1" w="112471">
                  <a:moveTo>
                    <a:pt x="1" y="1"/>
                  </a:moveTo>
                  <a:lnTo>
                    <a:pt x="11247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2"/>
            <p:cNvSpPr/>
            <p:nvPr/>
          </p:nvSpPr>
          <p:spPr>
            <a:xfrm>
              <a:off x="2947075" y="1017125"/>
              <a:ext cx="2825950" cy="14225"/>
            </a:xfrm>
            <a:custGeom>
              <a:rect b="b" l="l" r="r" t="t"/>
              <a:pathLst>
                <a:path extrusionOk="0" h="569" w="113038">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2"/>
            <p:cNvSpPr/>
            <p:nvPr/>
          </p:nvSpPr>
          <p:spPr>
            <a:xfrm>
              <a:off x="2947050" y="1428600"/>
              <a:ext cx="2825950" cy="14225"/>
            </a:xfrm>
            <a:custGeom>
              <a:rect b="b" l="l" r="r" t="t"/>
              <a:pathLst>
                <a:path extrusionOk="0" h="569" w="113038">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2"/>
            <p:cNvSpPr/>
            <p:nvPr/>
          </p:nvSpPr>
          <p:spPr>
            <a:xfrm>
              <a:off x="2947075" y="1840075"/>
              <a:ext cx="2825950" cy="14225"/>
            </a:xfrm>
            <a:custGeom>
              <a:rect b="b" l="l" r="r" t="t"/>
              <a:pathLst>
                <a:path extrusionOk="0" h="569" w="113038">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2"/>
            <p:cNvSpPr/>
            <p:nvPr/>
          </p:nvSpPr>
          <p:spPr>
            <a:xfrm>
              <a:off x="2947050" y="2251575"/>
              <a:ext cx="2825950" cy="14200"/>
            </a:xfrm>
            <a:custGeom>
              <a:rect b="b" l="l" r="r" t="t"/>
              <a:pathLst>
                <a:path extrusionOk="0" h="568" w="113038">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2"/>
            <p:cNvSpPr/>
            <p:nvPr/>
          </p:nvSpPr>
          <p:spPr>
            <a:xfrm>
              <a:off x="2947075" y="2663050"/>
              <a:ext cx="2825950" cy="14225"/>
            </a:xfrm>
            <a:custGeom>
              <a:rect b="b" l="l" r="r" t="t"/>
              <a:pathLst>
                <a:path extrusionOk="0" h="569" w="113038">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2"/>
            <p:cNvSpPr/>
            <p:nvPr/>
          </p:nvSpPr>
          <p:spPr>
            <a:xfrm>
              <a:off x="199362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2"/>
            <p:cNvSpPr/>
            <p:nvPr/>
          </p:nvSpPr>
          <p:spPr>
            <a:xfrm>
              <a:off x="2118150" y="918350"/>
              <a:ext cx="45325" cy="45325"/>
            </a:xfrm>
            <a:custGeom>
              <a:rect b="b" l="l" r="r" t="t"/>
              <a:pathLst>
                <a:path extrusionOk="0" h="1813" w="1813">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2"/>
            <p:cNvSpPr/>
            <p:nvPr/>
          </p:nvSpPr>
          <p:spPr>
            <a:xfrm>
              <a:off x="2242700" y="918350"/>
              <a:ext cx="45300" cy="45325"/>
            </a:xfrm>
            <a:custGeom>
              <a:rect b="b" l="l" r="r" t="t"/>
              <a:pathLst>
                <a:path extrusionOk="0" h="1813" w="1812">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2"/>
            <p:cNvSpPr/>
            <p:nvPr/>
          </p:nvSpPr>
          <p:spPr>
            <a:xfrm>
              <a:off x="2365425" y="918350"/>
              <a:ext cx="47125" cy="45325"/>
            </a:xfrm>
            <a:custGeom>
              <a:rect b="b" l="l" r="r" t="t"/>
              <a:pathLst>
                <a:path extrusionOk="0" h="1813" w="1885">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2"/>
            <p:cNvSpPr/>
            <p:nvPr/>
          </p:nvSpPr>
          <p:spPr>
            <a:xfrm>
              <a:off x="2491750" y="918350"/>
              <a:ext cx="45300" cy="45325"/>
            </a:xfrm>
            <a:custGeom>
              <a:rect b="b" l="l" r="r" t="t"/>
              <a:pathLst>
                <a:path extrusionOk="0" h="1813" w="1812">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2"/>
            <p:cNvSpPr/>
            <p:nvPr/>
          </p:nvSpPr>
          <p:spPr>
            <a:xfrm>
              <a:off x="261627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2"/>
            <p:cNvSpPr/>
            <p:nvPr/>
          </p:nvSpPr>
          <p:spPr>
            <a:xfrm>
              <a:off x="2740825" y="918350"/>
              <a:ext cx="45300" cy="45325"/>
            </a:xfrm>
            <a:custGeom>
              <a:rect b="b" l="l" r="r" t="t"/>
              <a:pathLst>
                <a:path extrusionOk="0" h="1813" w="1812">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2"/>
            <p:cNvSpPr/>
            <p:nvPr/>
          </p:nvSpPr>
          <p:spPr>
            <a:xfrm>
              <a:off x="199362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2"/>
            <p:cNvSpPr/>
            <p:nvPr/>
          </p:nvSpPr>
          <p:spPr>
            <a:xfrm>
              <a:off x="2118150" y="1032300"/>
              <a:ext cx="45325" cy="45300"/>
            </a:xfrm>
            <a:custGeom>
              <a:rect b="b" l="l" r="r" t="t"/>
              <a:pathLst>
                <a:path extrusionOk="0" h="1812" w="1813">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2"/>
            <p:cNvSpPr/>
            <p:nvPr/>
          </p:nvSpPr>
          <p:spPr>
            <a:xfrm>
              <a:off x="2242700" y="1032300"/>
              <a:ext cx="45300" cy="45300"/>
            </a:xfrm>
            <a:custGeom>
              <a:rect b="b" l="l" r="r" t="t"/>
              <a:pathLst>
                <a:path extrusionOk="0" h="1812" w="1812">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2"/>
            <p:cNvSpPr/>
            <p:nvPr/>
          </p:nvSpPr>
          <p:spPr>
            <a:xfrm>
              <a:off x="2365425" y="1032300"/>
              <a:ext cx="47125" cy="45300"/>
            </a:xfrm>
            <a:custGeom>
              <a:rect b="b" l="l" r="r" t="t"/>
              <a:pathLst>
                <a:path extrusionOk="0" h="1812" w="1885">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2"/>
            <p:cNvSpPr/>
            <p:nvPr/>
          </p:nvSpPr>
          <p:spPr>
            <a:xfrm>
              <a:off x="2491750" y="1032300"/>
              <a:ext cx="45300" cy="45300"/>
            </a:xfrm>
            <a:custGeom>
              <a:rect b="b" l="l" r="r" t="t"/>
              <a:pathLst>
                <a:path extrusionOk="0" h="1812" w="1812">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2"/>
            <p:cNvSpPr/>
            <p:nvPr/>
          </p:nvSpPr>
          <p:spPr>
            <a:xfrm>
              <a:off x="261627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2"/>
            <p:cNvSpPr/>
            <p:nvPr/>
          </p:nvSpPr>
          <p:spPr>
            <a:xfrm>
              <a:off x="2740825" y="1032300"/>
              <a:ext cx="45300" cy="45300"/>
            </a:xfrm>
            <a:custGeom>
              <a:rect b="b" l="l" r="r" t="t"/>
              <a:pathLst>
                <a:path extrusionOk="0" h="1812" w="1812">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2"/>
            <p:cNvSpPr/>
            <p:nvPr/>
          </p:nvSpPr>
          <p:spPr>
            <a:xfrm>
              <a:off x="199362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2"/>
            <p:cNvSpPr/>
            <p:nvPr/>
          </p:nvSpPr>
          <p:spPr>
            <a:xfrm>
              <a:off x="2118150" y="1146225"/>
              <a:ext cx="45325" cy="45300"/>
            </a:xfrm>
            <a:custGeom>
              <a:rect b="b" l="l" r="r" t="t"/>
              <a:pathLst>
                <a:path extrusionOk="0" h="1812" w="1813">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2"/>
            <p:cNvSpPr/>
            <p:nvPr/>
          </p:nvSpPr>
          <p:spPr>
            <a:xfrm>
              <a:off x="2242700" y="1146225"/>
              <a:ext cx="45300" cy="45300"/>
            </a:xfrm>
            <a:custGeom>
              <a:rect b="b" l="l" r="r" t="t"/>
              <a:pathLst>
                <a:path extrusionOk="0" h="1812" w="1812">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2"/>
            <p:cNvSpPr/>
            <p:nvPr/>
          </p:nvSpPr>
          <p:spPr>
            <a:xfrm>
              <a:off x="2365425" y="1146200"/>
              <a:ext cx="47125" cy="45325"/>
            </a:xfrm>
            <a:custGeom>
              <a:rect b="b" l="l" r="r" t="t"/>
              <a:pathLst>
                <a:path extrusionOk="0" h="1813" w="1885">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2"/>
            <p:cNvSpPr/>
            <p:nvPr/>
          </p:nvSpPr>
          <p:spPr>
            <a:xfrm>
              <a:off x="2491750" y="1146225"/>
              <a:ext cx="45300" cy="45300"/>
            </a:xfrm>
            <a:custGeom>
              <a:rect b="b" l="l" r="r" t="t"/>
              <a:pathLst>
                <a:path extrusionOk="0" h="1812" w="1812">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2"/>
            <p:cNvSpPr/>
            <p:nvPr/>
          </p:nvSpPr>
          <p:spPr>
            <a:xfrm>
              <a:off x="261627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2"/>
            <p:cNvSpPr/>
            <p:nvPr/>
          </p:nvSpPr>
          <p:spPr>
            <a:xfrm>
              <a:off x="2740825" y="1146225"/>
              <a:ext cx="45300" cy="45300"/>
            </a:xfrm>
            <a:custGeom>
              <a:rect b="b" l="l" r="r" t="t"/>
              <a:pathLst>
                <a:path extrusionOk="0" h="1812" w="1812">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2"/>
            <p:cNvSpPr/>
            <p:nvPr/>
          </p:nvSpPr>
          <p:spPr>
            <a:xfrm>
              <a:off x="1991825" y="1260150"/>
              <a:ext cx="47100" cy="45325"/>
            </a:xfrm>
            <a:custGeom>
              <a:rect b="b" l="l" r="r" t="t"/>
              <a:pathLst>
                <a:path extrusionOk="0" h="1813" w="1884">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2"/>
            <p:cNvSpPr/>
            <p:nvPr/>
          </p:nvSpPr>
          <p:spPr>
            <a:xfrm>
              <a:off x="211637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2"/>
            <p:cNvSpPr/>
            <p:nvPr/>
          </p:nvSpPr>
          <p:spPr>
            <a:xfrm>
              <a:off x="2240875" y="1260150"/>
              <a:ext cx="47125" cy="45325"/>
            </a:xfrm>
            <a:custGeom>
              <a:rect b="b" l="l" r="r" t="t"/>
              <a:pathLst>
                <a:path extrusionOk="0" h="1813" w="1885">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2"/>
            <p:cNvSpPr/>
            <p:nvPr/>
          </p:nvSpPr>
          <p:spPr>
            <a:xfrm>
              <a:off x="2365425" y="1260150"/>
              <a:ext cx="47125" cy="45325"/>
            </a:xfrm>
            <a:custGeom>
              <a:rect b="b" l="l" r="r" t="t"/>
              <a:pathLst>
                <a:path extrusionOk="0" h="1813" w="1885">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2"/>
            <p:cNvSpPr/>
            <p:nvPr/>
          </p:nvSpPr>
          <p:spPr>
            <a:xfrm>
              <a:off x="2489950" y="1260150"/>
              <a:ext cx="47100" cy="45325"/>
            </a:xfrm>
            <a:custGeom>
              <a:rect b="b" l="l" r="r" t="t"/>
              <a:pathLst>
                <a:path extrusionOk="0" h="1813" w="1884">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2"/>
            <p:cNvSpPr/>
            <p:nvPr/>
          </p:nvSpPr>
          <p:spPr>
            <a:xfrm>
              <a:off x="2614500" y="1260150"/>
              <a:ext cx="47075" cy="45325"/>
            </a:xfrm>
            <a:custGeom>
              <a:rect b="b" l="l" r="r" t="t"/>
              <a:pathLst>
                <a:path extrusionOk="0" h="1813" w="1883">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2"/>
            <p:cNvSpPr/>
            <p:nvPr/>
          </p:nvSpPr>
          <p:spPr>
            <a:xfrm>
              <a:off x="273902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2"/>
            <p:cNvSpPr/>
            <p:nvPr/>
          </p:nvSpPr>
          <p:spPr>
            <a:xfrm>
              <a:off x="1991825" y="1374100"/>
              <a:ext cx="47100" cy="45300"/>
            </a:xfrm>
            <a:custGeom>
              <a:rect b="b" l="l" r="r" t="t"/>
              <a:pathLst>
                <a:path extrusionOk="0" h="1812" w="1884">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2"/>
            <p:cNvSpPr/>
            <p:nvPr/>
          </p:nvSpPr>
          <p:spPr>
            <a:xfrm>
              <a:off x="211637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2"/>
            <p:cNvSpPr/>
            <p:nvPr/>
          </p:nvSpPr>
          <p:spPr>
            <a:xfrm>
              <a:off x="2240875" y="1374100"/>
              <a:ext cx="47125" cy="45300"/>
            </a:xfrm>
            <a:custGeom>
              <a:rect b="b" l="l" r="r" t="t"/>
              <a:pathLst>
                <a:path extrusionOk="0" h="1812" w="1885">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2"/>
            <p:cNvSpPr/>
            <p:nvPr/>
          </p:nvSpPr>
          <p:spPr>
            <a:xfrm>
              <a:off x="2365425" y="1374100"/>
              <a:ext cx="47125" cy="45300"/>
            </a:xfrm>
            <a:custGeom>
              <a:rect b="b" l="l" r="r" t="t"/>
              <a:pathLst>
                <a:path extrusionOk="0" h="1812" w="1885">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2"/>
            <p:cNvSpPr/>
            <p:nvPr/>
          </p:nvSpPr>
          <p:spPr>
            <a:xfrm>
              <a:off x="2489950" y="1374100"/>
              <a:ext cx="47100" cy="45300"/>
            </a:xfrm>
            <a:custGeom>
              <a:rect b="b" l="l" r="r" t="t"/>
              <a:pathLst>
                <a:path extrusionOk="0" h="1812" w="1884">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2"/>
            <p:cNvSpPr/>
            <p:nvPr/>
          </p:nvSpPr>
          <p:spPr>
            <a:xfrm>
              <a:off x="2614500" y="1374100"/>
              <a:ext cx="47075" cy="45300"/>
            </a:xfrm>
            <a:custGeom>
              <a:rect b="b" l="l" r="r" t="t"/>
              <a:pathLst>
                <a:path extrusionOk="0" h="1812" w="1883">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2"/>
            <p:cNvSpPr/>
            <p:nvPr/>
          </p:nvSpPr>
          <p:spPr>
            <a:xfrm>
              <a:off x="273902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2"/>
            <p:cNvSpPr/>
            <p:nvPr/>
          </p:nvSpPr>
          <p:spPr>
            <a:xfrm>
              <a:off x="1991825" y="1488025"/>
              <a:ext cx="47100" cy="45325"/>
            </a:xfrm>
            <a:custGeom>
              <a:rect b="b" l="l" r="r" t="t"/>
              <a:pathLst>
                <a:path extrusionOk="0" h="1813" w="1884">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2"/>
            <p:cNvSpPr/>
            <p:nvPr/>
          </p:nvSpPr>
          <p:spPr>
            <a:xfrm>
              <a:off x="211637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2"/>
            <p:cNvSpPr/>
            <p:nvPr/>
          </p:nvSpPr>
          <p:spPr>
            <a:xfrm>
              <a:off x="2240875" y="1488025"/>
              <a:ext cx="47125" cy="45325"/>
            </a:xfrm>
            <a:custGeom>
              <a:rect b="b" l="l" r="r" t="t"/>
              <a:pathLst>
                <a:path extrusionOk="0" h="1813" w="1885">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2"/>
            <p:cNvSpPr/>
            <p:nvPr/>
          </p:nvSpPr>
          <p:spPr>
            <a:xfrm>
              <a:off x="2365425" y="1488025"/>
              <a:ext cx="47125" cy="45325"/>
            </a:xfrm>
            <a:custGeom>
              <a:rect b="b" l="l" r="r" t="t"/>
              <a:pathLst>
                <a:path extrusionOk="0" h="1813" w="1885">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2"/>
            <p:cNvSpPr/>
            <p:nvPr/>
          </p:nvSpPr>
          <p:spPr>
            <a:xfrm>
              <a:off x="2489950" y="1488025"/>
              <a:ext cx="47100" cy="45325"/>
            </a:xfrm>
            <a:custGeom>
              <a:rect b="b" l="l" r="r" t="t"/>
              <a:pathLst>
                <a:path extrusionOk="0" h="1813" w="1884">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2"/>
            <p:cNvSpPr/>
            <p:nvPr/>
          </p:nvSpPr>
          <p:spPr>
            <a:xfrm>
              <a:off x="2614500" y="1488025"/>
              <a:ext cx="47075" cy="45325"/>
            </a:xfrm>
            <a:custGeom>
              <a:rect b="b" l="l" r="r" t="t"/>
              <a:pathLst>
                <a:path extrusionOk="0" h="1813" w="1883">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2"/>
            <p:cNvSpPr/>
            <p:nvPr/>
          </p:nvSpPr>
          <p:spPr>
            <a:xfrm>
              <a:off x="273902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2"/>
            <p:cNvSpPr/>
            <p:nvPr/>
          </p:nvSpPr>
          <p:spPr>
            <a:xfrm>
              <a:off x="1988475" y="1756475"/>
              <a:ext cx="362075" cy="14225"/>
            </a:xfrm>
            <a:custGeom>
              <a:rect b="b" l="l" r="r" t="t"/>
              <a:pathLst>
                <a:path extrusionOk="0" h="569" w="14483">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2"/>
            <p:cNvSpPr/>
            <p:nvPr/>
          </p:nvSpPr>
          <p:spPr>
            <a:xfrm>
              <a:off x="1988475" y="1991525"/>
              <a:ext cx="362075" cy="14225"/>
            </a:xfrm>
            <a:custGeom>
              <a:rect b="b" l="l" r="r" t="t"/>
              <a:pathLst>
                <a:path extrusionOk="0" h="569" w="14483">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2"/>
            <p:cNvSpPr/>
            <p:nvPr/>
          </p:nvSpPr>
          <p:spPr>
            <a:xfrm>
              <a:off x="1987625" y="2226550"/>
              <a:ext cx="362950" cy="14225"/>
            </a:xfrm>
            <a:custGeom>
              <a:rect b="b" l="l" r="r" t="t"/>
              <a:pathLst>
                <a:path extrusionOk="0" h="569" w="14518">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2"/>
            <p:cNvSpPr/>
            <p:nvPr/>
          </p:nvSpPr>
          <p:spPr>
            <a:xfrm>
              <a:off x="4707650" y="1162225"/>
              <a:ext cx="434275" cy="598325"/>
            </a:xfrm>
            <a:custGeom>
              <a:rect b="b" l="l" r="r" t="t"/>
              <a:pathLst>
                <a:path extrusionOk="0" h="23933" w="17371">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2"/>
            <p:cNvSpPr/>
            <p:nvPr/>
          </p:nvSpPr>
          <p:spPr>
            <a:xfrm>
              <a:off x="4702350" y="1155125"/>
              <a:ext cx="446900" cy="612525"/>
            </a:xfrm>
            <a:custGeom>
              <a:rect b="b" l="l" r="r" t="t"/>
              <a:pathLst>
                <a:path extrusionOk="0" h="24501" w="17876">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2"/>
            <p:cNvSpPr/>
            <p:nvPr/>
          </p:nvSpPr>
          <p:spPr>
            <a:xfrm>
              <a:off x="4660275" y="1011275"/>
              <a:ext cx="612600" cy="600325"/>
            </a:xfrm>
            <a:custGeom>
              <a:rect b="b" l="l" r="r" t="t"/>
              <a:pathLst>
                <a:path extrusionOk="0" h="24013" w="24504">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2"/>
            <p:cNvSpPr/>
            <p:nvPr/>
          </p:nvSpPr>
          <p:spPr>
            <a:xfrm>
              <a:off x="4692250" y="1004200"/>
              <a:ext cx="587825" cy="614425"/>
            </a:xfrm>
            <a:custGeom>
              <a:rect b="b" l="l" r="r" t="t"/>
              <a:pathLst>
                <a:path extrusionOk="0" h="24577" w="23513">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2"/>
            <p:cNvSpPr/>
            <p:nvPr/>
          </p:nvSpPr>
          <p:spPr>
            <a:xfrm>
              <a:off x="4863625" y="1358700"/>
              <a:ext cx="69050" cy="172750"/>
            </a:xfrm>
            <a:custGeom>
              <a:rect b="b" l="l" r="r" t="t"/>
              <a:pathLst>
                <a:path extrusionOk="0" h="6910" w="2762">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2"/>
            <p:cNvSpPr/>
            <p:nvPr/>
          </p:nvSpPr>
          <p:spPr>
            <a:xfrm>
              <a:off x="4861750" y="1351575"/>
              <a:ext cx="77975" cy="186950"/>
            </a:xfrm>
            <a:custGeom>
              <a:rect b="b" l="l" r="r" t="t"/>
              <a:pathLst>
                <a:path extrusionOk="0" h="7478" w="3119">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2"/>
            <p:cNvSpPr/>
            <p:nvPr/>
          </p:nvSpPr>
          <p:spPr>
            <a:xfrm>
              <a:off x="4446475" y="3047525"/>
              <a:ext cx="1082950" cy="2160925"/>
            </a:xfrm>
            <a:custGeom>
              <a:rect b="b" l="l" r="r" t="t"/>
              <a:pathLst>
                <a:path extrusionOk="0" h="86437" w="43318">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2"/>
            <p:cNvSpPr/>
            <p:nvPr/>
          </p:nvSpPr>
          <p:spPr>
            <a:xfrm>
              <a:off x="4440025" y="3040425"/>
              <a:ext cx="1096950" cy="2175150"/>
            </a:xfrm>
            <a:custGeom>
              <a:rect b="b" l="l" r="r" t="t"/>
              <a:pathLst>
                <a:path extrusionOk="0" h="87006" w="43878">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2"/>
            <p:cNvSpPr/>
            <p:nvPr/>
          </p:nvSpPr>
          <p:spPr>
            <a:xfrm>
              <a:off x="4963975" y="3405300"/>
              <a:ext cx="291075" cy="179850"/>
            </a:xfrm>
            <a:custGeom>
              <a:rect b="b" l="l" r="r" t="t"/>
              <a:pathLst>
                <a:path extrusionOk="0" h="7194" w="11643">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2"/>
            <p:cNvSpPr/>
            <p:nvPr/>
          </p:nvSpPr>
          <p:spPr>
            <a:xfrm>
              <a:off x="4735375" y="3171050"/>
              <a:ext cx="199175" cy="10650"/>
            </a:xfrm>
            <a:custGeom>
              <a:rect b="b" l="l" r="r" t="t"/>
              <a:pathLst>
                <a:path extrusionOk="0" h="426" w="7967">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2"/>
            <p:cNvSpPr/>
            <p:nvPr/>
          </p:nvSpPr>
          <p:spPr>
            <a:xfrm>
              <a:off x="5192400" y="3171050"/>
              <a:ext cx="84925" cy="10650"/>
            </a:xfrm>
            <a:custGeom>
              <a:rect b="b" l="l" r="r" t="t"/>
              <a:pathLst>
                <a:path extrusionOk="0" h="426" w="3397">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2"/>
            <p:cNvSpPr/>
            <p:nvPr/>
          </p:nvSpPr>
          <p:spPr>
            <a:xfrm>
              <a:off x="4199325"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2"/>
            <p:cNvSpPr/>
            <p:nvPr/>
          </p:nvSpPr>
          <p:spPr>
            <a:xfrm>
              <a:off x="5125700"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2"/>
            <p:cNvSpPr/>
            <p:nvPr/>
          </p:nvSpPr>
          <p:spPr>
            <a:xfrm>
              <a:off x="4781725" y="1727075"/>
              <a:ext cx="440575" cy="143650"/>
            </a:xfrm>
            <a:custGeom>
              <a:rect b="b" l="l" r="r" t="t"/>
              <a:pathLst>
                <a:path extrusionOk="0" h="5746" w="17623">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2"/>
            <p:cNvSpPr/>
            <p:nvPr/>
          </p:nvSpPr>
          <p:spPr>
            <a:xfrm>
              <a:off x="4772950" y="1719850"/>
              <a:ext cx="458075" cy="157950"/>
            </a:xfrm>
            <a:custGeom>
              <a:rect b="b" l="l" r="r" t="t"/>
              <a:pathLst>
                <a:path extrusionOk="0" h="6318" w="18323">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2"/>
            <p:cNvSpPr/>
            <p:nvPr/>
          </p:nvSpPr>
          <p:spPr>
            <a:xfrm>
              <a:off x="5154275" y="1927700"/>
              <a:ext cx="518725" cy="985300"/>
            </a:xfrm>
            <a:custGeom>
              <a:rect b="b" l="l" r="r" t="t"/>
              <a:pathLst>
                <a:path extrusionOk="0" h="39412" w="20749">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2"/>
            <p:cNvSpPr/>
            <p:nvPr/>
          </p:nvSpPr>
          <p:spPr>
            <a:xfrm>
              <a:off x="5146900" y="1920600"/>
              <a:ext cx="527025" cy="999500"/>
            </a:xfrm>
            <a:custGeom>
              <a:rect b="b" l="l" r="r" t="t"/>
              <a:pathLst>
                <a:path extrusionOk="0" h="39980" w="21081">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2"/>
            <p:cNvSpPr/>
            <p:nvPr/>
          </p:nvSpPr>
          <p:spPr>
            <a:xfrm>
              <a:off x="4543950" y="1815650"/>
              <a:ext cx="918300" cy="1251350"/>
            </a:xfrm>
            <a:custGeom>
              <a:rect b="b" l="l" r="r" t="t"/>
              <a:pathLst>
                <a:path extrusionOk="0" h="50054" w="36732">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2"/>
            <p:cNvSpPr/>
            <p:nvPr/>
          </p:nvSpPr>
          <p:spPr>
            <a:xfrm>
              <a:off x="4536625" y="1808450"/>
              <a:ext cx="933050" cy="1265625"/>
            </a:xfrm>
            <a:custGeom>
              <a:rect b="b" l="l" r="r" t="t"/>
              <a:pathLst>
                <a:path extrusionOk="0" h="50625" w="37322">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2"/>
            <p:cNvSpPr/>
            <p:nvPr/>
          </p:nvSpPr>
          <p:spPr>
            <a:xfrm>
              <a:off x="5098750" y="2607025"/>
              <a:ext cx="76075" cy="61225"/>
            </a:xfrm>
            <a:custGeom>
              <a:rect b="b" l="l" r="r" t="t"/>
              <a:pathLst>
                <a:path extrusionOk="0" h="2449" w="3043">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2"/>
            <p:cNvSpPr/>
            <p:nvPr/>
          </p:nvSpPr>
          <p:spPr>
            <a:xfrm>
              <a:off x="5213825" y="2219000"/>
              <a:ext cx="179225" cy="342950"/>
            </a:xfrm>
            <a:custGeom>
              <a:rect b="b" l="l" r="r" t="t"/>
              <a:pathLst>
                <a:path extrusionOk="0" h="13718" w="7169">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2"/>
            <p:cNvSpPr/>
            <p:nvPr/>
          </p:nvSpPr>
          <p:spPr>
            <a:xfrm>
              <a:off x="5395900" y="2664750"/>
              <a:ext cx="165100" cy="82175"/>
            </a:xfrm>
            <a:custGeom>
              <a:rect b="b" l="l" r="r" t="t"/>
              <a:pathLst>
                <a:path extrusionOk="0" h="3287" w="6604">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2"/>
            <p:cNvSpPr/>
            <p:nvPr/>
          </p:nvSpPr>
          <p:spPr>
            <a:xfrm>
              <a:off x="5375050" y="2662275"/>
              <a:ext cx="104575" cy="116525"/>
            </a:xfrm>
            <a:custGeom>
              <a:rect b="b" l="l" r="r" t="t"/>
              <a:pathLst>
                <a:path extrusionOk="0" h="4661" w="4183">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2"/>
            <p:cNvSpPr/>
            <p:nvPr/>
          </p:nvSpPr>
          <p:spPr>
            <a:xfrm>
              <a:off x="3624925" y="1542075"/>
              <a:ext cx="1000550" cy="848475"/>
            </a:xfrm>
            <a:custGeom>
              <a:rect b="b" l="l" r="r" t="t"/>
              <a:pathLst>
                <a:path extrusionOk="0" h="33939" w="40022">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2"/>
            <p:cNvSpPr/>
            <p:nvPr/>
          </p:nvSpPr>
          <p:spPr>
            <a:xfrm>
              <a:off x="3617100" y="1535000"/>
              <a:ext cx="1015025" cy="862625"/>
            </a:xfrm>
            <a:custGeom>
              <a:rect b="b" l="l" r="r" t="t"/>
              <a:pathLst>
                <a:path extrusionOk="0" h="34505" w="40601">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2"/>
            <p:cNvSpPr/>
            <p:nvPr/>
          </p:nvSpPr>
          <p:spPr>
            <a:xfrm>
              <a:off x="4061850" y="2072550"/>
              <a:ext cx="56025" cy="127775"/>
            </a:xfrm>
            <a:custGeom>
              <a:rect b="b" l="l" r="r" t="t"/>
              <a:pathLst>
                <a:path extrusionOk="0" h="5111" w="2241">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2"/>
            <p:cNvSpPr/>
            <p:nvPr/>
          </p:nvSpPr>
          <p:spPr>
            <a:xfrm>
              <a:off x="4016325" y="2118125"/>
              <a:ext cx="48075" cy="145975"/>
            </a:xfrm>
            <a:custGeom>
              <a:rect b="b" l="l" r="r" t="t"/>
              <a:pathLst>
                <a:path extrusionOk="0" h="5839" w="1923">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2"/>
            <p:cNvSpPr/>
            <p:nvPr/>
          </p:nvSpPr>
          <p:spPr>
            <a:xfrm>
              <a:off x="4562225" y="2282075"/>
              <a:ext cx="202250" cy="177900"/>
            </a:xfrm>
            <a:custGeom>
              <a:rect b="b" l="l" r="r" t="t"/>
              <a:pathLst>
                <a:path extrusionOk="0" h="7116" w="809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2"/>
            <p:cNvSpPr/>
            <p:nvPr/>
          </p:nvSpPr>
          <p:spPr>
            <a:xfrm>
              <a:off x="4589600" y="2345875"/>
              <a:ext cx="193125" cy="214300"/>
            </a:xfrm>
            <a:custGeom>
              <a:rect b="b" l="l" r="r" t="t"/>
              <a:pathLst>
                <a:path extrusionOk="0" h="8572" w="7725">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2"/>
            <p:cNvSpPr/>
            <p:nvPr/>
          </p:nvSpPr>
          <p:spPr>
            <a:xfrm>
              <a:off x="3653275" y="1616225"/>
              <a:ext cx="105450" cy="72550"/>
            </a:xfrm>
            <a:custGeom>
              <a:rect b="b" l="l" r="r" t="t"/>
              <a:pathLst>
                <a:path extrusionOk="0" h="2902" w="4218">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2"/>
            <p:cNvSpPr/>
            <p:nvPr/>
          </p:nvSpPr>
          <p:spPr>
            <a:xfrm>
              <a:off x="3491600" y="1214750"/>
              <a:ext cx="282475" cy="394900"/>
            </a:xfrm>
            <a:custGeom>
              <a:rect b="b" l="l" r="r" t="t"/>
              <a:pathLst>
                <a:path extrusionOk="0" h="15796" w="11299">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2"/>
            <p:cNvSpPr/>
            <p:nvPr/>
          </p:nvSpPr>
          <p:spPr>
            <a:xfrm>
              <a:off x="3483825" y="1207625"/>
              <a:ext cx="278975" cy="409100"/>
            </a:xfrm>
            <a:custGeom>
              <a:rect b="b" l="l" r="r" t="t"/>
              <a:pathLst>
                <a:path extrusionOk="0" h="16364" w="11159">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2"/>
            <p:cNvSpPr/>
            <p:nvPr/>
          </p:nvSpPr>
          <p:spPr>
            <a:xfrm>
              <a:off x="3522725" y="1487225"/>
              <a:ext cx="49300" cy="62550"/>
            </a:xfrm>
            <a:custGeom>
              <a:rect b="b" l="l" r="r" t="t"/>
              <a:pathLst>
                <a:path extrusionOk="0" h="2502" w="1972">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2" name="Google Shape;148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5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NOVELTY</a:t>
            </a:r>
            <a:endParaRPr/>
          </a:p>
        </p:txBody>
      </p:sp>
      <p:sp>
        <p:nvSpPr>
          <p:cNvPr id="1488" name="Google Shape;1488;p53"/>
          <p:cNvSpPr txBox="1"/>
          <p:nvPr>
            <p:ph idx="3" type="body"/>
          </p:nvPr>
        </p:nvSpPr>
        <p:spPr>
          <a:xfrm>
            <a:off x="4900125" y="1260375"/>
            <a:ext cx="3547200" cy="35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aim to build a system that will not only provide a summarized version of the privacy policy of the downloaded apps, classifying it as safe or unsafe by assigning a score between 0 to 10, but it will also give </a:t>
            </a:r>
            <a:r>
              <a:rPr b="1" lang="en"/>
              <a:t>recommendations from the database for better, safer apps. </a:t>
            </a:r>
            <a:endParaRPr b="1"/>
          </a:p>
          <a:p>
            <a:pPr indent="0" lvl="0" marL="0" rtl="0" algn="l">
              <a:spcBef>
                <a:spcPts val="1600"/>
              </a:spcBef>
              <a:spcAft>
                <a:spcPts val="0"/>
              </a:spcAft>
              <a:buNone/>
            </a:pPr>
            <a:r>
              <a:rPr lang="en"/>
              <a:t>This will provide users with greater transparency and enhance their understanding of the apps they intend to download.</a:t>
            </a:r>
            <a:endParaRPr/>
          </a:p>
          <a:p>
            <a:pPr indent="0" lvl="0" marL="0" rtl="0" algn="l">
              <a:spcBef>
                <a:spcPts val="1600"/>
              </a:spcBef>
              <a:spcAft>
                <a:spcPts val="1600"/>
              </a:spcAft>
              <a:buNone/>
            </a:pPr>
            <a:r>
              <a:rPr lang="en"/>
              <a:t>Moreover, our application also has a chatbot to allow the users to easily interact with our system and answer any doubts.</a:t>
            </a:r>
            <a:endParaRPr/>
          </a:p>
        </p:txBody>
      </p:sp>
      <p:sp>
        <p:nvSpPr>
          <p:cNvPr id="1489" name="Google Shape;1489;p53"/>
          <p:cNvSpPr txBox="1"/>
          <p:nvPr>
            <p:ph idx="4" type="title"/>
          </p:nvPr>
        </p:nvSpPr>
        <p:spPr>
          <a:xfrm>
            <a:off x="4900125" y="657047"/>
            <a:ext cx="2510400" cy="63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is POL-I-SEE unique?</a:t>
            </a:r>
            <a:endParaRPr/>
          </a:p>
        </p:txBody>
      </p:sp>
      <p:grpSp>
        <p:nvGrpSpPr>
          <p:cNvPr id="1490" name="Google Shape;1490;p53"/>
          <p:cNvGrpSpPr/>
          <p:nvPr/>
        </p:nvGrpSpPr>
        <p:grpSpPr>
          <a:xfrm>
            <a:off x="296324" y="1232663"/>
            <a:ext cx="3547269" cy="3655635"/>
            <a:chOff x="1251950" y="238125"/>
            <a:chExt cx="5082775" cy="5238050"/>
          </a:xfrm>
        </p:grpSpPr>
        <p:sp>
          <p:nvSpPr>
            <p:cNvPr id="1491" name="Google Shape;1491;p53"/>
            <p:cNvSpPr/>
            <p:nvPr/>
          </p:nvSpPr>
          <p:spPr>
            <a:xfrm>
              <a:off x="1251950" y="962350"/>
              <a:ext cx="5082775" cy="3929850"/>
            </a:xfrm>
            <a:custGeom>
              <a:rect b="b" l="l" r="r" t="t"/>
              <a:pathLst>
                <a:path extrusionOk="0" h="157194" w="203311">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3"/>
            <p:cNvSpPr/>
            <p:nvPr/>
          </p:nvSpPr>
          <p:spPr>
            <a:xfrm>
              <a:off x="1528800" y="3002450"/>
              <a:ext cx="528750" cy="818750"/>
            </a:xfrm>
            <a:custGeom>
              <a:rect b="b" l="l" r="r" t="t"/>
              <a:pathLst>
                <a:path extrusionOk="0" h="32750" w="2115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3"/>
            <p:cNvSpPr/>
            <p:nvPr/>
          </p:nvSpPr>
          <p:spPr>
            <a:xfrm>
              <a:off x="4651250" y="3002450"/>
              <a:ext cx="528750" cy="818750"/>
            </a:xfrm>
            <a:custGeom>
              <a:rect b="b" l="l" r="r" t="t"/>
              <a:pathLst>
                <a:path extrusionOk="0" h="32750" w="2115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3"/>
            <p:cNvSpPr/>
            <p:nvPr/>
          </p:nvSpPr>
          <p:spPr>
            <a:xfrm>
              <a:off x="5439125" y="3793550"/>
              <a:ext cx="528725" cy="818775"/>
            </a:xfrm>
            <a:custGeom>
              <a:rect b="b" l="l" r="r" t="t"/>
              <a:pathLst>
                <a:path extrusionOk="0" h="32751" w="21149">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3"/>
            <p:cNvSpPr/>
            <p:nvPr/>
          </p:nvSpPr>
          <p:spPr>
            <a:xfrm>
              <a:off x="5115950" y="1945750"/>
              <a:ext cx="528725" cy="818800"/>
            </a:xfrm>
            <a:custGeom>
              <a:rect b="b" l="l" r="r" t="t"/>
              <a:pathLst>
                <a:path extrusionOk="0" h="32752" w="21149">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3"/>
            <p:cNvSpPr/>
            <p:nvPr/>
          </p:nvSpPr>
          <p:spPr>
            <a:xfrm>
              <a:off x="2177650" y="2001375"/>
              <a:ext cx="528725" cy="818775"/>
            </a:xfrm>
            <a:custGeom>
              <a:rect b="b" l="l" r="r" t="t"/>
              <a:pathLst>
                <a:path extrusionOk="0" h="32751" w="21149">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3"/>
            <p:cNvSpPr/>
            <p:nvPr/>
          </p:nvSpPr>
          <p:spPr>
            <a:xfrm>
              <a:off x="2672475" y="3793550"/>
              <a:ext cx="528750" cy="818775"/>
            </a:xfrm>
            <a:custGeom>
              <a:rect b="b" l="l" r="r" t="t"/>
              <a:pathLst>
                <a:path extrusionOk="0" h="32751" w="2115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3"/>
            <p:cNvSpPr/>
            <p:nvPr/>
          </p:nvSpPr>
          <p:spPr>
            <a:xfrm>
              <a:off x="2411300" y="5141625"/>
              <a:ext cx="2884375" cy="334550"/>
            </a:xfrm>
            <a:custGeom>
              <a:rect b="b" l="l" r="r" t="t"/>
              <a:pathLst>
                <a:path extrusionOk="0" h="13382" w="115375">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3"/>
            <p:cNvSpPr/>
            <p:nvPr/>
          </p:nvSpPr>
          <p:spPr>
            <a:xfrm>
              <a:off x="2235600" y="308825"/>
              <a:ext cx="2856850" cy="1662475"/>
            </a:xfrm>
            <a:custGeom>
              <a:rect b="b" l="l" r="r" t="t"/>
              <a:pathLst>
                <a:path extrusionOk="0" h="66499" w="114274">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3"/>
            <p:cNvSpPr/>
            <p:nvPr/>
          </p:nvSpPr>
          <p:spPr>
            <a:xfrm>
              <a:off x="2228525" y="301750"/>
              <a:ext cx="2871000" cy="1676600"/>
            </a:xfrm>
            <a:custGeom>
              <a:rect b="b" l="l" r="r" t="t"/>
              <a:pathLst>
                <a:path extrusionOk="0" h="67064" w="11484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3"/>
            <p:cNvSpPr/>
            <p:nvPr/>
          </p:nvSpPr>
          <p:spPr>
            <a:xfrm>
              <a:off x="2235600" y="245175"/>
              <a:ext cx="2856850" cy="1662500"/>
            </a:xfrm>
            <a:custGeom>
              <a:rect b="b" l="l" r="r" t="t"/>
              <a:pathLst>
                <a:path extrusionOk="0" h="66500" w="114274">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3"/>
            <p:cNvSpPr/>
            <p:nvPr/>
          </p:nvSpPr>
          <p:spPr>
            <a:xfrm>
              <a:off x="2228525" y="238125"/>
              <a:ext cx="2871000" cy="1676625"/>
            </a:xfrm>
            <a:custGeom>
              <a:rect b="b" l="l" r="r" t="t"/>
              <a:pathLst>
                <a:path extrusionOk="0" h="67065" w="11484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3"/>
            <p:cNvSpPr/>
            <p:nvPr/>
          </p:nvSpPr>
          <p:spPr>
            <a:xfrm>
              <a:off x="3250625" y="3126275"/>
              <a:ext cx="877075" cy="523925"/>
            </a:xfrm>
            <a:custGeom>
              <a:rect b="b" l="l" r="r" t="t"/>
              <a:pathLst>
                <a:path extrusionOk="0" h="20957" w="35083">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3"/>
            <p:cNvSpPr/>
            <p:nvPr/>
          </p:nvSpPr>
          <p:spPr>
            <a:xfrm>
              <a:off x="3243575" y="3119200"/>
              <a:ext cx="892300" cy="538075"/>
            </a:xfrm>
            <a:custGeom>
              <a:rect b="b" l="l" r="r" t="t"/>
              <a:pathLst>
                <a:path extrusionOk="0" h="21523" w="35692">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3"/>
            <p:cNvSpPr/>
            <p:nvPr/>
          </p:nvSpPr>
          <p:spPr>
            <a:xfrm>
              <a:off x="3987875" y="2778125"/>
              <a:ext cx="411000" cy="496450"/>
            </a:xfrm>
            <a:custGeom>
              <a:rect b="b" l="l" r="r" t="t"/>
              <a:pathLst>
                <a:path extrusionOk="0" h="19858" w="1644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3"/>
            <p:cNvSpPr/>
            <p:nvPr/>
          </p:nvSpPr>
          <p:spPr>
            <a:xfrm>
              <a:off x="3980025" y="2771075"/>
              <a:ext cx="426425" cy="510575"/>
            </a:xfrm>
            <a:custGeom>
              <a:rect b="b" l="l" r="r" t="t"/>
              <a:pathLst>
                <a:path extrusionOk="0" h="20423" w="17057">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3"/>
            <p:cNvSpPr/>
            <p:nvPr/>
          </p:nvSpPr>
          <p:spPr>
            <a:xfrm>
              <a:off x="3987875" y="3090850"/>
              <a:ext cx="182825" cy="183725"/>
            </a:xfrm>
            <a:custGeom>
              <a:rect b="b" l="l" r="r" t="t"/>
              <a:pathLst>
                <a:path extrusionOk="0" h="7349" w="7313">
                  <a:moveTo>
                    <a:pt x="2119" y="1"/>
                  </a:moveTo>
                  <a:lnTo>
                    <a:pt x="1" y="1925"/>
                  </a:lnTo>
                  <a:lnTo>
                    <a:pt x="4576" y="7349"/>
                  </a:lnTo>
                  <a:lnTo>
                    <a:pt x="7312" y="6297"/>
                  </a:lnTo>
                  <a:lnTo>
                    <a:pt x="211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3"/>
            <p:cNvSpPr/>
            <p:nvPr/>
          </p:nvSpPr>
          <p:spPr>
            <a:xfrm>
              <a:off x="3980025" y="3083800"/>
              <a:ext cx="199200" cy="197850"/>
            </a:xfrm>
            <a:custGeom>
              <a:rect b="b" l="l" r="r" t="t"/>
              <a:pathLst>
                <a:path extrusionOk="0" h="7914" w="7968">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3"/>
            <p:cNvSpPr/>
            <p:nvPr/>
          </p:nvSpPr>
          <p:spPr>
            <a:xfrm>
              <a:off x="5008775" y="5034000"/>
              <a:ext cx="219850" cy="305700"/>
            </a:xfrm>
            <a:custGeom>
              <a:rect b="b" l="l" r="r" t="t"/>
              <a:pathLst>
                <a:path extrusionOk="0" h="12228" w="8794">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3"/>
            <p:cNvSpPr/>
            <p:nvPr/>
          </p:nvSpPr>
          <p:spPr>
            <a:xfrm>
              <a:off x="5001250" y="5026925"/>
              <a:ext cx="231225" cy="319800"/>
            </a:xfrm>
            <a:custGeom>
              <a:rect b="b" l="l" r="r" t="t"/>
              <a:pathLst>
                <a:path extrusionOk="0" h="12792" w="9249">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3"/>
            <p:cNvSpPr/>
            <p:nvPr/>
          </p:nvSpPr>
          <p:spPr>
            <a:xfrm>
              <a:off x="5097200" y="5233200"/>
              <a:ext cx="129400" cy="106475"/>
            </a:xfrm>
            <a:custGeom>
              <a:rect b="b" l="l" r="r" t="t"/>
              <a:pathLst>
                <a:path extrusionOk="0" h="4259" w="5176">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3"/>
            <p:cNvSpPr/>
            <p:nvPr/>
          </p:nvSpPr>
          <p:spPr>
            <a:xfrm>
              <a:off x="5089775" y="5226200"/>
              <a:ext cx="141650" cy="120525"/>
            </a:xfrm>
            <a:custGeom>
              <a:rect b="b" l="l" r="r" t="t"/>
              <a:pathLst>
                <a:path extrusionOk="0" h="4821" w="5666">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3"/>
            <p:cNvSpPr/>
            <p:nvPr/>
          </p:nvSpPr>
          <p:spPr>
            <a:xfrm>
              <a:off x="5079450" y="5231975"/>
              <a:ext cx="149075" cy="107725"/>
            </a:xfrm>
            <a:custGeom>
              <a:rect b="b" l="l" r="r" t="t"/>
              <a:pathLst>
                <a:path extrusionOk="0" h="4309" w="5963">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3"/>
            <p:cNvSpPr/>
            <p:nvPr/>
          </p:nvSpPr>
          <p:spPr>
            <a:xfrm>
              <a:off x="5071525" y="5224900"/>
              <a:ext cx="160875" cy="121825"/>
            </a:xfrm>
            <a:custGeom>
              <a:rect b="b" l="l" r="r" t="t"/>
              <a:pathLst>
                <a:path extrusionOk="0" h="4873" w="6435">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3"/>
            <p:cNvSpPr/>
            <p:nvPr/>
          </p:nvSpPr>
          <p:spPr>
            <a:xfrm>
              <a:off x="5037050" y="5085425"/>
              <a:ext cx="77225" cy="40700"/>
            </a:xfrm>
            <a:custGeom>
              <a:rect b="b" l="l" r="r" t="t"/>
              <a:pathLst>
                <a:path extrusionOk="0" h="1628" w="3089">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3"/>
            <p:cNvSpPr/>
            <p:nvPr/>
          </p:nvSpPr>
          <p:spPr>
            <a:xfrm>
              <a:off x="5037625" y="5081950"/>
              <a:ext cx="78125" cy="47700"/>
            </a:xfrm>
            <a:custGeom>
              <a:rect b="b" l="l" r="r" t="t"/>
              <a:pathLst>
                <a:path extrusionOk="0" h="1908" w="3125">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3"/>
            <p:cNvSpPr/>
            <p:nvPr/>
          </p:nvSpPr>
          <p:spPr>
            <a:xfrm>
              <a:off x="5049950" y="5103425"/>
              <a:ext cx="77200" cy="40725"/>
            </a:xfrm>
            <a:custGeom>
              <a:rect b="b" l="l" r="r" t="t"/>
              <a:pathLst>
                <a:path extrusionOk="0" h="1629" w="3088">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3"/>
            <p:cNvSpPr/>
            <p:nvPr/>
          </p:nvSpPr>
          <p:spPr>
            <a:xfrm>
              <a:off x="5050500" y="5100000"/>
              <a:ext cx="78100" cy="47675"/>
            </a:xfrm>
            <a:custGeom>
              <a:rect b="b" l="l" r="r" t="t"/>
              <a:pathLst>
                <a:path extrusionOk="0" h="1907" w="3124">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3"/>
            <p:cNvSpPr/>
            <p:nvPr/>
          </p:nvSpPr>
          <p:spPr>
            <a:xfrm>
              <a:off x="5062800" y="5121450"/>
              <a:ext cx="77225" cy="40700"/>
            </a:xfrm>
            <a:custGeom>
              <a:rect b="b" l="l" r="r" t="t"/>
              <a:pathLst>
                <a:path extrusionOk="0" h="1628" w="3089">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3"/>
            <p:cNvSpPr/>
            <p:nvPr/>
          </p:nvSpPr>
          <p:spPr>
            <a:xfrm>
              <a:off x="5063400" y="5118000"/>
              <a:ext cx="78050" cy="47700"/>
            </a:xfrm>
            <a:custGeom>
              <a:rect b="b" l="l" r="r" t="t"/>
              <a:pathLst>
                <a:path extrusionOk="0" h="1908" w="3122">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3"/>
            <p:cNvSpPr/>
            <p:nvPr/>
          </p:nvSpPr>
          <p:spPr>
            <a:xfrm>
              <a:off x="5075675" y="5139450"/>
              <a:ext cx="77225" cy="40725"/>
            </a:xfrm>
            <a:custGeom>
              <a:rect b="b" l="l" r="r" t="t"/>
              <a:pathLst>
                <a:path extrusionOk="0" h="1629" w="3089">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3"/>
            <p:cNvSpPr/>
            <p:nvPr/>
          </p:nvSpPr>
          <p:spPr>
            <a:xfrm>
              <a:off x="5076225" y="5136050"/>
              <a:ext cx="78100" cy="47650"/>
            </a:xfrm>
            <a:custGeom>
              <a:rect b="b" l="l" r="r" t="t"/>
              <a:pathLst>
                <a:path extrusionOk="0" h="1906" w="3124">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3"/>
            <p:cNvSpPr/>
            <p:nvPr/>
          </p:nvSpPr>
          <p:spPr>
            <a:xfrm>
              <a:off x="3769800" y="5154025"/>
              <a:ext cx="349200" cy="167825"/>
            </a:xfrm>
            <a:custGeom>
              <a:rect b="b" l="l" r="r" t="t"/>
              <a:pathLst>
                <a:path extrusionOk="0" h="6713" w="13968">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3"/>
            <p:cNvSpPr/>
            <p:nvPr/>
          </p:nvSpPr>
          <p:spPr>
            <a:xfrm>
              <a:off x="3785500" y="5146975"/>
              <a:ext cx="338800" cy="181925"/>
            </a:xfrm>
            <a:custGeom>
              <a:rect b="b" l="l" r="r" t="t"/>
              <a:pathLst>
                <a:path extrusionOk="0" h="7277" w="13552">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3"/>
            <p:cNvSpPr/>
            <p:nvPr/>
          </p:nvSpPr>
          <p:spPr>
            <a:xfrm>
              <a:off x="3769825" y="5244525"/>
              <a:ext cx="131125" cy="77275"/>
            </a:xfrm>
            <a:custGeom>
              <a:rect b="b" l="l" r="r" t="t"/>
              <a:pathLst>
                <a:path extrusionOk="0" h="3091" w="5245">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3"/>
            <p:cNvSpPr/>
            <p:nvPr/>
          </p:nvSpPr>
          <p:spPr>
            <a:xfrm>
              <a:off x="3785500" y="5237450"/>
              <a:ext cx="123575" cy="91400"/>
            </a:xfrm>
            <a:custGeom>
              <a:rect b="b" l="l" r="r" t="t"/>
              <a:pathLst>
                <a:path extrusionOk="0" h="3656" w="4943">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3"/>
            <p:cNvSpPr/>
            <p:nvPr/>
          </p:nvSpPr>
          <p:spPr>
            <a:xfrm>
              <a:off x="3928650" y="5190925"/>
              <a:ext cx="75125" cy="38500"/>
            </a:xfrm>
            <a:custGeom>
              <a:rect b="b" l="l" r="r" t="t"/>
              <a:pathLst>
                <a:path extrusionOk="0" h="1540" w="3005">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3"/>
            <p:cNvSpPr/>
            <p:nvPr/>
          </p:nvSpPr>
          <p:spPr>
            <a:xfrm>
              <a:off x="3935125" y="5187375"/>
              <a:ext cx="59900" cy="45575"/>
            </a:xfrm>
            <a:custGeom>
              <a:rect b="b" l="l" r="r" t="t"/>
              <a:pathLst>
                <a:path extrusionOk="0" h="1823" w="2396">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3"/>
            <p:cNvSpPr/>
            <p:nvPr/>
          </p:nvSpPr>
          <p:spPr>
            <a:xfrm>
              <a:off x="3905225" y="5197325"/>
              <a:ext cx="75125" cy="38450"/>
            </a:xfrm>
            <a:custGeom>
              <a:rect b="b" l="l" r="r" t="t"/>
              <a:pathLst>
                <a:path extrusionOk="0" h="1538" w="3005">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3"/>
            <p:cNvSpPr/>
            <p:nvPr/>
          </p:nvSpPr>
          <p:spPr>
            <a:xfrm>
              <a:off x="3911700" y="5193775"/>
              <a:ext cx="59900" cy="45550"/>
            </a:xfrm>
            <a:custGeom>
              <a:rect b="b" l="l" r="r" t="t"/>
              <a:pathLst>
                <a:path extrusionOk="0" h="1822" w="2396">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3"/>
            <p:cNvSpPr/>
            <p:nvPr/>
          </p:nvSpPr>
          <p:spPr>
            <a:xfrm>
              <a:off x="3891700" y="5206675"/>
              <a:ext cx="75100" cy="38475"/>
            </a:xfrm>
            <a:custGeom>
              <a:rect b="b" l="l" r="r" t="t"/>
              <a:pathLst>
                <a:path extrusionOk="0" h="1539" w="3004">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3"/>
            <p:cNvSpPr/>
            <p:nvPr/>
          </p:nvSpPr>
          <p:spPr>
            <a:xfrm>
              <a:off x="3898125" y="5203125"/>
              <a:ext cx="59950" cy="45550"/>
            </a:xfrm>
            <a:custGeom>
              <a:rect b="b" l="l" r="r" t="t"/>
              <a:pathLst>
                <a:path extrusionOk="0" h="1822" w="2398">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3"/>
            <p:cNvSpPr/>
            <p:nvPr/>
          </p:nvSpPr>
          <p:spPr>
            <a:xfrm>
              <a:off x="3866775" y="5218000"/>
              <a:ext cx="75125" cy="38475"/>
            </a:xfrm>
            <a:custGeom>
              <a:rect b="b" l="l" r="r" t="t"/>
              <a:pathLst>
                <a:path extrusionOk="0" h="1539" w="3005">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3"/>
            <p:cNvSpPr/>
            <p:nvPr/>
          </p:nvSpPr>
          <p:spPr>
            <a:xfrm>
              <a:off x="3873225" y="5214450"/>
              <a:ext cx="59925" cy="45550"/>
            </a:xfrm>
            <a:custGeom>
              <a:rect b="b" l="l" r="r" t="t"/>
              <a:pathLst>
                <a:path extrusionOk="0" h="1822" w="2397">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3"/>
            <p:cNvSpPr/>
            <p:nvPr/>
          </p:nvSpPr>
          <p:spPr>
            <a:xfrm>
              <a:off x="3784100" y="5269900"/>
              <a:ext cx="331850" cy="51950"/>
            </a:xfrm>
            <a:custGeom>
              <a:rect b="b" l="l" r="r" t="t"/>
              <a:pathLst>
                <a:path extrusionOk="0" h="2078" w="13274">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3"/>
            <p:cNvSpPr/>
            <p:nvPr/>
          </p:nvSpPr>
          <p:spPr>
            <a:xfrm>
              <a:off x="3785925" y="5262825"/>
              <a:ext cx="337200" cy="66075"/>
            </a:xfrm>
            <a:custGeom>
              <a:rect b="b" l="l" r="r" t="t"/>
              <a:pathLst>
                <a:path extrusionOk="0" h="2643" w="13488">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3"/>
            <p:cNvSpPr/>
            <p:nvPr/>
          </p:nvSpPr>
          <p:spPr>
            <a:xfrm>
              <a:off x="3801575" y="3619975"/>
              <a:ext cx="1281850" cy="1582825"/>
            </a:xfrm>
            <a:custGeom>
              <a:rect b="b" l="l" r="r" t="t"/>
              <a:pathLst>
                <a:path extrusionOk="0" h="63313" w="51274">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3"/>
            <p:cNvSpPr/>
            <p:nvPr/>
          </p:nvSpPr>
          <p:spPr>
            <a:xfrm>
              <a:off x="3793375" y="3613100"/>
              <a:ext cx="1297275" cy="1596750"/>
            </a:xfrm>
            <a:custGeom>
              <a:rect b="b" l="l" r="r" t="t"/>
              <a:pathLst>
                <a:path extrusionOk="0" h="63870" w="51891">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3"/>
            <p:cNvSpPr/>
            <p:nvPr/>
          </p:nvSpPr>
          <p:spPr>
            <a:xfrm>
              <a:off x="4154275" y="3915350"/>
              <a:ext cx="162100" cy="57925"/>
            </a:xfrm>
            <a:custGeom>
              <a:rect b="b" l="l" r="r" t="t"/>
              <a:pathLst>
                <a:path extrusionOk="0" h="2317" w="6484">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3"/>
            <p:cNvSpPr/>
            <p:nvPr/>
          </p:nvSpPr>
          <p:spPr>
            <a:xfrm>
              <a:off x="4085250" y="3943675"/>
              <a:ext cx="215475" cy="37325"/>
            </a:xfrm>
            <a:custGeom>
              <a:rect b="b" l="l" r="r" t="t"/>
              <a:pathLst>
                <a:path extrusionOk="0" h="1493" w="8619">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3"/>
            <p:cNvSpPr/>
            <p:nvPr/>
          </p:nvSpPr>
          <p:spPr>
            <a:xfrm>
              <a:off x="4575950" y="3715975"/>
              <a:ext cx="66600" cy="129525"/>
            </a:xfrm>
            <a:custGeom>
              <a:rect b="b" l="l" r="r" t="t"/>
              <a:pathLst>
                <a:path extrusionOk="0" h="5181" w="2664">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3"/>
            <p:cNvSpPr/>
            <p:nvPr/>
          </p:nvSpPr>
          <p:spPr>
            <a:xfrm>
              <a:off x="4257700" y="3744100"/>
              <a:ext cx="76975" cy="175650"/>
            </a:xfrm>
            <a:custGeom>
              <a:rect b="b" l="l" r="r" t="t"/>
              <a:pathLst>
                <a:path extrusionOk="0" h="7026" w="3079">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3"/>
            <p:cNvSpPr/>
            <p:nvPr/>
          </p:nvSpPr>
          <p:spPr>
            <a:xfrm>
              <a:off x="4127225" y="2778000"/>
              <a:ext cx="886950" cy="960325"/>
            </a:xfrm>
            <a:custGeom>
              <a:rect b="b" l="l" r="r" t="t"/>
              <a:pathLst>
                <a:path extrusionOk="0" h="38413" w="35478">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3"/>
            <p:cNvSpPr/>
            <p:nvPr/>
          </p:nvSpPr>
          <p:spPr>
            <a:xfrm>
              <a:off x="4120300" y="2770925"/>
              <a:ext cx="901625" cy="974500"/>
            </a:xfrm>
            <a:custGeom>
              <a:rect b="b" l="l" r="r" t="t"/>
              <a:pathLst>
                <a:path extrusionOk="0" h="38980" w="36065">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3"/>
            <p:cNvSpPr/>
            <p:nvPr/>
          </p:nvSpPr>
          <p:spPr>
            <a:xfrm>
              <a:off x="4499925" y="2779525"/>
              <a:ext cx="385300" cy="261475"/>
            </a:xfrm>
            <a:custGeom>
              <a:rect b="b" l="l" r="r" t="t"/>
              <a:pathLst>
                <a:path extrusionOk="0" h="10459" w="15412">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3"/>
            <p:cNvSpPr/>
            <p:nvPr/>
          </p:nvSpPr>
          <p:spPr>
            <a:xfrm>
              <a:off x="4492750" y="2772450"/>
              <a:ext cx="400450" cy="275600"/>
            </a:xfrm>
            <a:custGeom>
              <a:rect b="b" l="l" r="r" t="t"/>
              <a:pathLst>
                <a:path extrusionOk="0" h="11024" w="16018">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3"/>
            <p:cNvSpPr/>
            <p:nvPr/>
          </p:nvSpPr>
          <p:spPr>
            <a:xfrm>
              <a:off x="4541500" y="2338925"/>
              <a:ext cx="473450" cy="642100"/>
            </a:xfrm>
            <a:custGeom>
              <a:rect b="b" l="l" r="r" t="t"/>
              <a:pathLst>
                <a:path extrusionOk="0" h="25684" w="18938">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3"/>
            <p:cNvSpPr/>
            <p:nvPr/>
          </p:nvSpPr>
          <p:spPr>
            <a:xfrm>
              <a:off x="4534275" y="2331850"/>
              <a:ext cx="476000" cy="656200"/>
            </a:xfrm>
            <a:custGeom>
              <a:rect b="b" l="l" r="r" t="t"/>
              <a:pathLst>
                <a:path extrusionOk="0" h="26248" w="1904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3"/>
            <p:cNvSpPr/>
            <p:nvPr/>
          </p:nvSpPr>
          <p:spPr>
            <a:xfrm>
              <a:off x="4581175" y="2183300"/>
              <a:ext cx="498075" cy="486200"/>
            </a:xfrm>
            <a:custGeom>
              <a:rect b="b" l="l" r="r" t="t"/>
              <a:pathLst>
                <a:path extrusionOk="0" h="19448" w="19923">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3"/>
            <p:cNvSpPr/>
            <p:nvPr/>
          </p:nvSpPr>
          <p:spPr>
            <a:xfrm>
              <a:off x="4577850" y="2176275"/>
              <a:ext cx="508925" cy="500275"/>
            </a:xfrm>
            <a:custGeom>
              <a:rect b="b" l="l" r="r" t="t"/>
              <a:pathLst>
                <a:path extrusionOk="0" h="20011" w="20357">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3"/>
            <p:cNvSpPr/>
            <p:nvPr/>
          </p:nvSpPr>
          <p:spPr>
            <a:xfrm>
              <a:off x="5032475" y="2518475"/>
              <a:ext cx="18975" cy="59825"/>
            </a:xfrm>
            <a:custGeom>
              <a:rect b="b" l="l" r="r" t="t"/>
              <a:pathLst>
                <a:path extrusionOk="0" h="2393" w="759">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3"/>
            <p:cNvSpPr/>
            <p:nvPr/>
          </p:nvSpPr>
          <p:spPr>
            <a:xfrm>
              <a:off x="4654750" y="2334100"/>
              <a:ext cx="383075" cy="161700"/>
            </a:xfrm>
            <a:custGeom>
              <a:rect b="b" l="l" r="r" t="t"/>
              <a:pathLst>
                <a:path extrusionOk="0" h="6468" w="15323">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3"/>
            <p:cNvSpPr/>
            <p:nvPr/>
          </p:nvSpPr>
          <p:spPr>
            <a:xfrm>
              <a:off x="4863275" y="2453825"/>
              <a:ext cx="138100" cy="143650"/>
            </a:xfrm>
            <a:custGeom>
              <a:rect b="b" l="l" r="r" t="t"/>
              <a:pathLst>
                <a:path extrusionOk="0" h="5746" w="5524">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3"/>
            <p:cNvSpPr/>
            <p:nvPr/>
          </p:nvSpPr>
          <p:spPr>
            <a:xfrm>
              <a:off x="4655275" y="2705725"/>
              <a:ext cx="171975" cy="50150"/>
            </a:xfrm>
            <a:custGeom>
              <a:rect b="b" l="l" r="r" t="t"/>
              <a:pathLst>
                <a:path extrusionOk="0" h="2006" w="6879">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3"/>
            <p:cNvSpPr/>
            <p:nvPr/>
          </p:nvSpPr>
          <p:spPr>
            <a:xfrm>
              <a:off x="4616275" y="2610500"/>
              <a:ext cx="131400" cy="48675"/>
            </a:xfrm>
            <a:custGeom>
              <a:rect b="b" l="l" r="r" t="t"/>
              <a:pathLst>
                <a:path extrusionOk="0" h="1947" w="5256">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3"/>
            <p:cNvSpPr/>
            <p:nvPr/>
          </p:nvSpPr>
          <p:spPr>
            <a:xfrm>
              <a:off x="4716300" y="2600225"/>
              <a:ext cx="54075" cy="29575"/>
            </a:xfrm>
            <a:custGeom>
              <a:rect b="b" l="l" r="r" t="t"/>
              <a:pathLst>
                <a:path extrusionOk="0" h="1183" w="2163">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3"/>
            <p:cNvSpPr/>
            <p:nvPr/>
          </p:nvSpPr>
          <p:spPr>
            <a:xfrm>
              <a:off x="4572350" y="2527500"/>
              <a:ext cx="79800" cy="72050"/>
            </a:xfrm>
            <a:custGeom>
              <a:rect b="b" l="l" r="r" t="t"/>
              <a:pathLst>
                <a:path extrusionOk="0" h="2882" w="3192">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3"/>
            <p:cNvSpPr/>
            <p:nvPr/>
          </p:nvSpPr>
          <p:spPr>
            <a:xfrm>
              <a:off x="4565250" y="2520400"/>
              <a:ext cx="94400" cy="86225"/>
            </a:xfrm>
            <a:custGeom>
              <a:rect b="b" l="l" r="r" t="t"/>
              <a:pathLst>
                <a:path extrusionOk="0" h="3449" w="3776">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3"/>
            <p:cNvSpPr/>
            <p:nvPr/>
          </p:nvSpPr>
          <p:spPr>
            <a:xfrm>
              <a:off x="4638400" y="2478975"/>
              <a:ext cx="27625" cy="40900"/>
            </a:xfrm>
            <a:custGeom>
              <a:rect b="b" l="l" r="r" t="t"/>
              <a:pathLst>
                <a:path extrusionOk="0" h="1636" w="1105">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3"/>
            <p:cNvSpPr/>
            <p:nvPr/>
          </p:nvSpPr>
          <p:spPr>
            <a:xfrm>
              <a:off x="4706025" y="2513300"/>
              <a:ext cx="27625" cy="40900"/>
            </a:xfrm>
            <a:custGeom>
              <a:rect b="b" l="l" r="r" t="t"/>
              <a:pathLst>
                <a:path extrusionOk="0" h="1636" w="1105">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3"/>
            <p:cNvSpPr/>
            <p:nvPr/>
          </p:nvSpPr>
          <p:spPr>
            <a:xfrm>
              <a:off x="4733625" y="2464000"/>
              <a:ext cx="39000" cy="56675"/>
            </a:xfrm>
            <a:custGeom>
              <a:rect b="b" l="l" r="r" t="t"/>
              <a:pathLst>
                <a:path extrusionOk="0" h="2267" w="1560">
                  <a:moveTo>
                    <a:pt x="1" y="0"/>
                  </a:moveTo>
                  <a:lnTo>
                    <a:pt x="1418" y="2267"/>
                  </a:lnTo>
                  <a:cubicBezTo>
                    <a:pt x="1559" y="142"/>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3"/>
            <p:cNvSpPr/>
            <p:nvPr/>
          </p:nvSpPr>
          <p:spPr>
            <a:xfrm>
              <a:off x="4724650" y="2456925"/>
              <a:ext cx="55425" cy="70825"/>
            </a:xfrm>
            <a:custGeom>
              <a:rect b="b" l="l" r="r" t="t"/>
              <a:pathLst>
                <a:path extrusionOk="0" h="2833" w="2217">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3"/>
            <p:cNvSpPr/>
            <p:nvPr/>
          </p:nvSpPr>
          <p:spPr>
            <a:xfrm>
              <a:off x="4648650" y="2429275"/>
              <a:ext cx="49600" cy="20600"/>
            </a:xfrm>
            <a:custGeom>
              <a:rect b="b" l="l" r="r" t="t"/>
              <a:pathLst>
                <a:path extrusionOk="0" h="824" w="1984">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3"/>
            <p:cNvSpPr/>
            <p:nvPr/>
          </p:nvSpPr>
          <p:spPr>
            <a:xfrm>
              <a:off x="4639550" y="2422200"/>
              <a:ext cx="67475" cy="34725"/>
            </a:xfrm>
            <a:custGeom>
              <a:rect b="b" l="l" r="r" t="t"/>
              <a:pathLst>
                <a:path extrusionOk="0" h="1389" w="2699">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3"/>
            <p:cNvSpPr/>
            <p:nvPr/>
          </p:nvSpPr>
          <p:spPr>
            <a:xfrm>
              <a:off x="3243525" y="1029425"/>
              <a:ext cx="744700" cy="1174425"/>
            </a:xfrm>
            <a:custGeom>
              <a:rect b="b" l="l" r="r" t="t"/>
              <a:pathLst>
                <a:path extrusionOk="0" h="46977" w="29788">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3"/>
            <p:cNvSpPr/>
            <p:nvPr/>
          </p:nvSpPr>
          <p:spPr>
            <a:xfrm>
              <a:off x="3234300" y="1022500"/>
              <a:ext cx="763150" cy="1188425"/>
            </a:xfrm>
            <a:custGeom>
              <a:rect b="b" l="l" r="r" t="t"/>
              <a:pathLst>
                <a:path extrusionOk="0" h="47537" w="30526">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3"/>
            <p:cNvSpPr/>
            <p:nvPr/>
          </p:nvSpPr>
          <p:spPr>
            <a:xfrm>
              <a:off x="3243525" y="999075"/>
              <a:ext cx="744700" cy="1174425"/>
            </a:xfrm>
            <a:custGeom>
              <a:rect b="b" l="l" r="r" t="t"/>
              <a:pathLst>
                <a:path extrusionOk="0" h="46977" w="29788">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3"/>
            <p:cNvSpPr/>
            <p:nvPr/>
          </p:nvSpPr>
          <p:spPr>
            <a:xfrm>
              <a:off x="3234300" y="992150"/>
              <a:ext cx="763150" cy="1188450"/>
            </a:xfrm>
            <a:custGeom>
              <a:rect b="b" l="l" r="r" t="t"/>
              <a:pathLst>
                <a:path extrusionOk="0" h="47538" w="30526">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3"/>
            <p:cNvSpPr/>
            <p:nvPr/>
          </p:nvSpPr>
          <p:spPr>
            <a:xfrm>
              <a:off x="2827675" y="2093775"/>
              <a:ext cx="1514525" cy="1514525"/>
            </a:xfrm>
            <a:custGeom>
              <a:rect b="b" l="l" r="r" t="t"/>
              <a:pathLst>
                <a:path extrusionOk="0" h="60581" w="60581">
                  <a:moveTo>
                    <a:pt x="1" y="1"/>
                  </a:moveTo>
                  <a:lnTo>
                    <a:pt x="1" y="60581"/>
                  </a:lnTo>
                  <a:lnTo>
                    <a:pt x="60580" y="60581"/>
                  </a:lnTo>
                  <a:lnTo>
                    <a:pt x="605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3"/>
            <p:cNvSpPr/>
            <p:nvPr/>
          </p:nvSpPr>
          <p:spPr>
            <a:xfrm>
              <a:off x="2820625" y="2086725"/>
              <a:ext cx="1528625" cy="1528650"/>
            </a:xfrm>
            <a:custGeom>
              <a:rect b="b" l="l" r="r" t="t"/>
              <a:pathLst>
                <a:path extrusionOk="0" h="61146" w="61145">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3"/>
            <p:cNvSpPr/>
            <p:nvPr/>
          </p:nvSpPr>
          <p:spPr>
            <a:xfrm>
              <a:off x="2898100" y="2164225"/>
              <a:ext cx="1373650" cy="1373625"/>
            </a:xfrm>
            <a:custGeom>
              <a:rect b="b" l="l" r="r" t="t"/>
              <a:pathLst>
                <a:path extrusionOk="0" h="54945" w="54946">
                  <a:moveTo>
                    <a:pt x="1" y="0"/>
                  </a:moveTo>
                  <a:lnTo>
                    <a:pt x="1" y="54945"/>
                  </a:lnTo>
                  <a:lnTo>
                    <a:pt x="54945" y="54945"/>
                  </a:lnTo>
                  <a:lnTo>
                    <a:pt x="549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3"/>
            <p:cNvSpPr/>
            <p:nvPr/>
          </p:nvSpPr>
          <p:spPr>
            <a:xfrm>
              <a:off x="2891050" y="2157150"/>
              <a:ext cx="1387775" cy="1387800"/>
            </a:xfrm>
            <a:custGeom>
              <a:rect b="b" l="l" r="r" t="t"/>
              <a:pathLst>
                <a:path extrusionOk="0" h="55512" w="55511">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3"/>
            <p:cNvSpPr/>
            <p:nvPr/>
          </p:nvSpPr>
          <p:spPr>
            <a:xfrm>
              <a:off x="2898100" y="2600550"/>
              <a:ext cx="1373650" cy="937325"/>
            </a:xfrm>
            <a:custGeom>
              <a:rect b="b" l="l" r="r" t="t"/>
              <a:pathLst>
                <a:path extrusionOk="0" h="37493" w="54946">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3"/>
            <p:cNvSpPr/>
            <p:nvPr/>
          </p:nvSpPr>
          <p:spPr>
            <a:xfrm>
              <a:off x="2891050" y="2593475"/>
              <a:ext cx="1387775" cy="951475"/>
            </a:xfrm>
            <a:custGeom>
              <a:rect b="b" l="l" r="r" t="t"/>
              <a:pathLst>
                <a:path extrusionOk="0" h="38059" w="55511">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3"/>
            <p:cNvSpPr/>
            <p:nvPr/>
          </p:nvSpPr>
          <p:spPr>
            <a:xfrm>
              <a:off x="3234175" y="2360675"/>
              <a:ext cx="346675" cy="346650"/>
            </a:xfrm>
            <a:custGeom>
              <a:rect b="b" l="l" r="r" t="t"/>
              <a:pathLst>
                <a:path extrusionOk="0" h="13866" w="13867">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3"/>
            <p:cNvSpPr/>
            <p:nvPr/>
          </p:nvSpPr>
          <p:spPr>
            <a:xfrm>
              <a:off x="3227100" y="2353600"/>
              <a:ext cx="360800" cy="360775"/>
            </a:xfrm>
            <a:custGeom>
              <a:rect b="b" l="l" r="r" t="t"/>
              <a:pathLst>
                <a:path extrusionOk="0" h="14431" w="14432">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3"/>
            <p:cNvSpPr/>
            <p:nvPr/>
          </p:nvSpPr>
          <p:spPr>
            <a:xfrm>
              <a:off x="3513700" y="2949125"/>
              <a:ext cx="1528500" cy="720675"/>
            </a:xfrm>
            <a:custGeom>
              <a:rect b="b" l="l" r="r" t="t"/>
              <a:pathLst>
                <a:path extrusionOk="0" h="28827" w="6114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3"/>
            <p:cNvSpPr/>
            <p:nvPr/>
          </p:nvSpPr>
          <p:spPr>
            <a:xfrm>
              <a:off x="3506125" y="2942150"/>
              <a:ext cx="1544150" cy="734750"/>
            </a:xfrm>
            <a:custGeom>
              <a:rect b="b" l="l" r="r" t="t"/>
              <a:pathLst>
                <a:path extrusionOk="0" h="29390" w="61766">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3"/>
            <p:cNvSpPr/>
            <p:nvPr/>
          </p:nvSpPr>
          <p:spPr>
            <a:xfrm>
              <a:off x="4416950" y="2923850"/>
              <a:ext cx="632475" cy="586425"/>
            </a:xfrm>
            <a:custGeom>
              <a:rect b="b" l="l" r="r" t="t"/>
              <a:pathLst>
                <a:path extrusionOk="0" h="23457" w="25299">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3"/>
            <p:cNvSpPr/>
            <p:nvPr/>
          </p:nvSpPr>
          <p:spPr>
            <a:xfrm>
              <a:off x="4409750" y="2916800"/>
              <a:ext cx="647150" cy="600550"/>
            </a:xfrm>
            <a:custGeom>
              <a:rect b="b" l="l" r="r" t="t"/>
              <a:pathLst>
                <a:path extrusionOk="0" h="24022" w="25886">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3"/>
            <p:cNvSpPr/>
            <p:nvPr/>
          </p:nvSpPr>
          <p:spPr>
            <a:xfrm>
              <a:off x="4416950" y="3305775"/>
              <a:ext cx="265150" cy="204500"/>
            </a:xfrm>
            <a:custGeom>
              <a:rect b="b" l="l" r="r" t="t"/>
              <a:pathLst>
                <a:path extrusionOk="0" h="8180" w="10606">
                  <a:moveTo>
                    <a:pt x="1992" y="1"/>
                  </a:moveTo>
                  <a:lnTo>
                    <a:pt x="0" y="1998"/>
                  </a:lnTo>
                  <a:lnTo>
                    <a:pt x="8588" y="8179"/>
                  </a:lnTo>
                  <a:lnTo>
                    <a:pt x="10605" y="6279"/>
                  </a:lnTo>
                  <a:lnTo>
                    <a:pt x="19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3"/>
            <p:cNvSpPr/>
            <p:nvPr/>
          </p:nvSpPr>
          <p:spPr>
            <a:xfrm>
              <a:off x="4409750" y="3298750"/>
              <a:ext cx="280425" cy="218600"/>
            </a:xfrm>
            <a:custGeom>
              <a:rect b="b" l="l" r="r" t="t"/>
              <a:pathLst>
                <a:path extrusionOk="0" h="8744" w="11217">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3"/>
            <p:cNvSpPr/>
            <p:nvPr/>
          </p:nvSpPr>
          <p:spPr>
            <a:xfrm>
              <a:off x="3250625" y="3574150"/>
              <a:ext cx="107125" cy="70225"/>
            </a:xfrm>
            <a:custGeom>
              <a:rect b="b" l="l" r="r" t="t"/>
              <a:pathLst>
                <a:path extrusionOk="0" h="2809" w="4285">
                  <a:moveTo>
                    <a:pt x="1009" y="1"/>
                  </a:moveTo>
                  <a:lnTo>
                    <a:pt x="1" y="219"/>
                  </a:lnTo>
                  <a:lnTo>
                    <a:pt x="2179" y="2573"/>
                  </a:lnTo>
                  <a:lnTo>
                    <a:pt x="4284" y="2808"/>
                  </a:lnTo>
                  <a:lnTo>
                    <a:pt x="10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3"/>
            <p:cNvSpPr/>
            <p:nvPr/>
          </p:nvSpPr>
          <p:spPr>
            <a:xfrm>
              <a:off x="3241750" y="3567075"/>
              <a:ext cx="125550" cy="84350"/>
            </a:xfrm>
            <a:custGeom>
              <a:rect b="b" l="l" r="r" t="t"/>
              <a:pathLst>
                <a:path extrusionOk="0" h="3374" w="5022">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3"/>
            <p:cNvSpPr/>
            <p:nvPr/>
          </p:nvSpPr>
          <p:spPr>
            <a:xfrm>
              <a:off x="3353000" y="3574150"/>
              <a:ext cx="107075" cy="70225"/>
            </a:xfrm>
            <a:custGeom>
              <a:rect b="b" l="l" r="r" t="t"/>
              <a:pathLst>
                <a:path extrusionOk="0" h="2809" w="4283">
                  <a:moveTo>
                    <a:pt x="1008" y="1"/>
                  </a:moveTo>
                  <a:lnTo>
                    <a:pt x="0" y="219"/>
                  </a:lnTo>
                  <a:lnTo>
                    <a:pt x="2177" y="2573"/>
                  </a:lnTo>
                  <a:lnTo>
                    <a:pt x="4282" y="2808"/>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3"/>
            <p:cNvSpPr/>
            <p:nvPr/>
          </p:nvSpPr>
          <p:spPr>
            <a:xfrm>
              <a:off x="3344075" y="3567075"/>
              <a:ext cx="125575" cy="84350"/>
            </a:xfrm>
            <a:custGeom>
              <a:rect b="b" l="l" r="r" t="t"/>
              <a:pathLst>
                <a:path extrusionOk="0" h="3374" w="5023">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3"/>
            <p:cNvSpPr/>
            <p:nvPr/>
          </p:nvSpPr>
          <p:spPr>
            <a:xfrm>
              <a:off x="3296300" y="3565375"/>
              <a:ext cx="114075" cy="84825"/>
            </a:xfrm>
            <a:custGeom>
              <a:rect b="b" l="l" r="r" t="t"/>
              <a:pathLst>
                <a:path extrusionOk="0" h="3393" w="4563">
                  <a:moveTo>
                    <a:pt x="1" y="1"/>
                  </a:moveTo>
                  <a:lnTo>
                    <a:pt x="2457" y="3159"/>
                  </a:lnTo>
                  <a:lnTo>
                    <a:pt x="3276" y="3393"/>
                  </a:lnTo>
                  <a:lnTo>
                    <a:pt x="4562" y="3159"/>
                  </a:lnTo>
                  <a:lnTo>
                    <a:pt x="15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3"/>
            <p:cNvSpPr/>
            <p:nvPr/>
          </p:nvSpPr>
          <p:spPr>
            <a:xfrm>
              <a:off x="3287125" y="3558325"/>
              <a:ext cx="132250" cy="98950"/>
            </a:xfrm>
            <a:custGeom>
              <a:rect b="b" l="l" r="r" t="t"/>
              <a:pathLst>
                <a:path extrusionOk="0" h="3958" w="529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3"/>
            <p:cNvSpPr/>
            <p:nvPr/>
          </p:nvSpPr>
          <p:spPr>
            <a:xfrm>
              <a:off x="3229050" y="3579625"/>
              <a:ext cx="76050" cy="58875"/>
            </a:xfrm>
            <a:custGeom>
              <a:rect b="b" l="l" r="r" t="t"/>
              <a:pathLst>
                <a:path extrusionOk="0" h="2355" w="3042">
                  <a:moveTo>
                    <a:pt x="864" y="0"/>
                  </a:moveTo>
                  <a:lnTo>
                    <a:pt x="1" y="249"/>
                  </a:lnTo>
                  <a:lnTo>
                    <a:pt x="1053" y="2238"/>
                  </a:lnTo>
                  <a:lnTo>
                    <a:pt x="3042" y="2354"/>
                  </a:lnTo>
                  <a:lnTo>
                    <a:pt x="8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3"/>
            <p:cNvSpPr/>
            <p:nvPr/>
          </p:nvSpPr>
          <p:spPr>
            <a:xfrm>
              <a:off x="3220700" y="3572575"/>
              <a:ext cx="93800" cy="73050"/>
            </a:xfrm>
            <a:custGeom>
              <a:rect b="b" l="l" r="r" t="t"/>
              <a:pathLst>
                <a:path extrusionOk="0" h="2922" w="3752">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54"/>
          <p:cNvSpPr txBox="1"/>
          <p:nvPr>
            <p:ph idx="2" type="title"/>
          </p:nvPr>
        </p:nvSpPr>
        <p:spPr>
          <a:xfrm>
            <a:off x="183775" y="1696200"/>
            <a:ext cx="50907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07</a:t>
            </a:r>
            <a:endParaRPr/>
          </a:p>
          <a:p>
            <a:pPr indent="0" lvl="0" marL="0" rtl="0" algn="ctr">
              <a:spcBef>
                <a:spcPts val="0"/>
              </a:spcBef>
              <a:spcAft>
                <a:spcPts val="0"/>
              </a:spcAft>
              <a:buNone/>
            </a:pPr>
            <a:r>
              <a:rPr lang="en"/>
              <a:t>USER FEEDBACK</a:t>
            </a:r>
            <a:endParaRPr/>
          </a:p>
        </p:txBody>
      </p:sp>
      <p:grpSp>
        <p:nvGrpSpPr>
          <p:cNvPr id="1597" name="Google Shape;1597;p54"/>
          <p:cNvGrpSpPr/>
          <p:nvPr/>
        </p:nvGrpSpPr>
        <p:grpSpPr>
          <a:xfrm>
            <a:off x="5191074" y="918576"/>
            <a:ext cx="4095849" cy="4053140"/>
            <a:chOff x="1179935" y="-209451"/>
            <a:chExt cx="5745334" cy="5685426"/>
          </a:xfrm>
        </p:grpSpPr>
        <p:sp>
          <p:nvSpPr>
            <p:cNvPr id="1598" name="Google Shape;1598;p54"/>
            <p:cNvSpPr/>
            <p:nvPr/>
          </p:nvSpPr>
          <p:spPr>
            <a:xfrm>
              <a:off x="1179935" y="-209451"/>
              <a:ext cx="5745334" cy="4760386"/>
            </a:xfrm>
            <a:custGeom>
              <a:rect b="b" l="l" r="r" t="t"/>
              <a:pathLst>
                <a:path extrusionOk="0" h="172509" w="208202">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4"/>
            <p:cNvSpPr/>
            <p:nvPr/>
          </p:nvSpPr>
          <p:spPr>
            <a:xfrm>
              <a:off x="1436950" y="5221775"/>
              <a:ext cx="4967025" cy="254200"/>
            </a:xfrm>
            <a:custGeom>
              <a:rect b="b" l="l" r="r" t="t"/>
              <a:pathLst>
                <a:path extrusionOk="0" h="10168" w="198681">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4"/>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4"/>
            <p:cNvSpPr/>
            <p:nvPr/>
          </p:nvSpPr>
          <p:spPr>
            <a:xfrm>
              <a:off x="1830725" y="499100"/>
              <a:ext cx="4045100" cy="2678700"/>
            </a:xfrm>
            <a:custGeom>
              <a:rect b="b" l="l" r="r" t="t"/>
              <a:pathLst>
                <a:path extrusionOk="0" h="107148" w="161804">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4"/>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4"/>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4"/>
            <p:cNvSpPr/>
            <p:nvPr/>
          </p:nvSpPr>
          <p:spPr>
            <a:xfrm>
              <a:off x="2953725" y="803275"/>
              <a:ext cx="2811775" cy="2285975"/>
            </a:xfrm>
            <a:custGeom>
              <a:rect b="b" l="l" r="r" t="t"/>
              <a:pathLst>
                <a:path extrusionOk="0" h="91439" w="112471">
                  <a:moveTo>
                    <a:pt x="1" y="0"/>
                  </a:moveTo>
                  <a:lnTo>
                    <a:pt x="1" y="91438"/>
                  </a:lnTo>
                  <a:lnTo>
                    <a:pt x="112470" y="91438"/>
                  </a:lnTo>
                  <a:lnTo>
                    <a:pt x="112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4"/>
            <p:cNvSpPr/>
            <p:nvPr/>
          </p:nvSpPr>
          <p:spPr>
            <a:xfrm>
              <a:off x="3342350" y="1015575"/>
              <a:ext cx="407700" cy="827825"/>
            </a:xfrm>
            <a:custGeom>
              <a:rect b="b" l="l" r="r" t="t"/>
              <a:pathLst>
                <a:path extrusionOk="0" h="33113" w="16308">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4"/>
            <p:cNvSpPr/>
            <p:nvPr/>
          </p:nvSpPr>
          <p:spPr>
            <a:xfrm>
              <a:off x="5361625" y="1020425"/>
              <a:ext cx="407675" cy="411500"/>
            </a:xfrm>
            <a:custGeom>
              <a:rect b="b" l="l" r="r" t="t"/>
              <a:pathLst>
                <a:path extrusionOk="0" h="16460" w="16307">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4"/>
            <p:cNvSpPr/>
            <p:nvPr/>
          </p:nvSpPr>
          <p:spPr>
            <a:xfrm>
              <a:off x="4148400" y="1020425"/>
              <a:ext cx="407675" cy="411500"/>
            </a:xfrm>
            <a:custGeom>
              <a:rect b="b" l="l" r="r" t="t"/>
              <a:pathLst>
                <a:path extrusionOk="0" h="16460" w="16307">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4"/>
            <p:cNvSpPr/>
            <p:nvPr/>
          </p:nvSpPr>
          <p:spPr>
            <a:xfrm>
              <a:off x="2950050" y="2262200"/>
              <a:ext cx="798775" cy="411500"/>
            </a:xfrm>
            <a:custGeom>
              <a:rect b="b" l="l" r="r" t="t"/>
              <a:pathLst>
                <a:path extrusionOk="0" h="16460" w="31951">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4"/>
            <p:cNvSpPr/>
            <p:nvPr/>
          </p:nvSpPr>
          <p:spPr>
            <a:xfrm>
              <a:off x="1837825" y="506225"/>
              <a:ext cx="4030850" cy="258950"/>
            </a:xfrm>
            <a:custGeom>
              <a:rect b="b" l="l" r="r" t="t"/>
              <a:pathLst>
                <a:path extrusionOk="0" h="10358" w="161234">
                  <a:moveTo>
                    <a:pt x="0" y="0"/>
                  </a:moveTo>
                  <a:lnTo>
                    <a:pt x="0" y="10358"/>
                  </a:lnTo>
                  <a:lnTo>
                    <a:pt x="161234" y="10358"/>
                  </a:lnTo>
                  <a:lnTo>
                    <a:pt x="161234" y="0"/>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4"/>
            <p:cNvSpPr/>
            <p:nvPr/>
          </p:nvSpPr>
          <p:spPr>
            <a:xfrm>
              <a:off x="1830725" y="499100"/>
              <a:ext cx="4045100" cy="273175"/>
            </a:xfrm>
            <a:custGeom>
              <a:rect b="b" l="l" r="r" t="t"/>
              <a:pathLst>
                <a:path extrusionOk="0" h="10927" w="161804">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4"/>
            <p:cNvSpPr/>
            <p:nvPr/>
          </p:nvSpPr>
          <p:spPr>
            <a:xfrm>
              <a:off x="2946650" y="796150"/>
              <a:ext cx="2825925" cy="2300175"/>
            </a:xfrm>
            <a:custGeom>
              <a:rect b="b" l="l" r="r" t="t"/>
              <a:pathLst>
                <a:path extrusionOk="0" h="92007" w="113037">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4"/>
            <p:cNvSpPr/>
            <p:nvPr/>
          </p:nvSpPr>
          <p:spPr>
            <a:xfrm>
              <a:off x="33417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4"/>
            <p:cNvSpPr/>
            <p:nvPr/>
          </p:nvSpPr>
          <p:spPr>
            <a:xfrm>
              <a:off x="3744550" y="1025150"/>
              <a:ext cx="14200" cy="2063575"/>
            </a:xfrm>
            <a:custGeom>
              <a:rect b="b" l="l" r="r" t="t"/>
              <a:pathLst>
                <a:path extrusionOk="0" h="82543" w="568">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4"/>
            <p:cNvSpPr/>
            <p:nvPr/>
          </p:nvSpPr>
          <p:spPr>
            <a:xfrm>
              <a:off x="4147325" y="1025150"/>
              <a:ext cx="14200" cy="2063575"/>
            </a:xfrm>
            <a:custGeom>
              <a:rect b="b" l="l" r="r" t="t"/>
              <a:pathLst>
                <a:path extrusionOk="0" h="82543" w="568">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4"/>
            <p:cNvSpPr/>
            <p:nvPr/>
          </p:nvSpPr>
          <p:spPr>
            <a:xfrm>
              <a:off x="45500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4"/>
            <p:cNvSpPr/>
            <p:nvPr/>
          </p:nvSpPr>
          <p:spPr>
            <a:xfrm>
              <a:off x="4952850" y="1025150"/>
              <a:ext cx="14200" cy="2063575"/>
            </a:xfrm>
            <a:custGeom>
              <a:rect b="b" l="l" r="r" t="t"/>
              <a:pathLst>
                <a:path extrusionOk="0" h="82543" w="568">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4"/>
            <p:cNvSpPr/>
            <p:nvPr/>
          </p:nvSpPr>
          <p:spPr>
            <a:xfrm>
              <a:off x="5355600" y="1025150"/>
              <a:ext cx="14200" cy="2063575"/>
            </a:xfrm>
            <a:custGeom>
              <a:rect b="b" l="l" r="r" t="t"/>
              <a:pathLst>
                <a:path extrusionOk="0" h="82543" w="568">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4"/>
            <p:cNvSpPr/>
            <p:nvPr/>
          </p:nvSpPr>
          <p:spPr>
            <a:xfrm>
              <a:off x="2953725" y="1024225"/>
              <a:ext cx="2811775" cy="25"/>
            </a:xfrm>
            <a:custGeom>
              <a:rect b="b" l="l" r="r" t="t"/>
              <a:pathLst>
                <a:path extrusionOk="0" h="1" w="112471">
                  <a:moveTo>
                    <a:pt x="1" y="1"/>
                  </a:moveTo>
                  <a:lnTo>
                    <a:pt x="11247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4"/>
            <p:cNvSpPr/>
            <p:nvPr/>
          </p:nvSpPr>
          <p:spPr>
            <a:xfrm>
              <a:off x="2947075" y="1017125"/>
              <a:ext cx="2825950" cy="14225"/>
            </a:xfrm>
            <a:custGeom>
              <a:rect b="b" l="l" r="r" t="t"/>
              <a:pathLst>
                <a:path extrusionOk="0" h="569" w="113038">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4"/>
            <p:cNvSpPr/>
            <p:nvPr/>
          </p:nvSpPr>
          <p:spPr>
            <a:xfrm>
              <a:off x="2947050" y="1428600"/>
              <a:ext cx="2825950" cy="14225"/>
            </a:xfrm>
            <a:custGeom>
              <a:rect b="b" l="l" r="r" t="t"/>
              <a:pathLst>
                <a:path extrusionOk="0" h="569" w="113038">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4"/>
            <p:cNvSpPr/>
            <p:nvPr/>
          </p:nvSpPr>
          <p:spPr>
            <a:xfrm>
              <a:off x="2947075" y="1840075"/>
              <a:ext cx="2825950" cy="14225"/>
            </a:xfrm>
            <a:custGeom>
              <a:rect b="b" l="l" r="r" t="t"/>
              <a:pathLst>
                <a:path extrusionOk="0" h="569" w="113038">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4"/>
            <p:cNvSpPr/>
            <p:nvPr/>
          </p:nvSpPr>
          <p:spPr>
            <a:xfrm>
              <a:off x="2947050" y="2251575"/>
              <a:ext cx="2825950" cy="14200"/>
            </a:xfrm>
            <a:custGeom>
              <a:rect b="b" l="l" r="r" t="t"/>
              <a:pathLst>
                <a:path extrusionOk="0" h="568" w="113038">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4"/>
            <p:cNvSpPr/>
            <p:nvPr/>
          </p:nvSpPr>
          <p:spPr>
            <a:xfrm>
              <a:off x="2947075" y="2663050"/>
              <a:ext cx="2825950" cy="14225"/>
            </a:xfrm>
            <a:custGeom>
              <a:rect b="b" l="l" r="r" t="t"/>
              <a:pathLst>
                <a:path extrusionOk="0" h="569" w="113038">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4"/>
            <p:cNvSpPr/>
            <p:nvPr/>
          </p:nvSpPr>
          <p:spPr>
            <a:xfrm>
              <a:off x="199362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4"/>
            <p:cNvSpPr/>
            <p:nvPr/>
          </p:nvSpPr>
          <p:spPr>
            <a:xfrm>
              <a:off x="2118150" y="918350"/>
              <a:ext cx="45325" cy="45325"/>
            </a:xfrm>
            <a:custGeom>
              <a:rect b="b" l="l" r="r" t="t"/>
              <a:pathLst>
                <a:path extrusionOk="0" h="1813" w="1813">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4"/>
            <p:cNvSpPr/>
            <p:nvPr/>
          </p:nvSpPr>
          <p:spPr>
            <a:xfrm>
              <a:off x="2242700" y="918350"/>
              <a:ext cx="45300" cy="45325"/>
            </a:xfrm>
            <a:custGeom>
              <a:rect b="b" l="l" r="r" t="t"/>
              <a:pathLst>
                <a:path extrusionOk="0" h="1813" w="1812">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4"/>
            <p:cNvSpPr/>
            <p:nvPr/>
          </p:nvSpPr>
          <p:spPr>
            <a:xfrm>
              <a:off x="2365425" y="918350"/>
              <a:ext cx="47125" cy="45325"/>
            </a:xfrm>
            <a:custGeom>
              <a:rect b="b" l="l" r="r" t="t"/>
              <a:pathLst>
                <a:path extrusionOk="0" h="1813" w="1885">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4"/>
            <p:cNvSpPr/>
            <p:nvPr/>
          </p:nvSpPr>
          <p:spPr>
            <a:xfrm>
              <a:off x="2491750" y="918350"/>
              <a:ext cx="45300" cy="45325"/>
            </a:xfrm>
            <a:custGeom>
              <a:rect b="b" l="l" r="r" t="t"/>
              <a:pathLst>
                <a:path extrusionOk="0" h="1813" w="1812">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4"/>
            <p:cNvSpPr/>
            <p:nvPr/>
          </p:nvSpPr>
          <p:spPr>
            <a:xfrm>
              <a:off x="261627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4"/>
            <p:cNvSpPr/>
            <p:nvPr/>
          </p:nvSpPr>
          <p:spPr>
            <a:xfrm>
              <a:off x="2740825" y="918350"/>
              <a:ext cx="45300" cy="45325"/>
            </a:xfrm>
            <a:custGeom>
              <a:rect b="b" l="l" r="r" t="t"/>
              <a:pathLst>
                <a:path extrusionOk="0" h="1813" w="1812">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4"/>
            <p:cNvSpPr/>
            <p:nvPr/>
          </p:nvSpPr>
          <p:spPr>
            <a:xfrm>
              <a:off x="199362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4"/>
            <p:cNvSpPr/>
            <p:nvPr/>
          </p:nvSpPr>
          <p:spPr>
            <a:xfrm>
              <a:off x="2118150" y="1032300"/>
              <a:ext cx="45325" cy="45300"/>
            </a:xfrm>
            <a:custGeom>
              <a:rect b="b" l="l" r="r" t="t"/>
              <a:pathLst>
                <a:path extrusionOk="0" h="1812" w="1813">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4"/>
            <p:cNvSpPr/>
            <p:nvPr/>
          </p:nvSpPr>
          <p:spPr>
            <a:xfrm>
              <a:off x="2242700" y="1032300"/>
              <a:ext cx="45300" cy="45300"/>
            </a:xfrm>
            <a:custGeom>
              <a:rect b="b" l="l" r="r" t="t"/>
              <a:pathLst>
                <a:path extrusionOk="0" h="1812" w="1812">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4"/>
            <p:cNvSpPr/>
            <p:nvPr/>
          </p:nvSpPr>
          <p:spPr>
            <a:xfrm>
              <a:off x="2365425" y="1032300"/>
              <a:ext cx="47125" cy="45300"/>
            </a:xfrm>
            <a:custGeom>
              <a:rect b="b" l="l" r="r" t="t"/>
              <a:pathLst>
                <a:path extrusionOk="0" h="1812" w="1885">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4"/>
            <p:cNvSpPr/>
            <p:nvPr/>
          </p:nvSpPr>
          <p:spPr>
            <a:xfrm>
              <a:off x="2491750" y="1032300"/>
              <a:ext cx="45300" cy="45300"/>
            </a:xfrm>
            <a:custGeom>
              <a:rect b="b" l="l" r="r" t="t"/>
              <a:pathLst>
                <a:path extrusionOk="0" h="1812" w="1812">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4"/>
            <p:cNvSpPr/>
            <p:nvPr/>
          </p:nvSpPr>
          <p:spPr>
            <a:xfrm>
              <a:off x="261627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4"/>
            <p:cNvSpPr/>
            <p:nvPr/>
          </p:nvSpPr>
          <p:spPr>
            <a:xfrm>
              <a:off x="2740825" y="1032300"/>
              <a:ext cx="45300" cy="45300"/>
            </a:xfrm>
            <a:custGeom>
              <a:rect b="b" l="l" r="r" t="t"/>
              <a:pathLst>
                <a:path extrusionOk="0" h="1812" w="1812">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4"/>
            <p:cNvSpPr/>
            <p:nvPr/>
          </p:nvSpPr>
          <p:spPr>
            <a:xfrm>
              <a:off x="199362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4"/>
            <p:cNvSpPr/>
            <p:nvPr/>
          </p:nvSpPr>
          <p:spPr>
            <a:xfrm>
              <a:off x="2118150" y="1146225"/>
              <a:ext cx="45325" cy="45300"/>
            </a:xfrm>
            <a:custGeom>
              <a:rect b="b" l="l" r="r" t="t"/>
              <a:pathLst>
                <a:path extrusionOk="0" h="1812" w="1813">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4"/>
            <p:cNvSpPr/>
            <p:nvPr/>
          </p:nvSpPr>
          <p:spPr>
            <a:xfrm>
              <a:off x="2242700" y="1146225"/>
              <a:ext cx="45300" cy="45300"/>
            </a:xfrm>
            <a:custGeom>
              <a:rect b="b" l="l" r="r" t="t"/>
              <a:pathLst>
                <a:path extrusionOk="0" h="1812" w="1812">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4"/>
            <p:cNvSpPr/>
            <p:nvPr/>
          </p:nvSpPr>
          <p:spPr>
            <a:xfrm>
              <a:off x="2365425" y="1146200"/>
              <a:ext cx="47125" cy="45325"/>
            </a:xfrm>
            <a:custGeom>
              <a:rect b="b" l="l" r="r" t="t"/>
              <a:pathLst>
                <a:path extrusionOk="0" h="1813" w="1885">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4"/>
            <p:cNvSpPr/>
            <p:nvPr/>
          </p:nvSpPr>
          <p:spPr>
            <a:xfrm>
              <a:off x="2491750" y="1146225"/>
              <a:ext cx="45300" cy="45300"/>
            </a:xfrm>
            <a:custGeom>
              <a:rect b="b" l="l" r="r" t="t"/>
              <a:pathLst>
                <a:path extrusionOk="0" h="1812" w="1812">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4"/>
            <p:cNvSpPr/>
            <p:nvPr/>
          </p:nvSpPr>
          <p:spPr>
            <a:xfrm>
              <a:off x="261627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4"/>
            <p:cNvSpPr/>
            <p:nvPr/>
          </p:nvSpPr>
          <p:spPr>
            <a:xfrm>
              <a:off x="2740825" y="1146225"/>
              <a:ext cx="45300" cy="45300"/>
            </a:xfrm>
            <a:custGeom>
              <a:rect b="b" l="l" r="r" t="t"/>
              <a:pathLst>
                <a:path extrusionOk="0" h="1812" w="1812">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4"/>
            <p:cNvSpPr/>
            <p:nvPr/>
          </p:nvSpPr>
          <p:spPr>
            <a:xfrm>
              <a:off x="1991825" y="1260150"/>
              <a:ext cx="47100" cy="45325"/>
            </a:xfrm>
            <a:custGeom>
              <a:rect b="b" l="l" r="r" t="t"/>
              <a:pathLst>
                <a:path extrusionOk="0" h="1813" w="1884">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4"/>
            <p:cNvSpPr/>
            <p:nvPr/>
          </p:nvSpPr>
          <p:spPr>
            <a:xfrm>
              <a:off x="211637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4"/>
            <p:cNvSpPr/>
            <p:nvPr/>
          </p:nvSpPr>
          <p:spPr>
            <a:xfrm>
              <a:off x="2240875" y="1260150"/>
              <a:ext cx="47125" cy="45325"/>
            </a:xfrm>
            <a:custGeom>
              <a:rect b="b" l="l" r="r" t="t"/>
              <a:pathLst>
                <a:path extrusionOk="0" h="1813" w="1885">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4"/>
            <p:cNvSpPr/>
            <p:nvPr/>
          </p:nvSpPr>
          <p:spPr>
            <a:xfrm>
              <a:off x="2365425" y="1260150"/>
              <a:ext cx="47125" cy="45325"/>
            </a:xfrm>
            <a:custGeom>
              <a:rect b="b" l="l" r="r" t="t"/>
              <a:pathLst>
                <a:path extrusionOk="0" h="1813" w="1885">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4"/>
            <p:cNvSpPr/>
            <p:nvPr/>
          </p:nvSpPr>
          <p:spPr>
            <a:xfrm>
              <a:off x="2489950" y="1260150"/>
              <a:ext cx="47100" cy="45325"/>
            </a:xfrm>
            <a:custGeom>
              <a:rect b="b" l="l" r="r" t="t"/>
              <a:pathLst>
                <a:path extrusionOk="0" h="1813" w="1884">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4"/>
            <p:cNvSpPr/>
            <p:nvPr/>
          </p:nvSpPr>
          <p:spPr>
            <a:xfrm>
              <a:off x="2614500" y="1260150"/>
              <a:ext cx="47075" cy="45325"/>
            </a:xfrm>
            <a:custGeom>
              <a:rect b="b" l="l" r="r" t="t"/>
              <a:pathLst>
                <a:path extrusionOk="0" h="1813" w="1883">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4"/>
            <p:cNvSpPr/>
            <p:nvPr/>
          </p:nvSpPr>
          <p:spPr>
            <a:xfrm>
              <a:off x="273902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4"/>
            <p:cNvSpPr/>
            <p:nvPr/>
          </p:nvSpPr>
          <p:spPr>
            <a:xfrm>
              <a:off x="1991825" y="1374100"/>
              <a:ext cx="47100" cy="45300"/>
            </a:xfrm>
            <a:custGeom>
              <a:rect b="b" l="l" r="r" t="t"/>
              <a:pathLst>
                <a:path extrusionOk="0" h="1812" w="1884">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4"/>
            <p:cNvSpPr/>
            <p:nvPr/>
          </p:nvSpPr>
          <p:spPr>
            <a:xfrm>
              <a:off x="211637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4"/>
            <p:cNvSpPr/>
            <p:nvPr/>
          </p:nvSpPr>
          <p:spPr>
            <a:xfrm>
              <a:off x="2240875" y="1374100"/>
              <a:ext cx="47125" cy="45300"/>
            </a:xfrm>
            <a:custGeom>
              <a:rect b="b" l="l" r="r" t="t"/>
              <a:pathLst>
                <a:path extrusionOk="0" h="1812" w="1885">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4"/>
            <p:cNvSpPr/>
            <p:nvPr/>
          </p:nvSpPr>
          <p:spPr>
            <a:xfrm>
              <a:off x="2365425" y="1374100"/>
              <a:ext cx="47125" cy="45300"/>
            </a:xfrm>
            <a:custGeom>
              <a:rect b="b" l="l" r="r" t="t"/>
              <a:pathLst>
                <a:path extrusionOk="0" h="1812" w="1885">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4"/>
            <p:cNvSpPr/>
            <p:nvPr/>
          </p:nvSpPr>
          <p:spPr>
            <a:xfrm>
              <a:off x="2489950" y="1374100"/>
              <a:ext cx="47100" cy="45300"/>
            </a:xfrm>
            <a:custGeom>
              <a:rect b="b" l="l" r="r" t="t"/>
              <a:pathLst>
                <a:path extrusionOk="0" h="1812" w="1884">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4"/>
            <p:cNvSpPr/>
            <p:nvPr/>
          </p:nvSpPr>
          <p:spPr>
            <a:xfrm>
              <a:off x="2614500" y="1374100"/>
              <a:ext cx="47075" cy="45300"/>
            </a:xfrm>
            <a:custGeom>
              <a:rect b="b" l="l" r="r" t="t"/>
              <a:pathLst>
                <a:path extrusionOk="0" h="1812" w="1883">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4"/>
            <p:cNvSpPr/>
            <p:nvPr/>
          </p:nvSpPr>
          <p:spPr>
            <a:xfrm>
              <a:off x="273902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4"/>
            <p:cNvSpPr/>
            <p:nvPr/>
          </p:nvSpPr>
          <p:spPr>
            <a:xfrm>
              <a:off x="1991825" y="1488025"/>
              <a:ext cx="47100" cy="45325"/>
            </a:xfrm>
            <a:custGeom>
              <a:rect b="b" l="l" r="r" t="t"/>
              <a:pathLst>
                <a:path extrusionOk="0" h="1813" w="1884">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4"/>
            <p:cNvSpPr/>
            <p:nvPr/>
          </p:nvSpPr>
          <p:spPr>
            <a:xfrm>
              <a:off x="211637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4"/>
            <p:cNvSpPr/>
            <p:nvPr/>
          </p:nvSpPr>
          <p:spPr>
            <a:xfrm>
              <a:off x="2240875" y="1488025"/>
              <a:ext cx="47125" cy="45325"/>
            </a:xfrm>
            <a:custGeom>
              <a:rect b="b" l="l" r="r" t="t"/>
              <a:pathLst>
                <a:path extrusionOk="0" h="1813" w="1885">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4"/>
            <p:cNvSpPr/>
            <p:nvPr/>
          </p:nvSpPr>
          <p:spPr>
            <a:xfrm>
              <a:off x="2365425" y="1488025"/>
              <a:ext cx="47125" cy="45325"/>
            </a:xfrm>
            <a:custGeom>
              <a:rect b="b" l="l" r="r" t="t"/>
              <a:pathLst>
                <a:path extrusionOk="0" h="1813" w="1885">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4"/>
            <p:cNvSpPr/>
            <p:nvPr/>
          </p:nvSpPr>
          <p:spPr>
            <a:xfrm>
              <a:off x="2489950" y="1488025"/>
              <a:ext cx="47100" cy="45325"/>
            </a:xfrm>
            <a:custGeom>
              <a:rect b="b" l="l" r="r" t="t"/>
              <a:pathLst>
                <a:path extrusionOk="0" h="1813" w="1884">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4"/>
            <p:cNvSpPr/>
            <p:nvPr/>
          </p:nvSpPr>
          <p:spPr>
            <a:xfrm>
              <a:off x="2614500" y="1488025"/>
              <a:ext cx="47075" cy="45325"/>
            </a:xfrm>
            <a:custGeom>
              <a:rect b="b" l="l" r="r" t="t"/>
              <a:pathLst>
                <a:path extrusionOk="0" h="1813" w="1883">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4"/>
            <p:cNvSpPr/>
            <p:nvPr/>
          </p:nvSpPr>
          <p:spPr>
            <a:xfrm>
              <a:off x="273902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4"/>
            <p:cNvSpPr/>
            <p:nvPr/>
          </p:nvSpPr>
          <p:spPr>
            <a:xfrm>
              <a:off x="1988475" y="1756475"/>
              <a:ext cx="362075" cy="14225"/>
            </a:xfrm>
            <a:custGeom>
              <a:rect b="b" l="l" r="r" t="t"/>
              <a:pathLst>
                <a:path extrusionOk="0" h="569" w="14483">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4"/>
            <p:cNvSpPr/>
            <p:nvPr/>
          </p:nvSpPr>
          <p:spPr>
            <a:xfrm>
              <a:off x="1988475" y="1991525"/>
              <a:ext cx="362075" cy="14225"/>
            </a:xfrm>
            <a:custGeom>
              <a:rect b="b" l="l" r="r" t="t"/>
              <a:pathLst>
                <a:path extrusionOk="0" h="569" w="14483">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4"/>
            <p:cNvSpPr/>
            <p:nvPr/>
          </p:nvSpPr>
          <p:spPr>
            <a:xfrm>
              <a:off x="1987625" y="2226550"/>
              <a:ext cx="362950" cy="14225"/>
            </a:xfrm>
            <a:custGeom>
              <a:rect b="b" l="l" r="r" t="t"/>
              <a:pathLst>
                <a:path extrusionOk="0" h="569" w="14518">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4"/>
            <p:cNvSpPr/>
            <p:nvPr/>
          </p:nvSpPr>
          <p:spPr>
            <a:xfrm>
              <a:off x="4707650" y="1162225"/>
              <a:ext cx="434275" cy="598325"/>
            </a:xfrm>
            <a:custGeom>
              <a:rect b="b" l="l" r="r" t="t"/>
              <a:pathLst>
                <a:path extrusionOk="0" h="23933" w="17371">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4"/>
            <p:cNvSpPr/>
            <p:nvPr/>
          </p:nvSpPr>
          <p:spPr>
            <a:xfrm>
              <a:off x="4702350" y="1155125"/>
              <a:ext cx="446900" cy="612525"/>
            </a:xfrm>
            <a:custGeom>
              <a:rect b="b" l="l" r="r" t="t"/>
              <a:pathLst>
                <a:path extrusionOk="0" h="24501" w="17876">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4"/>
            <p:cNvSpPr/>
            <p:nvPr/>
          </p:nvSpPr>
          <p:spPr>
            <a:xfrm>
              <a:off x="4660275" y="1011275"/>
              <a:ext cx="612600" cy="600325"/>
            </a:xfrm>
            <a:custGeom>
              <a:rect b="b" l="l" r="r" t="t"/>
              <a:pathLst>
                <a:path extrusionOk="0" h="24013" w="24504">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4"/>
            <p:cNvSpPr/>
            <p:nvPr/>
          </p:nvSpPr>
          <p:spPr>
            <a:xfrm>
              <a:off x="4692250" y="1004200"/>
              <a:ext cx="587825" cy="614425"/>
            </a:xfrm>
            <a:custGeom>
              <a:rect b="b" l="l" r="r" t="t"/>
              <a:pathLst>
                <a:path extrusionOk="0" h="24577" w="23513">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4"/>
            <p:cNvSpPr/>
            <p:nvPr/>
          </p:nvSpPr>
          <p:spPr>
            <a:xfrm>
              <a:off x="4863625" y="1358700"/>
              <a:ext cx="69050" cy="172750"/>
            </a:xfrm>
            <a:custGeom>
              <a:rect b="b" l="l" r="r" t="t"/>
              <a:pathLst>
                <a:path extrusionOk="0" h="6910" w="2762">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4"/>
            <p:cNvSpPr/>
            <p:nvPr/>
          </p:nvSpPr>
          <p:spPr>
            <a:xfrm>
              <a:off x="4861750" y="1351575"/>
              <a:ext cx="77975" cy="186950"/>
            </a:xfrm>
            <a:custGeom>
              <a:rect b="b" l="l" r="r" t="t"/>
              <a:pathLst>
                <a:path extrusionOk="0" h="7478" w="3119">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4"/>
            <p:cNvSpPr/>
            <p:nvPr/>
          </p:nvSpPr>
          <p:spPr>
            <a:xfrm>
              <a:off x="4446475" y="3047525"/>
              <a:ext cx="1082950" cy="2160925"/>
            </a:xfrm>
            <a:custGeom>
              <a:rect b="b" l="l" r="r" t="t"/>
              <a:pathLst>
                <a:path extrusionOk="0" h="86437" w="43318">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4"/>
            <p:cNvSpPr/>
            <p:nvPr/>
          </p:nvSpPr>
          <p:spPr>
            <a:xfrm>
              <a:off x="4440025" y="3040425"/>
              <a:ext cx="1096950" cy="2175150"/>
            </a:xfrm>
            <a:custGeom>
              <a:rect b="b" l="l" r="r" t="t"/>
              <a:pathLst>
                <a:path extrusionOk="0" h="87006" w="43878">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4"/>
            <p:cNvSpPr/>
            <p:nvPr/>
          </p:nvSpPr>
          <p:spPr>
            <a:xfrm>
              <a:off x="4963975" y="3405300"/>
              <a:ext cx="291075" cy="179850"/>
            </a:xfrm>
            <a:custGeom>
              <a:rect b="b" l="l" r="r" t="t"/>
              <a:pathLst>
                <a:path extrusionOk="0" h="7194" w="11643">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4"/>
            <p:cNvSpPr/>
            <p:nvPr/>
          </p:nvSpPr>
          <p:spPr>
            <a:xfrm>
              <a:off x="4735375" y="3171050"/>
              <a:ext cx="199175" cy="10650"/>
            </a:xfrm>
            <a:custGeom>
              <a:rect b="b" l="l" r="r" t="t"/>
              <a:pathLst>
                <a:path extrusionOk="0" h="426" w="7967">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4"/>
            <p:cNvSpPr/>
            <p:nvPr/>
          </p:nvSpPr>
          <p:spPr>
            <a:xfrm>
              <a:off x="5192400" y="3171050"/>
              <a:ext cx="84925" cy="10650"/>
            </a:xfrm>
            <a:custGeom>
              <a:rect b="b" l="l" r="r" t="t"/>
              <a:pathLst>
                <a:path extrusionOk="0" h="426" w="3397">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4"/>
            <p:cNvSpPr/>
            <p:nvPr/>
          </p:nvSpPr>
          <p:spPr>
            <a:xfrm>
              <a:off x="4199325"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4"/>
            <p:cNvSpPr/>
            <p:nvPr/>
          </p:nvSpPr>
          <p:spPr>
            <a:xfrm>
              <a:off x="5125700"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4"/>
            <p:cNvSpPr/>
            <p:nvPr/>
          </p:nvSpPr>
          <p:spPr>
            <a:xfrm>
              <a:off x="4781725" y="1727075"/>
              <a:ext cx="440575" cy="143650"/>
            </a:xfrm>
            <a:custGeom>
              <a:rect b="b" l="l" r="r" t="t"/>
              <a:pathLst>
                <a:path extrusionOk="0" h="5746" w="17623">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4"/>
            <p:cNvSpPr/>
            <p:nvPr/>
          </p:nvSpPr>
          <p:spPr>
            <a:xfrm>
              <a:off x="4772950" y="1719850"/>
              <a:ext cx="458075" cy="157950"/>
            </a:xfrm>
            <a:custGeom>
              <a:rect b="b" l="l" r="r" t="t"/>
              <a:pathLst>
                <a:path extrusionOk="0" h="6318" w="18323">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4"/>
            <p:cNvSpPr/>
            <p:nvPr/>
          </p:nvSpPr>
          <p:spPr>
            <a:xfrm>
              <a:off x="5154275" y="1927700"/>
              <a:ext cx="518725" cy="985300"/>
            </a:xfrm>
            <a:custGeom>
              <a:rect b="b" l="l" r="r" t="t"/>
              <a:pathLst>
                <a:path extrusionOk="0" h="39412" w="20749">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4"/>
            <p:cNvSpPr/>
            <p:nvPr/>
          </p:nvSpPr>
          <p:spPr>
            <a:xfrm>
              <a:off x="5146900" y="1920600"/>
              <a:ext cx="527025" cy="999500"/>
            </a:xfrm>
            <a:custGeom>
              <a:rect b="b" l="l" r="r" t="t"/>
              <a:pathLst>
                <a:path extrusionOk="0" h="39980" w="21081">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4"/>
            <p:cNvSpPr/>
            <p:nvPr/>
          </p:nvSpPr>
          <p:spPr>
            <a:xfrm>
              <a:off x="4543950" y="1815650"/>
              <a:ext cx="918300" cy="1251350"/>
            </a:xfrm>
            <a:custGeom>
              <a:rect b="b" l="l" r="r" t="t"/>
              <a:pathLst>
                <a:path extrusionOk="0" h="50054" w="36732">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4"/>
            <p:cNvSpPr/>
            <p:nvPr/>
          </p:nvSpPr>
          <p:spPr>
            <a:xfrm>
              <a:off x="4536625" y="1808450"/>
              <a:ext cx="933050" cy="1265625"/>
            </a:xfrm>
            <a:custGeom>
              <a:rect b="b" l="l" r="r" t="t"/>
              <a:pathLst>
                <a:path extrusionOk="0" h="50625" w="37322">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4"/>
            <p:cNvSpPr/>
            <p:nvPr/>
          </p:nvSpPr>
          <p:spPr>
            <a:xfrm>
              <a:off x="5098750" y="2607025"/>
              <a:ext cx="76075" cy="61225"/>
            </a:xfrm>
            <a:custGeom>
              <a:rect b="b" l="l" r="r" t="t"/>
              <a:pathLst>
                <a:path extrusionOk="0" h="2449" w="3043">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4"/>
            <p:cNvSpPr/>
            <p:nvPr/>
          </p:nvSpPr>
          <p:spPr>
            <a:xfrm>
              <a:off x="5213825" y="2219000"/>
              <a:ext cx="179225" cy="342950"/>
            </a:xfrm>
            <a:custGeom>
              <a:rect b="b" l="l" r="r" t="t"/>
              <a:pathLst>
                <a:path extrusionOk="0" h="13718" w="7169">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4"/>
            <p:cNvSpPr/>
            <p:nvPr/>
          </p:nvSpPr>
          <p:spPr>
            <a:xfrm>
              <a:off x="5395900" y="2664750"/>
              <a:ext cx="165100" cy="82175"/>
            </a:xfrm>
            <a:custGeom>
              <a:rect b="b" l="l" r="r" t="t"/>
              <a:pathLst>
                <a:path extrusionOk="0" h="3287" w="6604">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4"/>
            <p:cNvSpPr/>
            <p:nvPr/>
          </p:nvSpPr>
          <p:spPr>
            <a:xfrm>
              <a:off x="5375050" y="2662275"/>
              <a:ext cx="104575" cy="116525"/>
            </a:xfrm>
            <a:custGeom>
              <a:rect b="b" l="l" r="r" t="t"/>
              <a:pathLst>
                <a:path extrusionOk="0" h="4661" w="4183">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4"/>
            <p:cNvSpPr/>
            <p:nvPr/>
          </p:nvSpPr>
          <p:spPr>
            <a:xfrm>
              <a:off x="3624925" y="1542075"/>
              <a:ext cx="1000550" cy="848475"/>
            </a:xfrm>
            <a:custGeom>
              <a:rect b="b" l="l" r="r" t="t"/>
              <a:pathLst>
                <a:path extrusionOk="0" h="33939" w="40022">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4"/>
            <p:cNvSpPr/>
            <p:nvPr/>
          </p:nvSpPr>
          <p:spPr>
            <a:xfrm>
              <a:off x="3617100" y="1535000"/>
              <a:ext cx="1015025" cy="862625"/>
            </a:xfrm>
            <a:custGeom>
              <a:rect b="b" l="l" r="r" t="t"/>
              <a:pathLst>
                <a:path extrusionOk="0" h="34505" w="40601">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4"/>
            <p:cNvSpPr/>
            <p:nvPr/>
          </p:nvSpPr>
          <p:spPr>
            <a:xfrm>
              <a:off x="4061850" y="2072550"/>
              <a:ext cx="56025" cy="127775"/>
            </a:xfrm>
            <a:custGeom>
              <a:rect b="b" l="l" r="r" t="t"/>
              <a:pathLst>
                <a:path extrusionOk="0" h="5111" w="2241">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4"/>
            <p:cNvSpPr/>
            <p:nvPr/>
          </p:nvSpPr>
          <p:spPr>
            <a:xfrm>
              <a:off x="4016325" y="2118125"/>
              <a:ext cx="48075" cy="145975"/>
            </a:xfrm>
            <a:custGeom>
              <a:rect b="b" l="l" r="r" t="t"/>
              <a:pathLst>
                <a:path extrusionOk="0" h="5839" w="1923">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4"/>
            <p:cNvSpPr/>
            <p:nvPr/>
          </p:nvSpPr>
          <p:spPr>
            <a:xfrm>
              <a:off x="4562225" y="2282075"/>
              <a:ext cx="202250" cy="177900"/>
            </a:xfrm>
            <a:custGeom>
              <a:rect b="b" l="l" r="r" t="t"/>
              <a:pathLst>
                <a:path extrusionOk="0" h="7116" w="809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4"/>
            <p:cNvSpPr/>
            <p:nvPr/>
          </p:nvSpPr>
          <p:spPr>
            <a:xfrm>
              <a:off x="4589600" y="2345875"/>
              <a:ext cx="193125" cy="214300"/>
            </a:xfrm>
            <a:custGeom>
              <a:rect b="b" l="l" r="r" t="t"/>
              <a:pathLst>
                <a:path extrusionOk="0" h="8572" w="7725">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4"/>
            <p:cNvSpPr/>
            <p:nvPr/>
          </p:nvSpPr>
          <p:spPr>
            <a:xfrm>
              <a:off x="3653275" y="1616225"/>
              <a:ext cx="105450" cy="72550"/>
            </a:xfrm>
            <a:custGeom>
              <a:rect b="b" l="l" r="r" t="t"/>
              <a:pathLst>
                <a:path extrusionOk="0" h="2902" w="4218">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4"/>
            <p:cNvSpPr/>
            <p:nvPr/>
          </p:nvSpPr>
          <p:spPr>
            <a:xfrm>
              <a:off x="3491600" y="1214750"/>
              <a:ext cx="282475" cy="394900"/>
            </a:xfrm>
            <a:custGeom>
              <a:rect b="b" l="l" r="r" t="t"/>
              <a:pathLst>
                <a:path extrusionOk="0" h="15796" w="11299">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4"/>
            <p:cNvSpPr/>
            <p:nvPr/>
          </p:nvSpPr>
          <p:spPr>
            <a:xfrm>
              <a:off x="3483825" y="1207625"/>
              <a:ext cx="278975" cy="409100"/>
            </a:xfrm>
            <a:custGeom>
              <a:rect b="b" l="l" r="r" t="t"/>
              <a:pathLst>
                <a:path extrusionOk="0" h="16364" w="11159">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4"/>
            <p:cNvSpPr/>
            <p:nvPr/>
          </p:nvSpPr>
          <p:spPr>
            <a:xfrm>
              <a:off x="3522725" y="1487225"/>
              <a:ext cx="49300" cy="62550"/>
            </a:xfrm>
            <a:custGeom>
              <a:rect b="b" l="l" r="r" t="t"/>
              <a:pathLst>
                <a:path extrusionOk="0" h="2502" w="1972">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2" name="Google Shape;170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3" name="Google Shape;1703;p54"/>
          <p:cNvSpPr txBox="1"/>
          <p:nvPr/>
        </p:nvSpPr>
        <p:spPr>
          <a:xfrm>
            <a:off x="546325" y="2580550"/>
            <a:ext cx="4833900" cy="231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DM Sans"/>
                <a:ea typeface="DM Sans"/>
                <a:cs typeface="DM Sans"/>
                <a:sym typeface="DM Sans"/>
              </a:rPr>
              <a:t>We created a Google Form and distributed it among our peers, friends, and family to gather basic information about their privacy policy and data breach behavior. Our survey aimed to determine if users would be willing to utilize an application with the functionalities that Pol-I-See aims to provide.</a:t>
            </a:r>
            <a:endParaRPr>
              <a:solidFill>
                <a:schemeClr val="lt2"/>
              </a:solidFill>
              <a:latin typeface="DM Sans"/>
              <a:ea typeface="DM Sans"/>
              <a:cs typeface="DM Sans"/>
              <a:sym typeface="DM Sans"/>
            </a:endParaRPr>
          </a:p>
          <a:p>
            <a:pPr indent="0" lvl="0" marL="0" rtl="0" algn="l">
              <a:spcBef>
                <a:spcPts val="1600"/>
              </a:spcBef>
              <a:spcAft>
                <a:spcPts val="0"/>
              </a:spcAft>
              <a:buNone/>
            </a:pPr>
            <a:r>
              <a:rPr lang="en">
                <a:solidFill>
                  <a:schemeClr val="lt2"/>
                </a:solidFill>
                <a:latin typeface="DM Sans"/>
                <a:ea typeface="DM Sans"/>
                <a:cs typeface="DM Sans"/>
                <a:sym typeface="DM Sans"/>
              </a:rPr>
              <a:t>These are some of the insights from the survey - </a:t>
            </a:r>
            <a:endParaRPr>
              <a:solidFill>
                <a:schemeClr val="lt2"/>
              </a:solidFill>
              <a:latin typeface="DM Sans"/>
              <a:ea typeface="DM Sans"/>
              <a:cs typeface="DM Sans"/>
              <a:sym typeface="DM Sans"/>
            </a:endParaRPr>
          </a:p>
          <a:p>
            <a:pPr indent="0" lvl="0" marL="0" rtl="0" algn="l">
              <a:spcBef>
                <a:spcPts val="1600"/>
              </a:spcBef>
              <a:spcAft>
                <a:spcPts val="1600"/>
              </a:spcAft>
              <a:buClr>
                <a:schemeClr val="dk1"/>
              </a:buClr>
              <a:buSzPts val="1100"/>
              <a:buFont typeface="Arial"/>
              <a:buNone/>
            </a:pPr>
            <a:r>
              <a:t/>
            </a:r>
            <a:endParaRPr>
              <a:solidFill>
                <a:schemeClr val="lt2"/>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55"/>
          <p:cNvSpPr txBox="1"/>
          <p:nvPr>
            <p:ph idx="1" type="subTitle"/>
          </p:nvPr>
        </p:nvSpPr>
        <p:spPr>
          <a:xfrm>
            <a:off x="355175" y="391175"/>
            <a:ext cx="7457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Q. Would you be more likely to download an app if it had a higher safety score compared to a similar app with a lower safety score?</a:t>
            </a:r>
            <a:endParaRPr sz="1300"/>
          </a:p>
          <a:p>
            <a:pPr indent="0" lvl="0" marL="0" rtl="0" algn="l">
              <a:spcBef>
                <a:spcPts val="0"/>
              </a:spcBef>
              <a:spcAft>
                <a:spcPts val="0"/>
              </a:spcAft>
              <a:buNone/>
            </a:pPr>
            <a:r>
              <a:t/>
            </a:r>
            <a:endParaRPr sz="1300"/>
          </a:p>
        </p:txBody>
      </p:sp>
      <p:sp>
        <p:nvSpPr>
          <p:cNvPr id="1709" name="Google Shape;170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0" name="Google Shape;1710;p55"/>
          <p:cNvPicPr preferRelativeResize="0"/>
          <p:nvPr/>
        </p:nvPicPr>
        <p:blipFill>
          <a:blip r:embed="rId3">
            <a:alphaModFix/>
          </a:blip>
          <a:stretch>
            <a:fillRect/>
          </a:stretch>
        </p:blipFill>
        <p:spPr>
          <a:xfrm>
            <a:off x="439400" y="950975"/>
            <a:ext cx="5393925" cy="1702900"/>
          </a:xfrm>
          <a:prstGeom prst="rect">
            <a:avLst/>
          </a:prstGeom>
          <a:noFill/>
          <a:ln>
            <a:noFill/>
          </a:ln>
        </p:spPr>
      </p:pic>
      <p:sp>
        <p:nvSpPr>
          <p:cNvPr id="1711" name="Google Shape;1711;p55"/>
          <p:cNvSpPr txBox="1"/>
          <p:nvPr/>
        </p:nvSpPr>
        <p:spPr>
          <a:xfrm>
            <a:off x="439400" y="2749575"/>
            <a:ext cx="7652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2"/>
                </a:solidFill>
                <a:latin typeface="DM Sans"/>
                <a:ea typeface="DM Sans"/>
                <a:cs typeface="DM Sans"/>
                <a:sym typeface="DM Sans"/>
              </a:rPr>
              <a:t>Q. Would you be interested in an app/website that suggests alternate apps with similar features, but with a better privacy score?</a:t>
            </a:r>
            <a:endParaRPr/>
          </a:p>
        </p:txBody>
      </p:sp>
      <p:sp>
        <p:nvSpPr>
          <p:cNvPr id="1712" name="Google Shape;1712;p55"/>
          <p:cNvSpPr txBox="1"/>
          <p:nvPr/>
        </p:nvSpPr>
        <p:spPr>
          <a:xfrm>
            <a:off x="853475" y="38289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713" name="Google Shape;1713;p55"/>
          <p:cNvPicPr preferRelativeResize="0"/>
          <p:nvPr/>
        </p:nvPicPr>
        <p:blipFill>
          <a:blip r:embed="rId4">
            <a:alphaModFix/>
          </a:blip>
          <a:stretch>
            <a:fillRect/>
          </a:stretch>
        </p:blipFill>
        <p:spPr>
          <a:xfrm>
            <a:off x="537600" y="3430275"/>
            <a:ext cx="5506032" cy="161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ph type="title"/>
          </p:nvPr>
        </p:nvSpPr>
        <p:spPr>
          <a:xfrm>
            <a:off x="2435975" y="1492150"/>
            <a:ext cx="4559100" cy="33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PROBLEM</a:t>
            </a:r>
            <a:endParaRPr sz="3100"/>
          </a:p>
          <a:p>
            <a:pPr indent="0" lvl="0" marL="0" rtl="0" algn="ctr">
              <a:spcBef>
                <a:spcPts val="0"/>
              </a:spcBef>
              <a:spcAft>
                <a:spcPts val="0"/>
              </a:spcAft>
              <a:buNone/>
            </a:pPr>
            <a:r>
              <a:rPr lang="en" sz="3100"/>
              <a:t>STATEMENT</a:t>
            </a:r>
            <a:endParaRPr sz="3100"/>
          </a:p>
          <a:p>
            <a:pPr indent="0" lvl="0" marL="0" rtl="0" algn="ctr">
              <a:spcBef>
                <a:spcPts val="0"/>
              </a:spcBef>
              <a:spcAft>
                <a:spcPts val="0"/>
              </a:spcAft>
              <a:buNone/>
            </a:pPr>
            <a:r>
              <a:t/>
            </a:r>
            <a:endParaRPr sz="3100"/>
          </a:p>
          <a:p>
            <a:pPr indent="0" lvl="0" marL="0" rtl="0" algn="ctr">
              <a:spcBef>
                <a:spcPts val="0"/>
              </a:spcBef>
              <a:spcAft>
                <a:spcPts val="0"/>
              </a:spcAft>
              <a:buNone/>
            </a:pPr>
            <a:r>
              <a:rPr lang="en" sz="3100"/>
              <a:t>MOTIVATION</a:t>
            </a:r>
            <a:endParaRPr sz="3100"/>
          </a:p>
          <a:p>
            <a:pPr indent="0" lvl="0" marL="0" rtl="0" algn="ctr">
              <a:spcBef>
                <a:spcPts val="0"/>
              </a:spcBef>
              <a:spcAft>
                <a:spcPts val="0"/>
              </a:spcAft>
              <a:buNone/>
            </a:pPr>
            <a:r>
              <a:rPr lang="en" sz="3100"/>
              <a:t>&amp;</a:t>
            </a:r>
            <a:endParaRPr sz="3100"/>
          </a:p>
          <a:p>
            <a:pPr indent="0" lvl="0" marL="0" rtl="0" algn="ctr">
              <a:spcBef>
                <a:spcPts val="0"/>
              </a:spcBef>
              <a:spcAft>
                <a:spcPts val="0"/>
              </a:spcAft>
              <a:buNone/>
            </a:pPr>
            <a:r>
              <a:rPr lang="en" sz="3100"/>
              <a:t>CHALLENGES</a:t>
            </a:r>
            <a:endParaRPr sz="3100"/>
          </a:p>
          <a:p>
            <a:pPr indent="0" lvl="0" marL="0" rtl="0" algn="ctr">
              <a:spcBef>
                <a:spcPts val="0"/>
              </a:spcBef>
              <a:spcAft>
                <a:spcPts val="0"/>
              </a:spcAft>
              <a:buNone/>
            </a:pPr>
            <a:r>
              <a:t/>
            </a:r>
            <a:endParaRPr sz="3100"/>
          </a:p>
        </p:txBody>
      </p:sp>
      <p:sp>
        <p:nvSpPr>
          <p:cNvPr id="347" name="Google Shape;347;p29"/>
          <p:cNvSpPr txBox="1"/>
          <p:nvPr>
            <p:ph idx="2" type="title"/>
          </p:nvPr>
        </p:nvSpPr>
        <p:spPr>
          <a:xfrm>
            <a:off x="3243150" y="346275"/>
            <a:ext cx="26577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01/02</a:t>
            </a:r>
            <a:endParaRPr/>
          </a:p>
        </p:txBody>
      </p:sp>
      <p:sp>
        <p:nvSpPr>
          <p:cNvPr id="348" name="Google Shape;34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56"/>
          <p:cNvSpPr txBox="1"/>
          <p:nvPr>
            <p:ph idx="1" type="subTitle"/>
          </p:nvPr>
        </p:nvSpPr>
        <p:spPr>
          <a:xfrm>
            <a:off x="371425" y="202350"/>
            <a:ext cx="7457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Q: How important  (on a scale of 1-10) is the safety score of an app to you when downloading it?</a:t>
            </a:r>
            <a:endParaRPr sz="1300"/>
          </a:p>
          <a:p>
            <a:pPr indent="0" lvl="0" marL="0" rtl="0" algn="l">
              <a:spcBef>
                <a:spcPts val="0"/>
              </a:spcBef>
              <a:spcAft>
                <a:spcPts val="0"/>
              </a:spcAft>
              <a:buNone/>
            </a:pPr>
            <a:r>
              <a:t/>
            </a:r>
            <a:endParaRPr sz="1300"/>
          </a:p>
        </p:txBody>
      </p:sp>
      <p:sp>
        <p:nvSpPr>
          <p:cNvPr id="1719" name="Google Shape;171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0" name="Google Shape;1720;p56"/>
          <p:cNvSpPr txBox="1"/>
          <p:nvPr/>
        </p:nvSpPr>
        <p:spPr>
          <a:xfrm>
            <a:off x="371425" y="2636300"/>
            <a:ext cx="765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 How often do you read the privacy policies of the apps you download?</a:t>
            </a:r>
            <a:endParaRPr/>
          </a:p>
        </p:txBody>
      </p:sp>
      <p:sp>
        <p:nvSpPr>
          <p:cNvPr id="1721" name="Google Shape;1721;p56"/>
          <p:cNvSpPr txBox="1"/>
          <p:nvPr/>
        </p:nvSpPr>
        <p:spPr>
          <a:xfrm>
            <a:off x="853475" y="38289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722" name="Google Shape;1722;p56"/>
          <p:cNvPicPr preferRelativeResize="0"/>
          <p:nvPr/>
        </p:nvPicPr>
        <p:blipFill>
          <a:blip r:embed="rId3">
            <a:alphaModFix/>
          </a:blip>
          <a:stretch>
            <a:fillRect/>
          </a:stretch>
        </p:blipFill>
        <p:spPr>
          <a:xfrm>
            <a:off x="439400" y="616825"/>
            <a:ext cx="5650726" cy="1928850"/>
          </a:xfrm>
          <a:prstGeom prst="rect">
            <a:avLst/>
          </a:prstGeom>
          <a:noFill/>
          <a:ln>
            <a:noFill/>
          </a:ln>
        </p:spPr>
      </p:pic>
      <p:pic>
        <p:nvPicPr>
          <p:cNvPr id="1723" name="Google Shape;1723;p56"/>
          <p:cNvPicPr preferRelativeResize="0"/>
          <p:nvPr/>
        </p:nvPicPr>
        <p:blipFill>
          <a:blip r:embed="rId4">
            <a:alphaModFix/>
          </a:blip>
          <a:stretch>
            <a:fillRect/>
          </a:stretch>
        </p:blipFill>
        <p:spPr>
          <a:xfrm>
            <a:off x="591975" y="3127125"/>
            <a:ext cx="4207889" cy="1802200"/>
          </a:xfrm>
          <a:prstGeom prst="rect">
            <a:avLst/>
          </a:prstGeom>
          <a:noFill/>
          <a:ln>
            <a:noFill/>
          </a:ln>
        </p:spPr>
      </p:pic>
      <p:sp>
        <p:nvSpPr>
          <p:cNvPr id="1724" name="Google Shape;1724;p56"/>
          <p:cNvSpPr txBox="1"/>
          <p:nvPr/>
        </p:nvSpPr>
        <p:spPr>
          <a:xfrm>
            <a:off x="5573275" y="3828900"/>
            <a:ext cx="298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M Sans"/>
                <a:ea typeface="DM Sans"/>
                <a:cs typeface="DM Sans"/>
                <a:sym typeface="DM Sans"/>
              </a:rPr>
              <a:t>We acted on the user feedback, made the website more user friendly and added a chatbot for ease of </a:t>
            </a:r>
            <a:r>
              <a:rPr lang="en">
                <a:latin typeface="DM Sans"/>
                <a:ea typeface="DM Sans"/>
                <a:cs typeface="DM Sans"/>
                <a:sym typeface="DM Sans"/>
              </a:rPr>
              <a:t>communication.</a:t>
            </a:r>
            <a:endParaRPr>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5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IMPACTS</a:t>
            </a:r>
            <a:endParaRPr/>
          </a:p>
        </p:txBody>
      </p:sp>
      <p:sp>
        <p:nvSpPr>
          <p:cNvPr id="1730" name="Google Shape;1730;p57"/>
          <p:cNvSpPr txBox="1"/>
          <p:nvPr>
            <p:ph idx="1" type="body"/>
          </p:nvPr>
        </p:nvSpPr>
        <p:spPr>
          <a:xfrm>
            <a:off x="3465000" y="1771235"/>
            <a:ext cx="2775900" cy="115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 can promote transparency by helping companies communicate their data collection and usage practices more clearly.</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1731" name="Google Shape;1731;p57"/>
          <p:cNvSpPr txBox="1"/>
          <p:nvPr>
            <p:ph idx="2" type="title"/>
          </p:nvPr>
        </p:nvSpPr>
        <p:spPr>
          <a:xfrm>
            <a:off x="3464998" y="13848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Greater transparency</a:t>
            </a:r>
            <a:endParaRPr/>
          </a:p>
        </p:txBody>
      </p:sp>
      <p:sp>
        <p:nvSpPr>
          <p:cNvPr id="1732" name="Google Shape;1732;p57"/>
          <p:cNvSpPr txBox="1"/>
          <p:nvPr>
            <p:ph idx="3" type="body"/>
          </p:nvPr>
        </p:nvSpPr>
        <p:spPr>
          <a:xfrm>
            <a:off x="626625" y="1859725"/>
            <a:ext cx="2861700" cy="79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It can increase comprehension by breaking down important parts of the policy into easy-to-understand language.</a:t>
            </a:r>
            <a:endParaRPr/>
          </a:p>
        </p:txBody>
      </p:sp>
      <p:sp>
        <p:nvSpPr>
          <p:cNvPr id="1733" name="Google Shape;1733;p57"/>
          <p:cNvSpPr txBox="1"/>
          <p:nvPr>
            <p:ph idx="4" type="title"/>
          </p:nvPr>
        </p:nvSpPr>
        <p:spPr>
          <a:xfrm>
            <a:off x="835213" y="13848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Increased comprehension</a:t>
            </a:r>
            <a:endParaRPr/>
          </a:p>
        </p:txBody>
      </p:sp>
      <p:sp>
        <p:nvSpPr>
          <p:cNvPr id="1734" name="Google Shape;1734;p57"/>
          <p:cNvSpPr txBox="1"/>
          <p:nvPr>
            <p:ph idx="5" type="body"/>
          </p:nvPr>
        </p:nvSpPr>
        <p:spPr>
          <a:xfrm>
            <a:off x="6094774" y="1859725"/>
            <a:ext cx="2524200" cy="79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 can ensure compliance with laws and regulations related to privacy policies.</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1735" name="Google Shape;1735;p57"/>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Compliances</a:t>
            </a:r>
            <a:endParaRPr/>
          </a:p>
        </p:txBody>
      </p:sp>
      <p:sp>
        <p:nvSpPr>
          <p:cNvPr id="1736" name="Google Shape;1736;p57"/>
          <p:cNvSpPr txBox="1"/>
          <p:nvPr>
            <p:ph idx="7" type="body"/>
          </p:nvPr>
        </p:nvSpPr>
        <p:spPr>
          <a:xfrm>
            <a:off x="3464994" y="3882825"/>
            <a:ext cx="4843800" cy="79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 privacy policy summarizer can also save time and effort for both users and companies by making it easier to review and understand privacy policies, reducing the need for lengthy and complex legal documents.</a:t>
            </a:r>
            <a:endParaRPr/>
          </a:p>
        </p:txBody>
      </p:sp>
      <p:sp>
        <p:nvSpPr>
          <p:cNvPr id="1737" name="Google Shape;1737;p57"/>
          <p:cNvSpPr txBox="1"/>
          <p:nvPr>
            <p:ph idx="8" type="title"/>
          </p:nvPr>
        </p:nvSpPr>
        <p:spPr>
          <a:xfrm>
            <a:off x="4836623" y="33849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Time and Efforts</a:t>
            </a:r>
            <a:endParaRPr/>
          </a:p>
        </p:txBody>
      </p:sp>
      <p:sp>
        <p:nvSpPr>
          <p:cNvPr id="1738" name="Google Shape;1738;p57"/>
          <p:cNvSpPr txBox="1"/>
          <p:nvPr>
            <p:ph idx="9" type="body"/>
          </p:nvPr>
        </p:nvSpPr>
        <p:spPr>
          <a:xfrm>
            <a:off x="626625" y="3882825"/>
            <a:ext cx="2915100" cy="79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It can improve trust by demonstrating that companies value their users' privacy and are committed to transparency.</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1739" name="Google Shape;1739;p57"/>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Improved Trust</a:t>
            </a:r>
            <a:endParaRPr/>
          </a:p>
        </p:txBody>
      </p:sp>
      <p:cxnSp>
        <p:nvCxnSpPr>
          <p:cNvPr id="1740" name="Google Shape;1740;p57"/>
          <p:cNvCxnSpPr/>
          <p:nvPr/>
        </p:nvCxnSpPr>
        <p:spPr>
          <a:xfrm>
            <a:off x="902250" y="3019250"/>
            <a:ext cx="7339500" cy="0"/>
          </a:xfrm>
          <a:prstGeom prst="straightConnector1">
            <a:avLst/>
          </a:prstGeom>
          <a:noFill/>
          <a:ln cap="flat" cmpd="sng" w="19050">
            <a:solidFill>
              <a:schemeClr val="lt1"/>
            </a:solidFill>
            <a:prstDash val="solid"/>
            <a:round/>
            <a:headEnd len="med" w="med" type="oval"/>
            <a:tailEnd len="med" w="med" type="oval"/>
          </a:ln>
        </p:spPr>
      </p:cxnSp>
      <p:sp>
        <p:nvSpPr>
          <p:cNvPr id="1741" name="Google Shape;1741;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58"/>
          <p:cNvSpPr txBox="1"/>
          <p:nvPr>
            <p:ph idx="1" type="subTitle"/>
          </p:nvPr>
        </p:nvSpPr>
        <p:spPr>
          <a:xfrm>
            <a:off x="803625" y="1515050"/>
            <a:ext cx="1940700" cy="7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presentation is a joint effort by:</a:t>
            </a:r>
            <a:endParaRPr/>
          </a:p>
        </p:txBody>
      </p:sp>
      <p:sp>
        <p:nvSpPr>
          <p:cNvPr id="1747" name="Google Shape;1747;p58"/>
          <p:cNvSpPr txBox="1"/>
          <p:nvPr>
            <p:ph idx="2" type="body"/>
          </p:nvPr>
        </p:nvSpPr>
        <p:spPr>
          <a:xfrm>
            <a:off x="626625" y="2266850"/>
            <a:ext cx="3534600" cy="282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Aaditya Gupta(2020552)</a:t>
            </a:r>
            <a:endParaRPr/>
          </a:p>
          <a:p>
            <a:pPr indent="-317500" lvl="0" marL="457200" rtl="0" algn="l">
              <a:spcBef>
                <a:spcPts val="1000"/>
              </a:spcBef>
              <a:spcAft>
                <a:spcPts val="0"/>
              </a:spcAft>
              <a:buSzPts val="1400"/>
              <a:buChar char="●"/>
            </a:pPr>
            <a:r>
              <a:rPr lang="en"/>
              <a:t>Varun Parashar(2020482)</a:t>
            </a:r>
            <a:endParaRPr/>
          </a:p>
          <a:p>
            <a:pPr indent="-317500" lvl="0" marL="457200" rtl="0" algn="l">
              <a:spcBef>
                <a:spcPts val="1000"/>
              </a:spcBef>
              <a:spcAft>
                <a:spcPts val="0"/>
              </a:spcAft>
              <a:buSzPts val="1400"/>
              <a:buChar char="●"/>
            </a:pPr>
            <a:r>
              <a:rPr lang="en"/>
              <a:t>Harjeet Singh Yadav(2020561)</a:t>
            </a:r>
            <a:endParaRPr/>
          </a:p>
          <a:p>
            <a:pPr indent="-317500" lvl="0" marL="457200" rtl="0" algn="l">
              <a:spcBef>
                <a:spcPts val="1000"/>
              </a:spcBef>
              <a:spcAft>
                <a:spcPts val="0"/>
              </a:spcAft>
              <a:buSzPts val="1400"/>
              <a:buChar char="●"/>
            </a:pPr>
            <a:r>
              <a:rPr lang="en"/>
              <a:t>Diya Ahuja(2020431)</a:t>
            </a:r>
            <a:endParaRPr/>
          </a:p>
          <a:p>
            <a:pPr indent="-317500" lvl="0" marL="457200" rtl="0" algn="l">
              <a:spcBef>
                <a:spcPts val="1000"/>
              </a:spcBef>
              <a:spcAft>
                <a:spcPts val="0"/>
              </a:spcAft>
              <a:buSzPts val="1400"/>
              <a:buChar char="●"/>
            </a:pPr>
            <a:r>
              <a:rPr lang="en"/>
              <a:t>Samriddh Singh(2020466)</a:t>
            </a:r>
            <a:endParaRPr/>
          </a:p>
          <a:p>
            <a:pPr indent="-317500" lvl="0" marL="457200" rtl="0" algn="l">
              <a:spcBef>
                <a:spcPts val="1000"/>
              </a:spcBef>
              <a:spcAft>
                <a:spcPts val="1000"/>
              </a:spcAft>
              <a:buSzPts val="1400"/>
              <a:buChar char="●"/>
            </a:pPr>
            <a:r>
              <a:rPr lang="en"/>
              <a:t>Ishita Sindhwani(2020305)</a:t>
            </a:r>
            <a:endParaRPr/>
          </a:p>
        </p:txBody>
      </p:sp>
      <p:sp>
        <p:nvSpPr>
          <p:cNvPr id="1748" name="Google Shape;1748;p5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a:t>
            </a:r>
            <a:endParaRPr/>
          </a:p>
        </p:txBody>
      </p:sp>
      <p:grpSp>
        <p:nvGrpSpPr>
          <p:cNvPr id="1749" name="Google Shape;1749;p58"/>
          <p:cNvGrpSpPr/>
          <p:nvPr/>
        </p:nvGrpSpPr>
        <p:grpSpPr>
          <a:xfrm>
            <a:off x="4644572" y="1161199"/>
            <a:ext cx="4004378" cy="3608760"/>
            <a:chOff x="910725" y="305150"/>
            <a:chExt cx="5738575" cy="5171625"/>
          </a:xfrm>
        </p:grpSpPr>
        <p:sp>
          <p:nvSpPr>
            <p:cNvPr id="1750" name="Google Shape;1750;p58"/>
            <p:cNvSpPr/>
            <p:nvPr/>
          </p:nvSpPr>
          <p:spPr>
            <a:xfrm>
              <a:off x="910725" y="305150"/>
              <a:ext cx="5738575" cy="5171625"/>
            </a:xfrm>
            <a:custGeom>
              <a:rect b="b" l="l" r="r" t="t"/>
              <a:pathLst>
                <a:path extrusionOk="0" h="206865" w="229543">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8"/>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8"/>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8"/>
            <p:cNvSpPr/>
            <p:nvPr/>
          </p:nvSpPr>
          <p:spPr>
            <a:xfrm>
              <a:off x="2446725" y="1374100"/>
              <a:ext cx="475450" cy="529225"/>
            </a:xfrm>
            <a:custGeom>
              <a:rect b="b" l="l" r="r" t="t"/>
              <a:pathLst>
                <a:path extrusionOk="0" h="21169" w="19018">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8"/>
            <p:cNvSpPr/>
            <p:nvPr/>
          </p:nvSpPr>
          <p:spPr>
            <a:xfrm>
              <a:off x="3103600" y="1379700"/>
              <a:ext cx="493750" cy="512250"/>
            </a:xfrm>
            <a:custGeom>
              <a:rect b="b" l="l" r="r" t="t"/>
              <a:pathLst>
                <a:path extrusionOk="0" h="20490" w="1975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8"/>
            <p:cNvSpPr/>
            <p:nvPr/>
          </p:nvSpPr>
          <p:spPr>
            <a:xfrm>
              <a:off x="3306500" y="859800"/>
              <a:ext cx="259275" cy="261925"/>
            </a:xfrm>
            <a:custGeom>
              <a:rect b="b" l="l" r="r" t="t"/>
              <a:pathLst>
                <a:path extrusionOk="0" h="10477" w="10371">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8"/>
            <p:cNvSpPr/>
            <p:nvPr/>
          </p:nvSpPr>
          <p:spPr>
            <a:xfrm>
              <a:off x="3298850" y="852150"/>
              <a:ext cx="274575" cy="277225"/>
            </a:xfrm>
            <a:custGeom>
              <a:rect b="b" l="l" r="r" t="t"/>
              <a:pathLst>
                <a:path extrusionOk="0" h="11089" w="10983">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8"/>
            <p:cNvSpPr/>
            <p:nvPr/>
          </p:nvSpPr>
          <p:spPr>
            <a:xfrm>
              <a:off x="3728725" y="1349175"/>
              <a:ext cx="233850" cy="646550"/>
            </a:xfrm>
            <a:custGeom>
              <a:rect b="b" l="l" r="r" t="t"/>
              <a:pathLst>
                <a:path extrusionOk="0" h="25862" w="9354">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8"/>
            <p:cNvSpPr/>
            <p:nvPr/>
          </p:nvSpPr>
          <p:spPr>
            <a:xfrm>
              <a:off x="3721000" y="1341525"/>
              <a:ext cx="249275" cy="661900"/>
            </a:xfrm>
            <a:custGeom>
              <a:rect b="b" l="l" r="r" t="t"/>
              <a:pathLst>
                <a:path extrusionOk="0" h="26476" w="9971">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8"/>
            <p:cNvSpPr/>
            <p:nvPr/>
          </p:nvSpPr>
          <p:spPr>
            <a:xfrm>
              <a:off x="2932025" y="1529925"/>
              <a:ext cx="876550" cy="681125"/>
            </a:xfrm>
            <a:custGeom>
              <a:rect b="b" l="l" r="r" t="t"/>
              <a:pathLst>
                <a:path extrusionOk="0" h="27245" w="35062">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8"/>
            <p:cNvSpPr/>
            <p:nvPr/>
          </p:nvSpPr>
          <p:spPr>
            <a:xfrm>
              <a:off x="2924375" y="1521975"/>
              <a:ext cx="892450" cy="696750"/>
            </a:xfrm>
            <a:custGeom>
              <a:rect b="b" l="l" r="r" t="t"/>
              <a:pathLst>
                <a:path extrusionOk="0" h="27870" w="35698">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8"/>
            <p:cNvSpPr/>
            <p:nvPr/>
          </p:nvSpPr>
          <p:spPr>
            <a:xfrm>
              <a:off x="3153575" y="1347275"/>
              <a:ext cx="693100" cy="849350"/>
            </a:xfrm>
            <a:custGeom>
              <a:rect b="b" l="l" r="r" t="t"/>
              <a:pathLst>
                <a:path extrusionOk="0" h="33974" w="27724">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8"/>
            <p:cNvSpPr/>
            <p:nvPr/>
          </p:nvSpPr>
          <p:spPr>
            <a:xfrm>
              <a:off x="3145925" y="1339600"/>
              <a:ext cx="701900" cy="864675"/>
            </a:xfrm>
            <a:custGeom>
              <a:rect b="b" l="l" r="r" t="t"/>
              <a:pathLst>
                <a:path extrusionOk="0" h="34587" w="28076">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8"/>
            <p:cNvSpPr/>
            <p:nvPr/>
          </p:nvSpPr>
          <p:spPr>
            <a:xfrm>
              <a:off x="3348825" y="1312750"/>
              <a:ext cx="338650" cy="322150"/>
            </a:xfrm>
            <a:custGeom>
              <a:rect b="b" l="l" r="r" t="t"/>
              <a:pathLst>
                <a:path extrusionOk="0" h="12886" w="13546">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8"/>
            <p:cNvSpPr/>
            <p:nvPr/>
          </p:nvSpPr>
          <p:spPr>
            <a:xfrm>
              <a:off x="3341175" y="1305025"/>
              <a:ext cx="354675" cy="337525"/>
            </a:xfrm>
            <a:custGeom>
              <a:rect b="b" l="l" r="r" t="t"/>
              <a:pathLst>
                <a:path extrusionOk="0" h="13501" w="14187">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8"/>
            <p:cNvSpPr/>
            <p:nvPr/>
          </p:nvSpPr>
          <p:spPr>
            <a:xfrm>
              <a:off x="3383225" y="1306875"/>
              <a:ext cx="179900" cy="351850"/>
            </a:xfrm>
            <a:custGeom>
              <a:rect b="b" l="l" r="r" t="t"/>
              <a:pathLst>
                <a:path extrusionOk="0" h="14074" w="7196">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8"/>
            <p:cNvSpPr/>
            <p:nvPr/>
          </p:nvSpPr>
          <p:spPr>
            <a:xfrm>
              <a:off x="3374800" y="1299200"/>
              <a:ext cx="196400" cy="367200"/>
            </a:xfrm>
            <a:custGeom>
              <a:rect b="b" l="l" r="r" t="t"/>
              <a:pathLst>
                <a:path extrusionOk="0" h="14688" w="7856">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8"/>
            <p:cNvSpPr/>
            <p:nvPr/>
          </p:nvSpPr>
          <p:spPr>
            <a:xfrm>
              <a:off x="3303850" y="967400"/>
              <a:ext cx="410075" cy="571100"/>
            </a:xfrm>
            <a:custGeom>
              <a:rect b="b" l="l" r="r" t="t"/>
              <a:pathLst>
                <a:path extrusionOk="0" h="22844" w="16403">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8"/>
            <p:cNvSpPr/>
            <p:nvPr/>
          </p:nvSpPr>
          <p:spPr>
            <a:xfrm>
              <a:off x="3300900" y="959900"/>
              <a:ext cx="421275" cy="586250"/>
            </a:xfrm>
            <a:custGeom>
              <a:rect b="b" l="l" r="r" t="t"/>
              <a:pathLst>
                <a:path extrusionOk="0" h="23450" w="16851">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8"/>
            <p:cNvSpPr/>
            <p:nvPr/>
          </p:nvSpPr>
          <p:spPr>
            <a:xfrm>
              <a:off x="3335175" y="967400"/>
              <a:ext cx="369675" cy="315775"/>
            </a:xfrm>
            <a:custGeom>
              <a:rect b="b" l="l" r="r" t="t"/>
              <a:pathLst>
                <a:path extrusionOk="0" h="12631" w="14787">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8"/>
            <p:cNvSpPr/>
            <p:nvPr/>
          </p:nvSpPr>
          <p:spPr>
            <a:xfrm>
              <a:off x="3328725" y="959875"/>
              <a:ext cx="384125" cy="331000"/>
            </a:xfrm>
            <a:custGeom>
              <a:rect b="b" l="l" r="r" t="t"/>
              <a:pathLst>
                <a:path extrusionOk="0" h="13240" w="15365">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8"/>
            <p:cNvSpPr/>
            <p:nvPr/>
          </p:nvSpPr>
          <p:spPr>
            <a:xfrm>
              <a:off x="3339850" y="1239750"/>
              <a:ext cx="80425" cy="120025"/>
            </a:xfrm>
            <a:custGeom>
              <a:rect b="b" l="l" r="r" t="t"/>
              <a:pathLst>
                <a:path extrusionOk="0" h="4801" w="3217">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8"/>
            <p:cNvSpPr/>
            <p:nvPr/>
          </p:nvSpPr>
          <p:spPr>
            <a:xfrm>
              <a:off x="3335925" y="1232100"/>
              <a:ext cx="92950" cy="135350"/>
            </a:xfrm>
            <a:custGeom>
              <a:rect b="b" l="l" r="r" t="t"/>
              <a:pathLst>
                <a:path extrusionOk="0" h="5414" w="3718">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8"/>
            <p:cNvSpPr/>
            <p:nvPr/>
          </p:nvSpPr>
          <p:spPr>
            <a:xfrm>
              <a:off x="3218925" y="1833550"/>
              <a:ext cx="225975" cy="160275"/>
            </a:xfrm>
            <a:custGeom>
              <a:rect b="b" l="l" r="r" t="t"/>
              <a:pathLst>
                <a:path extrusionOk="0" h="6411" w="9039">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8"/>
            <p:cNvSpPr/>
            <p:nvPr/>
          </p:nvSpPr>
          <p:spPr>
            <a:xfrm>
              <a:off x="3514925" y="1651050"/>
              <a:ext cx="53225" cy="216375"/>
            </a:xfrm>
            <a:custGeom>
              <a:rect b="b" l="l" r="r" t="t"/>
              <a:pathLst>
                <a:path extrusionOk="0" h="8655" w="2129">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8"/>
            <p:cNvSpPr/>
            <p:nvPr/>
          </p:nvSpPr>
          <p:spPr>
            <a:xfrm>
              <a:off x="2641850" y="1621350"/>
              <a:ext cx="267825" cy="546700"/>
            </a:xfrm>
            <a:custGeom>
              <a:rect b="b" l="l" r="r" t="t"/>
              <a:pathLst>
                <a:path extrusionOk="0" h="21868" w="10713">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8"/>
            <p:cNvSpPr/>
            <p:nvPr/>
          </p:nvSpPr>
          <p:spPr>
            <a:xfrm>
              <a:off x="2634300" y="1613675"/>
              <a:ext cx="279225" cy="562000"/>
            </a:xfrm>
            <a:custGeom>
              <a:rect b="b" l="l" r="r" t="t"/>
              <a:pathLst>
                <a:path extrusionOk="0" h="22480" w="11169">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8"/>
            <p:cNvSpPr/>
            <p:nvPr/>
          </p:nvSpPr>
          <p:spPr>
            <a:xfrm>
              <a:off x="1933175" y="1901175"/>
              <a:ext cx="693750" cy="1025525"/>
            </a:xfrm>
            <a:custGeom>
              <a:rect b="b" l="l" r="r" t="t"/>
              <a:pathLst>
                <a:path extrusionOk="0" h="41021" w="2775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8"/>
            <p:cNvSpPr/>
            <p:nvPr/>
          </p:nvSpPr>
          <p:spPr>
            <a:xfrm>
              <a:off x="1925500" y="1893525"/>
              <a:ext cx="709625" cy="1040825"/>
            </a:xfrm>
            <a:custGeom>
              <a:rect b="b" l="l" r="r" t="t"/>
              <a:pathLst>
                <a:path extrusionOk="0" h="41633" w="28385">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8"/>
            <p:cNvSpPr/>
            <p:nvPr/>
          </p:nvSpPr>
          <p:spPr>
            <a:xfrm>
              <a:off x="2044600" y="1622200"/>
              <a:ext cx="669575" cy="1206875"/>
            </a:xfrm>
            <a:custGeom>
              <a:rect b="b" l="l" r="r" t="t"/>
              <a:pathLst>
                <a:path extrusionOk="0" h="48275" w="26783">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8"/>
            <p:cNvSpPr/>
            <p:nvPr/>
          </p:nvSpPr>
          <p:spPr>
            <a:xfrm>
              <a:off x="2017575" y="1614650"/>
              <a:ext cx="704250" cy="1222100"/>
            </a:xfrm>
            <a:custGeom>
              <a:rect b="b" l="l" r="r" t="t"/>
              <a:pathLst>
                <a:path extrusionOk="0" h="48884" w="2817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8"/>
            <p:cNvSpPr/>
            <p:nvPr/>
          </p:nvSpPr>
          <p:spPr>
            <a:xfrm>
              <a:off x="2133825" y="4160525"/>
              <a:ext cx="772050" cy="747925"/>
            </a:xfrm>
            <a:custGeom>
              <a:rect b="b" l="l" r="r" t="t"/>
              <a:pathLst>
                <a:path extrusionOk="0" h="29917" w="30882">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8"/>
            <p:cNvSpPr/>
            <p:nvPr/>
          </p:nvSpPr>
          <p:spPr>
            <a:xfrm>
              <a:off x="2126575" y="4152525"/>
              <a:ext cx="787750" cy="763575"/>
            </a:xfrm>
            <a:custGeom>
              <a:rect b="b" l="l" r="r" t="t"/>
              <a:pathLst>
                <a:path extrusionOk="0" h="30543" w="3151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8"/>
            <p:cNvSpPr/>
            <p:nvPr/>
          </p:nvSpPr>
          <p:spPr>
            <a:xfrm>
              <a:off x="2136300" y="4757250"/>
              <a:ext cx="532025" cy="151200"/>
            </a:xfrm>
            <a:custGeom>
              <a:rect b="b" l="l" r="r" t="t"/>
              <a:pathLst>
                <a:path extrusionOk="0" h="6048" w="21281">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8"/>
            <p:cNvSpPr/>
            <p:nvPr/>
          </p:nvSpPr>
          <p:spPr>
            <a:xfrm>
              <a:off x="2128625" y="4749600"/>
              <a:ext cx="533100" cy="166500"/>
            </a:xfrm>
            <a:custGeom>
              <a:rect b="b" l="l" r="r" t="t"/>
              <a:pathLst>
                <a:path extrusionOk="0" h="6660" w="21324">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8"/>
            <p:cNvSpPr/>
            <p:nvPr/>
          </p:nvSpPr>
          <p:spPr>
            <a:xfrm>
              <a:off x="4454825" y="4160525"/>
              <a:ext cx="772050" cy="747925"/>
            </a:xfrm>
            <a:custGeom>
              <a:rect b="b" l="l" r="r" t="t"/>
              <a:pathLst>
                <a:path extrusionOk="0" h="29917" w="30882">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8"/>
            <p:cNvSpPr/>
            <p:nvPr/>
          </p:nvSpPr>
          <p:spPr>
            <a:xfrm>
              <a:off x="4446375" y="4152525"/>
              <a:ext cx="787775" cy="763575"/>
            </a:xfrm>
            <a:custGeom>
              <a:rect b="b" l="l" r="r" t="t"/>
              <a:pathLst>
                <a:path extrusionOk="0" h="30543" w="31511">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8"/>
            <p:cNvSpPr/>
            <p:nvPr/>
          </p:nvSpPr>
          <p:spPr>
            <a:xfrm>
              <a:off x="4692350" y="4757250"/>
              <a:ext cx="532050" cy="151200"/>
            </a:xfrm>
            <a:custGeom>
              <a:rect b="b" l="l" r="r" t="t"/>
              <a:pathLst>
                <a:path extrusionOk="0" h="6048" w="21282">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8"/>
            <p:cNvSpPr/>
            <p:nvPr/>
          </p:nvSpPr>
          <p:spPr>
            <a:xfrm>
              <a:off x="4698975" y="4749625"/>
              <a:ext cx="533075" cy="166475"/>
            </a:xfrm>
            <a:custGeom>
              <a:rect b="b" l="l" r="r" t="t"/>
              <a:pathLst>
                <a:path extrusionOk="0" h="6659" w="21323">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8"/>
            <p:cNvSpPr/>
            <p:nvPr/>
          </p:nvSpPr>
          <p:spPr>
            <a:xfrm>
              <a:off x="1589875" y="4217350"/>
              <a:ext cx="1146850" cy="742900"/>
            </a:xfrm>
            <a:custGeom>
              <a:rect b="b" l="l" r="r" t="t"/>
              <a:pathLst>
                <a:path extrusionOk="0" h="29716" w="45874">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8"/>
            <p:cNvSpPr/>
            <p:nvPr/>
          </p:nvSpPr>
          <p:spPr>
            <a:xfrm>
              <a:off x="1584700" y="4209700"/>
              <a:ext cx="1158875" cy="758225"/>
            </a:xfrm>
            <a:custGeom>
              <a:rect b="b" l="l" r="r" t="t"/>
              <a:pathLst>
                <a:path extrusionOk="0" h="30329" w="46355">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8"/>
            <p:cNvSpPr/>
            <p:nvPr/>
          </p:nvSpPr>
          <p:spPr>
            <a:xfrm>
              <a:off x="1415725" y="3295925"/>
              <a:ext cx="388775" cy="1013250"/>
            </a:xfrm>
            <a:custGeom>
              <a:rect b="b" l="l" r="r" t="t"/>
              <a:pathLst>
                <a:path extrusionOk="0" h="40530" w="15551">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8"/>
            <p:cNvSpPr/>
            <p:nvPr/>
          </p:nvSpPr>
          <p:spPr>
            <a:xfrm>
              <a:off x="1408075" y="3288275"/>
              <a:ext cx="404075" cy="1028550"/>
            </a:xfrm>
            <a:custGeom>
              <a:rect b="b" l="l" r="r" t="t"/>
              <a:pathLst>
                <a:path extrusionOk="0" h="41142" w="16163">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8"/>
            <p:cNvSpPr/>
            <p:nvPr/>
          </p:nvSpPr>
          <p:spPr>
            <a:xfrm>
              <a:off x="1718075" y="3628875"/>
              <a:ext cx="957850" cy="772475"/>
            </a:xfrm>
            <a:custGeom>
              <a:rect b="b" l="l" r="r" t="t"/>
              <a:pathLst>
                <a:path extrusionOk="0" h="30899" w="38314">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8"/>
            <p:cNvSpPr/>
            <p:nvPr/>
          </p:nvSpPr>
          <p:spPr>
            <a:xfrm>
              <a:off x="1710425" y="3621200"/>
              <a:ext cx="972500" cy="787800"/>
            </a:xfrm>
            <a:custGeom>
              <a:rect b="b" l="l" r="r" t="t"/>
              <a:pathLst>
                <a:path extrusionOk="0" h="31512" w="3890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8"/>
            <p:cNvSpPr/>
            <p:nvPr/>
          </p:nvSpPr>
          <p:spPr>
            <a:xfrm>
              <a:off x="2473925" y="4006350"/>
              <a:ext cx="458950" cy="244300"/>
            </a:xfrm>
            <a:custGeom>
              <a:rect b="b" l="l" r="r" t="t"/>
              <a:pathLst>
                <a:path extrusionOk="0" h="9772" w="18358">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8"/>
            <p:cNvSpPr/>
            <p:nvPr/>
          </p:nvSpPr>
          <p:spPr>
            <a:xfrm>
              <a:off x="2465350" y="3998650"/>
              <a:ext cx="463725" cy="259800"/>
            </a:xfrm>
            <a:custGeom>
              <a:rect b="b" l="l" r="r" t="t"/>
              <a:pathLst>
                <a:path extrusionOk="0" h="10392" w="18549">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8"/>
            <p:cNvSpPr/>
            <p:nvPr/>
          </p:nvSpPr>
          <p:spPr>
            <a:xfrm>
              <a:off x="1664075" y="3553950"/>
              <a:ext cx="896250" cy="783800"/>
            </a:xfrm>
            <a:custGeom>
              <a:rect b="b" l="l" r="r" t="t"/>
              <a:pathLst>
                <a:path extrusionOk="0" h="31352" w="3585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8"/>
            <p:cNvSpPr/>
            <p:nvPr/>
          </p:nvSpPr>
          <p:spPr>
            <a:xfrm>
              <a:off x="1656550" y="3546425"/>
              <a:ext cx="911625" cy="799150"/>
            </a:xfrm>
            <a:custGeom>
              <a:rect b="b" l="l" r="r" t="t"/>
              <a:pathLst>
                <a:path extrusionOk="0" h="31966" w="36465">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8"/>
            <p:cNvSpPr/>
            <p:nvPr/>
          </p:nvSpPr>
          <p:spPr>
            <a:xfrm>
              <a:off x="4012150" y="1253575"/>
              <a:ext cx="248675" cy="593700"/>
            </a:xfrm>
            <a:custGeom>
              <a:rect b="b" l="l" r="r" t="t"/>
              <a:pathLst>
                <a:path extrusionOk="0" h="23748" w="9947">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8"/>
            <p:cNvSpPr/>
            <p:nvPr/>
          </p:nvSpPr>
          <p:spPr>
            <a:xfrm>
              <a:off x="4004975" y="1245925"/>
              <a:ext cx="259200" cy="609000"/>
            </a:xfrm>
            <a:custGeom>
              <a:rect b="b" l="l" r="r" t="t"/>
              <a:pathLst>
                <a:path extrusionOk="0" h="24360" w="10368">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8"/>
            <p:cNvSpPr/>
            <p:nvPr/>
          </p:nvSpPr>
          <p:spPr>
            <a:xfrm>
              <a:off x="4218425" y="1513325"/>
              <a:ext cx="857000" cy="765350"/>
            </a:xfrm>
            <a:custGeom>
              <a:rect b="b" l="l" r="r" t="t"/>
              <a:pathLst>
                <a:path extrusionOk="0" h="30614" w="3428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8"/>
            <p:cNvSpPr/>
            <p:nvPr/>
          </p:nvSpPr>
          <p:spPr>
            <a:xfrm>
              <a:off x="4210675" y="1505850"/>
              <a:ext cx="872400" cy="780475"/>
            </a:xfrm>
            <a:custGeom>
              <a:rect b="b" l="l" r="r" t="t"/>
              <a:pathLst>
                <a:path extrusionOk="0" h="31219" w="34896">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8"/>
            <p:cNvSpPr/>
            <p:nvPr/>
          </p:nvSpPr>
          <p:spPr>
            <a:xfrm>
              <a:off x="4188650" y="1156275"/>
              <a:ext cx="807250" cy="940025"/>
            </a:xfrm>
            <a:custGeom>
              <a:rect b="b" l="l" r="r" t="t"/>
              <a:pathLst>
                <a:path extrusionOk="0" h="37601" w="3229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8"/>
            <p:cNvSpPr/>
            <p:nvPr/>
          </p:nvSpPr>
          <p:spPr>
            <a:xfrm>
              <a:off x="4180550" y="1148475"/>
              <a:ext cx="823000" cy="955450"/>
            </a:xfrm>
            <a:custGeom>
              <a:rect b="b" l="l" r="r" t="t"/>
              <a:pathLst>
                <a:path extrusionOk="0" h="38218" w="3292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8"/>
            <p:cNvSpPr/>
            <p:nvPr/>
          </p:nvSpPr>
          <p:spPr>
            <a:xfrm>
              <a:off x="4362250" y="1389625"/>
              <a:ext cx="222800" cy="656825"/>
            </a:xfrm>
            <a:custGeom>
              <a:rect b="b" l="l" r="r" t="t"/>
              <a:pathLst>
                <a:path extrusionOk="0" h="26273" w="8912">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8"/>
            <p:cNvSpPr/>
            <p:nvPr/>
          </p:nvSpPr>
          <p:spPr>
            <a:xfrm>
              <a:off x="4354450" y="1381975"/>
              <a:ext cx="238825" cy="672100"/>
            </a:xfrm>
            <a:custGeom>
              <a:rect b="b" l="l" r="r" t="t"/>
              <a:pathLst>
                <a:path extrusionOk="0" h="26884" w="9553">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8"/>
            <p:cNvSpPr/>
            <p:nvPr/>
          </p:nvSpPr>
          <p:spPr>
            <a:xfrm>
              <a:off x="4408525" y="1227600"/>
              <a:ext cx="298025" cy="344325"/>
            </a:xfrm>
            <a:custGeom>
              <a:rect b="b" l="l" r="r" t="t"/>
              <a:pathLst>
                <a:path extrusionOk="0" h="13773" w="11921">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8"/>
            <p:cNvSpPr/>
            <p:nvPr/>
          </p:nvSpPr>
          <p:spPr>
            <a:xfrm>
              <a:off x="4400875" y="1219950"/>
              <a:ext cx="306425" cy="359650"/>
            </a:xfrm>
            <a:custGeom>
              <a:rect b="b" l="l" r="r" t="t"/>
              <a:pathLst>
                <a:path extrusionOk="0" h="14386" w="12257">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8"/>
            <p:cNvSpPr/>
            <p:nvPr/>
          </p:nvSpPr>
          <p:spPr>
            <a:xfrm>
              <a:off x="4744150" y="1175600"/>
              <a:ext cx="89725" cy="106350"/>
            </a:xfrm>
            <a:custGeom>
              <a:rect b="b" l="l" r="r" t="t"/>
              <a:pathLst>
                <a:path extrusionOk="0" h="4254" w="3589">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8"/>
            <p:cNvSpPr/>
            <p:nvPr/>
          </p:nvSpPr>
          <p:spPr>
            <a:xfrm>
              <a:off x="4735700" y="1167925"/>
              <a:ext cx="106375" cy="121700"/>
            </a:xfrm>
            <a:custGeom>
              <a:rect b="b" l="l" r="r" t="t"/>
              <a:pathLst>
                <a:path extrusionOk="0" h="4868" w="4255">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8"/>
            <p:cNvSpPr/>
            <p:nvPr/>
          </p:nvSpPr>
          <p:spPr>
            <a:xfrm>
              <a:off x="4434575" y="1022175"/>
              <a:ext cx="63675" cy="133125"/>
            </a:xfrm>
            <a:custGeom>
              <a:rect b="b" l="l" r="r" t="t"/>
              <a:pathLst>
                <a:path extrusionOk="0" h="5325" w="2547">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8"/>
            <p:cNvSpPr/>
            <p:nvPr/>
          </p:nvSpPr>
          <p:spPr>
            <a:xfrm>
              <a:off x="4426425" y="1014525"/>
              <a:ext cx="80350" cy="148400"/>
            </a:xfrm>
            <a:custGeom>
              <a:rect b="b" l="l" r="r" t="t"/>
              <a:pathLst>
                <a:path extrusionOk="0" h="5936" w="3214">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8"/>
            <p:cNvSpPr/>
            <p:nvPr/>
          </p:nvSpPr>
          <p:spPr>
            <a:xfrm>
              <a:off x="4489550" y="1355200"/>
              <a:ext cx="159750" cy="98175"/>
            </a:xfrm>
            <a:custGeom>
              <a:rect b="b" l="l" r="r" t="t"/>
              <a:pathLst>
                <a:path extrusionOk="0" h="3927" w="639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8"/>
            <p:cNvSpPr/>
            <p:nvPr/>
          </p:nvSpPr>
          <p:spPr>
            <a:xfrm>
              <a:off x="4486350" y="1347850"/>
              <a:ext cx="170850" cy="113200"/>
            </a:xfrm>
            <a:custGeom>
              <a:rect b="b" l="l" r="r" t="t"/>
              <a:pathLst>
                <a:path extrusionOk="0" h="4528" w="6834">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8"/>
            <p:cNvSpPr/>
            <p:nvPr/>
          </p:nvSpPr>
          <p:spPr>
            <a:xfrm>
              <a:off x="4449025" y="827025"/>
              <a:ext cx="448525" cy="605550"/>
            </a:xfrm>
            <a:custGeom>
              <a:rect b="b" l="l" r="r" t="t"/>
              <a:pathLst>
                <a:path extrusionOk="0" h="24222" w="17941">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8"/>
            <p:cNvSpPr/>
            <p:nvPr/>
          </p:nvSpPr>
          <p:spPr>
            <a:xfrm>
              <a:off x="4441400" y="819400"/>
              <a:ext cx="464375" cy="620700"/>
            </a:xfrm>
            <a:custGeom>
              <a:rect b="b" l="l" r="r" t="t"/>
              <a:pathLst>
                <a:path extrusionOk="0" h="24828" w="18575">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8"/>
            <p:cNvSpPr/>
            <p:nvPr/>
          </p:nvSpPr>
          <p:spPr>
            <a:xfrm>
              <a:off x="4472600" y="827000"/>
              <a:ext cx="424950" cy="421625"/>
            </a:xfrm>
            <a:custGeom>
              <a:rect b="b" l="l" r="r" t="t"/>
              <a:pathLst>
                <a:path extrusionOk="0" h="16865" w="16998">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8"/>
            <p:cNvSpPr/>
            <p:nvPr/>
          </p:nvSpPr>
          <p:spPr>
            <a:xfrm>
              <a:off x="4464325" y="819375"/>
              <a:ext cx="441450" cy="436900"/>
            </a:xfrm>
            <a:custGeom>
              <a:rect b="b" l="l" r="r" t="t"/>
              <a:pathLst>
                <a:path extrusionOk="0" h="17476" w="17658">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8"/>
            <p:cNvSpPr/>
            <p:nvPr/>
          </p:nvSpPr>
          <p:spPr>
            <a:xfrm>
              <a:off x="4425875" y="1123875"/>
              <a:ext cx="324075" cy="181700"/>
            </a:xfrm>
            <a:custGeom>
              <a:rect b="b" l="l" r="r" t="t"/>
              <a:pathLst>
                <a:path extrusionOk="0" h="7268" w="12963">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8"/>
            <p:cNvSpPr/>
            <p:nvPr/>
          </p:nvSpPr>
          <p:spPr>
            <a:xfrm>
              <a:off x="4420675" y="1116175"/>
              <a:ext cx="324525" cy="196875"/>
            </a:xfrm>
            <a:custGeom>
              <a:rect b="b" l="l" r="r" t="t"/>
              <a:pathLst>
                <a:path extrusionOk="0" h="7875" w="12981">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8"/>
            <p:cNvSpPr/>
            <p:nvPr/>
          </p:nvSpPr>
          <p:spPr>
            <a:xfrm>
              <a:off x="4741275" y="1172625"/>
              <a:ext cx="66575" cy="66575"/>
            </a:xfrm>
            <a:custGeom>
              <a:rect b="b" l="l" r="r" t="t"/>
              <a:pathLst>
                <a:path extrusionOk="0" h="2663" w="2663">
                  <a:moveTo>
                    <a:pt x="0" y="2663"/>
                  </a:moveTo>
                  <a:lnTo>
                    <a:pt x="266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8"/>
            <p:cNvSpPr/>
            <p:nvPr/>
          </p:nvSpPr>
          <p:spPr>
            <a:xfrm>
              <a:off x="4731050" y="1165075"/>
              <a:ext cx="85100" cy="81775"/>
            </a:xfrm>
            <a:custGeom>
              <a:rect b="b" l="l" r="r" t="t"/>
              <a:pathLst>
                <a:path extrusionOk="0" h="3271" w="3404">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8"/>
            <p:cNvSpPr/>
            <p:nvPr/>
          </p:nvSpPr>
          <p:spPr>
            <a:xfrm>
              <a:off x="4449025" y="1051100"/>
              <a:ext cx="34775" cy="78150"/>
            </a:xfrm>
            <a:custGeom>
              <a:rect b="b" l="l" r="r" t="t"/>
              <a:pathLst>
                <a:path extrusionOk="0" h="3126" w="1391">
                  <a:moveTo>
                    <a:pt x="1" y="3126"/>
                  </a:moveTo>
                  <a:lnTo>
                    <a:pt x="139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8"/>
            <p:cNvSpPr/>
            <p:nvPr/>
          </p:nvSpPr>
          <p:spPr>
            <a:xfrm>
              <a:off x="4439775" y="1043475"/>
              <a:ext cx="52725" cy="93425"/>
            </a:xfrm>
            <a:custGeom>
              <a:rect b="b" l="l" r="r" t="t"/>
              <a:pathLst>
                <a:path extrusionOk="0" h="3737" w="2109">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8"/>
            <p:cNvSpPr/>
            <p:nvPr/>
          </p:nvSpPr>
          <p:spPr>
            <a:xfrm>
              <a:off x="4963425" y="1742925"/>
              <a:ext cx="355200" cy="389300"/>
            </a:xfrm>
            <a:custGeom>
              <a:rect b="b" l="l" r="r" t="t"/>
              <a:pathLst>
                <a:path extrusionOk="0" h="15572" w="14208">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8"/>
            <p:cNvSpPr/>
            <p:nvPr/>
          </p:nvSpPr>
          <p:spPr>
            <a:xfrm>
              <a:off x="4963175" y="1735275"/>
              <a:ext cx="340650" cy="404475"/>
            </a:xfrm>
            <a:custGeom>
              <a:rect b="b" l="l" r="r" t="t"/>
              <a:pathLst>
                <a:path extrusionOk="0" h="16179" w="13626">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8"/>
            <p:cNvSpPr/>
            <p:nvPr/>
          </p:nvSpPr>
          <p:spPr>
            <a:xfrm>
              <a:off x="5303800" y="2169800"/>
              <a:ext cx="690925" cy="680600"/>
            </a:xfrm>
            <a:custGeom>
              <a:rect b="b" l="l" r="r" t="t"/>
              <a:pathLst>
                <a:path extrusionOk="0" h="27224" w="27637">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8"/>
            <p:cNvSpPr/>
            <p:nvPr/>
          </p:nvSpPr>
          <p:spPr>
            <a:xfrm>
              <a:off x="5295625" y="2162175"/>
              <a:ext cx="679925" cy="695875"/>
            </a:xfrm>
            <a:custGeom>
              <a:rect b="b" l="l" r="r" t="t"/>
              <a:pathLst>
                <a:path extrusionOk="0" h="27835" w="27197">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8"/>
            <p:cNvSpPr/>
            <p:nvPr/>
          </p:nvSpPr>
          <p:spPr>
            <a:xfrm>
              <a:off x="5155250" y="1720875"/>
              <a:ext cx="703275" cy="1107200"/>
            </a:xfrm>
            <a:custGeom>
              <a:rect b="b" l="l" r="r" t="t"/>
              <a:pathLst>
                <a:path extrusionOk="0" h="44288" w="28131">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8"/>
            <p:cNvSpPr/>
            <p:nvPr/>
          </p:nvSpPr>
          <p:spPr>
            <a:xfrm>
              <a:off x="5151400" y="1713075"/>
              <a:ext cx="716700" cy="1122625"/>
            </a:xfrm>
            <a:custGeom>
              <a:rect b="b" l="l" r="r" t="t"/>
              <a:pathLst>
                <a:path extrusionOk="0" h="44905" w="28668">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8"/>
            <p:cNvSpPr/>
            <p:nvPr/>
          </p:nvSpPr>
          <p:spPr>
            <a:xfrm>
              <a:off x="5380200" y="1851550"/>
              <a:ext cx="295000" cy="407600"/>
            </a:xfrm>
            <a:custGeom>
              <a:rect b="b" l="l" r="r" t="t"/>
              <a:pathLst>
                <a:path extrusionOk="0" h="16304" w="1180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8"/>
            <p:cNvSpPr/>
            <p:nvPr/>
          </p:nvSpPr>
          <p:spPr>
            <a:xfrm>
              <a:off x="5372500" y="1843925"/>
              <a:ext cx="310525" cy="422900"/>
            </a:xfrm>
            <a:custGeom>
              <a:rect b="b" l="l" r="r" t="t"/>
              <a:pathLst>
                <a:path extrusionOk="0" h="16916" w="12421">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8"/>
            <p:cNvSpPr/>
            <p:nvPr/>
          </p:nvSpPr>
          <p:spPr>
            <a:xfrm>
              <a:off x="5337550" y="1666475"/>
              <a:ext cx="362350" cy="431725"/>
            </a:xfrm>
            <a:custGeom>
              <a:rect b="b" l="l" r="r" t="t"/>
              <a:pathLst>
                <a:path extrusionOk="0" h="17269" w="14494">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8"/>
            <p:cNvSpPr/>
            <p:nvPr/>
          </p:nvSpPr>
          <p:spPr>
            <a:xfrm>
              <a:off x="5328600" y="1658800"/>
              <a:ext cx="378100" cy="447050"/>
            </a:xfrm>
            <a:custGeom>
              <a:rect b="b" l="l" r="r" t="t"/>
              <a:pathLst>
                <a:path extrusionOk="0" h="17882" w="15124">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8"/>
            <p:cNvSpPr/>
            <p:nvPr/>
          </p:nvSpPr>
          <p:spPr>
            <a:xfrm>
              <a:off x="5349400" y="1516775"/>
              <a:ext cx="483100" cy="429875"/>
            </a:xfrm>
            <a:custGeom>
              <a:rect b="b" l="l" r="r" t="t"/>
              <a:pathLst>
                <a:path extrusionOk="0" h="17195" w="19324">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8"/>
            <p:cNvSpPr/>
            <p:nvPr/>
          </p:nvSpPr>
          <p:spPr>
            <a:xfrm>
              <a:off x="5358625" y="1509100"/>
              <a:ext cx="472550" cy="445100"/>
            </a:xfrm>
            <a:custGeom>
              <a:rect b="b" l="l" r="r" t="t"/>
              <a:pathLst>
                <a:path extrusionOk="0" h="17804" w="18902">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8"/>
            <p:cNvSpPr/>
            <p:nvPr/>
          </p:nvSpPr>
          <p:spPr>
            <a:xfrm>
              <a:off x="5574375" y="1873175"/>
              <a:ext cx="99475" cy="100225"/>
            </a:xfrm>
            <a:custGeom>
              <a:rect b="b" l="l" r="r" t="t"/>
              <a:pathLst>
                <a:path extrusionOk="0" h="4009" w="3979">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8"/>
            <p:cNvSpPr/>
            <p:nvPr/>
          </p:nvSpPr>
          <p:spPr>
            <a:xfrm>
              <a:off x="5565675" y="1865500"/>
              <a:ext cx="107325" cy="115500"/>
            </a:xfrm>
            <a:custGeom>
              <a:rect b="b" l="l" r="r" t="t"/>
              <a:pathLst>
                <a:path extrusionOk="0" h="4620" w="4293">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8"/>
            <p:cNvSpPr/>
            <p:nvPr/>
          </p:nvSpPr>
          <p:spPr>
            <a:xfrm>
              <a:off x="5387300" y="2105200"/>
              <a:ext cx="75800" cy="113725"/>
            </a:xfrm>
            <a:custGeom>
              <a:rect b="b" l="l" r="r" t="t"/>
              <a:pathLst>
                <a:path extrusionOk="0" h="4549" w="3032">
                  <a:moveTo>
                    <a:pt x="3031" y="1"/>
                  </a:moveTo>
                  <a:lnTo>
                    <a:pt x="0" y="1516"/>
                  </a:lnTo>
                  <a:lnTo>
                    <a:pt x="2558" y="4548"/>
                  </a:lnTo>
                  <a:lnTo>
                    <a:pt x="30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8"/>
            <p:cNvSpPr/>
            <p:nvPr/>
          </p:nvSpPr>
          <p:spPr>
            <a:xfrm>
              <a:off x="5378425" y="2097550"/>
              <a:ext cx="92750" cy="129025"/>
            </a:xfrm>
            <a:custGeom>
              <a:rect b="b" l="l" r="r" t="t"/>
              <a:pathLst>
                <a:path extrusionOk="0" h="5161" w="371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8"/>
            <p:cNvSpPr/>
            <p:nvPr/>
          </p:nvSpPr>
          <p:spPr>
            <a:xfrm>
              <a:off x="4851350" y="4089525"/>
              <a:ext cx="1146875" cy="870725"/>
            </a:xfrm>
            <a:custGeom>
              <a:rect b="b" l="l" r="r" t="t"/>
              <a:pathLst>
                <a:path extrusionOk="0" h="34829" w="45875">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8"/>
            <p:cNvSpPr/>
            <p:nvPr/>
          </p:nvSpPr>
          <p:spPr>
            <a:xfrm>
              <a:off x="4844500" y="4081875"/>
              <a:ext cx="1158900" cy="886050"/>
            </a:xfrm>
            <a:custGeom>
              <a:rect b="b" l="l" r="r" t="t"/>
              <a:pathLst>
                <a:path extrusionOk="0" h="35442" w="46356">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8"/>
            <p:cNvSpPr/>
            <p:nvPr/>
          </p:nvSpPr>
          <p:spPr>
            <a:xfrm>
              <a:off x="5859350" y="3227275"/>
              <a:ext cx="371100" cy="1006475"/>
            </a:xfrm>
            <a:custGeom>
              <a:rect b="b" l="l" r="r" t="t"/>
              <a:pathLst>
                <a:path extrusionOk="0" h="40259" w="14844">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8"/>
            <p:cNvSpPr/>
            <p:nvPr/>
          </p:nvSpPr>
          <p:spPr>
            <a:xfrm>
              <a:off x="5853625" y="3219625"/>
              <a:ext cx="384350" cy="1021800"/>
            </a:xfrm>
            <a:custGeom>
              <a:rect b="b" l="l" r="r" t="t"/>
              <a:pathLst>
                <a:path extrusionOk="0" h="40872" w="15374">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8"/>
            <p:cNvSpPr/>
            <p:nvPr/>
          </p:nvSpPr>
          <p:spPr>
            <a:xfrm>
              <a:off x="4912175" y="3628875"/>
              <a:ext cx="957850" cy="772475"/>
            </a:xfrm>
            <a:custGeom>
              <a:rect b="b" l="l" r="r" t="t"/>
              <a:pathLst>
                <a:path extrusionOk="0" h="30899" w="38314">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8"/>
            <p:cNvSpPr/>
            <p:nvPr/>
          </p:nvSpPr>
          <p:spPr>
            <a:xfrm>
              <a:off x="4905150" y="3621200"/>
              <a:ext cx="972525" cy="787800"/>
            </a:xfrm>
            <a:custGeom>
              <a:rect b="b" l="l" r="r" t="t"/>
              <a:pathLst>
                <a:path extrusionOk="0" h="31512" w="38901">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8"/>
            <p:cNvSpPr/>
            <p:nvPr/>
          </p:nvSpPr>
          <p:spPr>
            <a:xfrm>
              <a:off x="4875725" y="3558675"/>
              <a:ext cx="955700" cy="751450"/>
            </a:xfrm>
            <a:custGeom>
              <a:rect b="b" l="l" r="r" t="t"/>
              <a:pathLst>
                <a:path extrusionOk="0" h="30058" w="38228">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8"/>
            <p:cNvSpPr/>
            <p:nvPr/>
          </p:nvSpPr>
          <p:spPr>
            <a:xfrm>
              <a:off x="4865700" y="3551175"/>
              <a:ext cx="973400" cy="766650"/>
            </a:xfrm>
            <a:custGeom>
              <a:rect b="b" l="l" r="r" t="t"/>
              <a:pathLst>
                <a:path extrusionOk="0" h="30666" w="38936">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8"/>
            <p:cNvSpPr/>
            <p:nvPr/>
          </p:nvSpPr>
          <p:spPr>
            <a:xfrm>
              <a:off x="2190775" y="1954750"/>
              <a:ext cx="3435550" cy="2655075"/>
            </a:xfrm>
            <a:custGeom>
              <a:rect b="b" l="l" r="r" t="t"/>
              <a:pathLst>
                <a:path extrusionOk="0" h="106203" w="137422">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8"/>
            <p:cNvSpPr/>
            <p:nvPr/>
          </p:nvSpPr>
          <p:spPr>
            <a:xfrm>
              <a:off x="2183100" y="1947100"/>
              <a:ext cx="3450900" cy="2670400"/>
            </a:xfrm>
            <a:custGeom>
              <a:rect b="b" l="l" r="r" t="t"/>
              <a:pathLst>
                <a:path extrusionOk="0" h="106816" w="138036">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8"/>
            <p:cNvSpPr/>
            <p:nvPr/>
          </p:nvSpPr>
          <p:spPr>
            <a:xfrm>
              <a:off x="2190775" y="1914975"/>
              <a:ext cx="3435550" cy="2655125"/>
            </a:xfrm>
            <a:custGeom>
              <a:rect b="b" l="l" r="r" t="t"/>
              <a:pathLst>
                <a:path extrusionOk="0" h="106205" w="137422">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8"/>
            <p:cNvSpPr/>
            <p:nvPr/>
          </p:nvSpPr>
          <p:spPr>
            <a:xfrm>
              <a:off x="2183100" y="1907300"/>
              <a:ext cx="3450900" cy="2670425"/>
            </a:xfrm>
            <a:custGeom>
              <a:rect b="b" l="l" r="r" t="t"/>
              <a:pathLst>
                <a:path extrusionOk="0" h="106817" w="138036">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8"/>
            <p:cNvSpPr/>
            <p:nvPr/>
          </p:nvSpPr>
          <p:spPr>
            <a:xfrm>
              <a:off x="4369050" y="2427275"/>
              <a:ext cx="608600" cy="516250"/>
            </a:xfrm>
            <a:custGeom>
              <a:rect b="b" l="l" r="r" t="t"/>
              <a:pathLst>
                <a:path extrusionOk="0" h="20650" w="24344">
                  <a:moveTo>
                    <a:pt x="15629" y="0"/>
                  </a:moveTo>
                  <a:lnTo>
                    <a:pt x="1" y="9852"/>
                  </a:lnTo>
                  <a:lnTo>
                    <a:pt x="8904" y="20649"/>
                  </a:lnTo>
                  <a:lnTo>
                    <a:pt x="24344" y="9567"/>
                  </a:lnTo>
                  <a:lnTo>
                    <a:pt x="156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8"/>
            <p:cNvSpPr/>
            <p:nvPr/>
          </p:nvSpPr>
          <p:spPr>
            <a:xfrm>
              <a:off x="4360200" y="2419650"/>
              <a:ext cx="626175" cy="531500"/>
            </a:xfrm>
            <a:custGeom>
              <a:rect b="b" l="l" r="r" t="t"/>
              <a:pathLst>
                <a:path extrusionOk="0" h="21260" w="25047">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8"/>
            <p:cNvSpPr/>
            <p:nvPr/>
          </p:nvSpPr>
          <p:spPr>
            <a:xfrm>
              <a:off x="3224600" y="2447925"/>
              <a:ext cx="682450" cy="570375"/>
            </a:xfrm>
            <a:custGeom>
              <a:rect b="b" l="l" r="r" t="t"/>
              <a:pathLst>
                <a:path extrusionOk="0" h="22815" w="27298">
                  <a:moveTo>
                    <a:pt x="14260" y="1"/>
                  </a:moveTo>
                  <a:lnTo>
                    <a:pt x="1" y="7333"/>
                  </a:lnTo>
                  <a:lnTo>
                    <a:pt x="12631" y="22814"/>
                  </a:lnTo>
                  <a:lnTo>
                    <a:pt x="27298" y="13037"/>
                  </a:lnTo>
                  <a:lnTo>
                    <a:pt x="142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8"/>
            <p:cNvSpPr/>
            <p:nvPr/>
          </p:nvSpPr>
          <p:spPr>
            <a:xfrm>
              <a:off x="3215600" y="2440250"/>
              <a:ext cx="700250" cy="585675"/>
            </a:xfrm>
            <a:custGeom>
              <a:rect b="b" l="l" r="r" t="t"/>
              <a:pathLst>
                <a:path extrusionOk="0" h="23427" w="2801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8"/>
            <p:cNvSpPr/>
            <p:nvPr/>
          </p:nvSpPr>
          <p:spPr>
            <a:xfrm>
              <a:off x="3765325" y="2835600"/>
              <a:ext cx="682425" cy="570375"/>
            </a:xfrm>
            <a:custGeom>
              <a:rect b="b" l="l" r="r" t="t"/>
              <a:pathLst>
                <a:path extrusionOk="0" h="22815" w="27297">
                  <a:moveTo>
                    <a:pt x="14259" y="0"/>
                  </a:moveTo>
                  <a:lnTo>
                    <a:pt x="0" y="7334"/>
                  </a:lnTo>
                  <a:lnTo>
                    <a:pt x="12630" y="22815"/>
                  </a:lnTo>
                  <a:lnTo>
                    <a:pt x="27297" y="13037"/>
                  </a:lnTo>
                  <a:lnTo>
                    <a:pt x="142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8"/>
            <p:cNvSpPr/>
            <p:nvPr/>
          </p:nvSpPr>
          <p:spPr>
            <a:xfrm>
              <a:off x="3756325" y="2827950"/>
              <a:ext cx="700250" cy="585700"/>
            </a:xfrm>
            <a:custGeom>
              <a:rect b="b" l="l" r="r" t="t"/>
              <a:pathLst>
                <a:path extrusionOk="0" h="23428" w="2801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8"/>
            <p:cNvSpPr/>
            <p:nvPr/>
          </p:nvSpPr>
          <p:spPr>
            <a:xfrm>
              <a:off x="3697975" y="2863625"/>
              <a:ext cx="644700" cy="553250"/>
            </a:xfrm>
            <a:custGeom>
              <a:rect b="b" l="l" r="r" t="t"/>
              <a:pathLst>
                <a:path extrusionOk="0" h="22130" w="25788">
                  <a:moveTo>
                    <a:pt x="15363" y="0"/>
                  </a:moveTo>
                  <a:lnTo>
                    <a:pt x="0" y="4594"/>
                  </a:lnTo>
                  <a:lnTo>
                    <a:pt x="9577" y="22129"/>
                  </a:lnTo>
                  <a:lnTo>
                    <a:pt x="25788" y="15208"/>
                  </a:lnTo>
                  <a:lnTo>
                    <a:pt x="153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8"/>
            <p:cNvSpPr/>
            <p:nvPr/>
          </p:nvSpPr>
          <p:spPr>
            <a:xfrm>
              <a:off x="3688925" y="2856000"/>
              <a:ext cx="662800" cy="568550"/>
            </a:xfrm>
            <a:custGeom>
              <a:rect b="b" l="l" r="r" t="t"/>
              <a:pathLst>
                <a:path extrusionOk="0" h="22742" w="26512">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8"/>
            <p:cNvSpPr/>
            <p:nvPr/>
          </p:nvSpPr>
          <p:spPr>
            <a:xfrm>
              <a:off x="3532750" y="2215900"/>
              <a:ext cx="160375" cy="51225"/>
            </a:xfrm>
            <a:custGeom>
              <a:rect b="b" l="l" r="r" t="t"/>
              <a:pathLst>
                <a:path extrusionOk="0" h="2049" w="6415">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8"/>
            <p:cNvSpPr/>
            <p:nvPr/>
          </p:nvSpPr>
          <p:spPr>
            <a:xfrm>
              <a:off x="3540350" y="2208425"/>
              <a:ext cx="160500" cy="66150"/>
            </a:xfrm>
            <a:custGeom>
              <a:rect b="b" l="l" r="r" t="t"/>
              <a:pathLst>
                <a:path extrusionOk="0" h="2646" w="642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8"/>
            <p:cNvSpPr/>
            <p:nvPr/>
          </p:nvSpPr>
          <p:spPr>
            <a:xfrm>
              <a:off x="2970550" y="1486750"/>
              <a:ext cx="740725" cy="865250"/>
            </a:xfrm>
            <a:custGeom>
              <a:rect b="b" l="l" r="r" t="t"/>
              <a:pathLst>
                <a:path extrusionOk="0" h="34610" w="29629">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8"/>
            <p:cNvSpPr/>
            <p:nvPr/>
          </p:nvSpPr>
          <p:spPr>
            <a:xfrm>
              <a:off x="2970150" y="1479125"/>
              <a:ext cx="740175" cy="880500"/>
            </a:xfrm>
            <a:custGeom>
              <a:rect b="b" l="l" r="r" t="t"/>
              <a:pathLst>
                <a:path extrusionOk="0" h="35220" w="29607">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8"/>
            <p:cNvSpPr/>
            <p:nvPr/>
          </p:nvSpPr>
          <p:spPr>
            <a:xfrm>
              <a:off x="3353725" y="2212850"/>
              <a:ext cx="357550" cy="139150"/>
            </a:xfrm>
            <a:custGeom>
              <a:rect b="b" l="l" r="r" t="t"/>
              <a:pathLst>
                <a:path extrusionOk="0" h="5566" w="14302">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8"/>
            <p:cNvSpPr/>
            <p:nvPr/>
          </p:nvSpPr>
          <p:spPr>
            <a:xfrm>
              <a:off x="3346000" y="2205200"/>
              <a:ext cx="364350" cy="154425"/>
            </a:xfrm>
            <a:custGeom>
              <a:rect b="b" l="l" r="r" t="t"/>
              <a:pathLst>
                <a:path extrusionOk="0" h="6177" w="14574">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8"/>
            <p:cNvSpPr/>
            <p:nvPr/>
          </p:nvSpPr>
          <p:spPr>
            <a:xfrm>
              <a:off x="2301725" y="1746050"/>
              <a:ext cx="318700" cy="436725"/>
            </a:xfrm>
            <a:custGeom>
              <a:rect b="b" l="l" r="r" t="t"/>
              <a:pathLst>
                <a:path extrusionOk="0" h="17469" w="12748">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8"/>
            <p:cNvSpPr/>
            <p:nvPr/>
          </p:nvSpPr>
          <p:spPr>
            <a:xfrm>
              <a:off x="2293450" y="1738550"/>
              <a:ext cx="330750" cy="451900"/>
            </a:xfrm>
            <a:custGeom>
              <a:rect b="b" l="l" r="r" t="t"/>
              <a:pathLst>
                <a:path extrusionOk="0" h="18076" w="1323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8"/>
            <p:cNvSpPr/>
            <p:nvPr/>
          </p:nvSpPr>
          <p:spPr>
            <a:xfrm>
              <a:off x="2352600" y="1687325"/>
              <a:ext cx="257100" cy="396375"/>
            </a:xfrm>
            <a:custGeom>
              <a:rect b="b" l="l" r="r" t="t"/>
              <a:pathLst>
                <a:path extrusionOk="0" h="15855" w="10284">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8"/>
            <p:cNvSpPr/>
            <p:nvPr/>
          </p:nvSpPr>
          <p:spPr>
            <a:xfrm>
              <a:off x="2346175" y="1679775"/>
              <a:ext cx="262025" cy="411575"/>
            </a:xfrm>
            <a:custGeom>
              <a:rect b="b" l="l" r="r" t="t"/>
              <a:pathLst>
                <a:path extrusionOk="0" h="16463" w="10481">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8"/>
            <p:cNvSpPr/>
            <p:nvPr/>
          </p:nvSpPr>
          <p:spPr>
            <a:xfrm>
              <a:off x="2258850" y="1329150"/>
              <a:ext cx="551725" cy="488550"/>
            </a:xfrm>
            <a:custGeom>
              <a:rect b="b" l="l" r="r" t="t"/>
              <a:pathLst>
                <a:path extrusionOk="0" h="19542" w="22069">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8"/>
            <p:cNvSpPr/>
            <p:nvPr/>
          </p:nvSpPr>
          <p:spPr>
            <a:xfrm>
              <a:off x="2252925" y="1321450"/>
              <a:ext cx="564075" cy="503950"/>
            </a:xfrm>
            <a:custGeom>
              <a:rect b="b" l="l" r="r" t="t"/>
              <a:pathLst>
                <a:path extrusionOk="0" h="20158" w="22563">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8"/>
            <p:cNvSpPr/>
            <p:nvPr/>
          </p:nvSpPr>
          <p:spPr>
            <a:xfrm>
              <a:off x="2407475" y="1545375"/>
              <a:ext cx="360250" cy="399975"/>
            </a:xfrm>
            <a:custGeom>
              <a:rect b="b" l="l" r="r" t="t"/>
              <a:pathLst>
                <a:path extrusionOk="0" h="15999" w="1441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8"/>
            <p:cNvSpPr/>
            <p:nvPr/>
          </p:nvSpPr>
          <p:spPr>
            <a:xfrm>
              <a:off x="2404625" y="1537725"/>
              <a:ext cx="370950" cy="415250"/>
            </a:xfrm>
            <a:custGeom>
              <a:rect b="b" l="l" r="r" t="t"/>
              <a:pathLst>
                <a:path extrusionOk="0" h="16610" w="14838">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8"/>
            <p:cNvSpPr/>
            <p:nvPr/>
          </p:nvSpPr>
          <p:spPr>
            <a:xfrm>
              <a:off x="2767700" y="1960475"/>
              <a:ext cx="337425" cy="678750"/>
            </a:xfrm>
            <a:custGeom>
              <a:rect b="b" l="l" r="r" t="t"/>
              <a:pathLst>
                <a:path extrusionOk="0" h="27150" w="13497">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8"/>
            <p:cNvSpPr/>
            <p:nvPr/>
          </p:nvSpPr>
          <p:spPr>
            <a:xfrm>
              <a:off x="2759600" y="1952850"/>
              <a:ext cx="353800" cy="694000"/>
            </a:xfrm>
            <a:custGeom>
              <a:rect b="b" l="l" r="r" t="t"/>
              <a:pathLst>
                <a:path extrusionOk="0" h="27760" w="14152">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8"/>
            <p:cNvSpPr/>
            <p:nvPr/>
          </p:nvSpPr>
          <p:spPr>
            <a:xfrm>
              <a:off x="2929725" y="2339975"/>
              <a:ext cx="175450" cy="299250"/>
            </a:xfrm>
            <a:custGeom>
              <a:rect b="b" l="l" r="r" t="t"/>
              <a:pathLst>
                <a:path extrusionOk="0" h="11970" w="7018">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8"/>
            <p:cNvSpPr/>
            <p:nvPr/>
          </p:nvSpPr>
          <p:spPr>
            <a:xfrm>
              <a:off x="2921450" y="2332300"/>
              <a:ext cx="191950" cy="314550"/>
            </a:xfrm>
            <a:custGeom>
              <a:rect b="b" l="l" r="r" t="t"/>
              <a:pathLst>
                <a:path extrusionOk="0" h="12582" w="7678">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8"/>
            <p:cNvSpPr/>
            <p:nvPr/>
          </p:nvSpPr>
          <p:spPr>
            <a:xfrm>
              <a:off x="2036575" y="1952450"/>
              <a:ext cx="1098050" cy="985600"/>
            </a:xfrm>
            <a:custGeom>
              <a:rect b="b" l="l" r="r" t="t"/>
              <a:pathLst>
                <a:path extrusionOk="0" h="39424" w="43922">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8"/>
            <p:cNvSpPr/>
            <p:nvPr/>
          </p:nvSpPr>
          <p:spPr>
            <a:xfrm>
              <a:off x="2030900" y="1944800"/>
              <a:ext cx="1115225" cy="1000750"/>
            </a:xfrm>
            <a:custGeom>
              <a:rect b="b" l="l" r="r" t="t"/>
              <a:pathLst>
                <a:path extrusionOk="0" h="40030" w="44609">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8"/>
            <p:cNvSpPr/>
            <p:nvPr/>
          </p:nvSpPr>
          <p:spPr>
            <a:xfrm>
              <a:off x="2820625" y="2609475"/>
              <a:ext cx="314000" cy="236300"/>
            </a:xfrm>
            <a:custGeom>
              <a:rect b="b" l="l" r="r" t="t"/>
              <a:pathLst>
                <a:path extrusionOk="0" h="9452" w="1256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8"/>
            <p:cNvSpPr/>
            <p:nvPr/>
          </p:nvSpPr>
          <p:spPr>
            <a:xfrm>
              <a:off x="2811525" y="2601850"/>
              <a:ext cx="334575" cy="251575"/>
            </a:xfrm>
            <a:custGeom>
              <a:rect b="b" l="l" r="r" t="t"/>
              <a:pathLst>
                <a:path extrusionOk="0" h="10063" w="13383">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8"/>
            <p:cNvSpPr/>
            <p:nvPr/>
          </p:nvSpPr>
          <p:spPr>
            <a:xfrm>
              <a:off x="2857025" y="3034975"/>
              <a:ext cx="273125" cy="92025"/>
            </a:xfrm>
            <a:custGeom>
              <a:rect b="b" l="l" r="r" t="t"/>
              <a:pathLst>
                <a:path extrusionOk="0" h="3681" w="10925">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8"/>
            <p:cNvSpPr/>
            <p:nvPr/>
          </p:nvSpPr>
          <p:spPr>
            <a:xfrm>
              <a:off x="2847500" y="3027275"/>
              <a:ext cx="270700" cy="107350"/>
            </a:xfrm>
            <a:custGeom>
              <a:rect b="b" l="l" r="r" t="t"/>
              <a:pathLst>
                <a:path extrusionOk="0" h="4294" w="10828">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8"/>
            <p:cNvSpPr/>
            <p:nvPr/>
          </p:nvSpPr>
          <p:spPr>
            <a:xfrm>
              <a:off x="2698925" y="2965975"/>
              <a:ext cx="689950" cy="629575"/>
            </a:xfrm>
            <a:custGeom>
              <a:rect b="b" l="l" r="r" t="t"/>
              <a:pathLst>
                <a:path extrusionOk="0" h="25183" w="27598">
                  <a:moveTo>
                    <a:pt x="20123" y="1"/>
                  </a:moveTo>
                  <a:lnTo>
                    <a:pt x="0" y="9315"/>
                  </a:lnTo>
                  <a:lnTo>
                    <a:pt x="7820" y="25183"/>
                  </a:lnTo>
                  <a:lnTo>
                    <a:pt x="27597" y="15178"/>
                  </a:lnTo>
                  <a:lnTo>
                    <a:pt x="20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8"/>
            <p:cNvSpPr/>
            <p:nvPr/>
          </p:nvSpPr>
          <p:spPr>
            <a:xfrm>
              <a:off x="2690175" y="2958325"/>
              <a:ext cx="707425" cy="644875"/>
            </a:xfrm>
            <a:custGeom>
              <a:rect b="b" l="l" r="r" t="t"/>
              <a:pathLst>
                <a:path extrusionOk="0" h="25795" w="28297">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8"/>
            <p:cNvSpPr/>
            <p:nvPr/>
          </p:nvSpPr>
          <p:spPr>
            <a:xfrm>
              <a:off x="2865675" y="3066600"/>
              <a:ext cx="166725" cy="91525"/>
            </a:xfrm>
            <a:custGeom>
              <a:rect b="b" l="l" r="r" t="t"/>
              <a:pathLst>
                <a:path extrusionOk="0" h="3661" w="6669">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8"/>
            <p:cNvSpPr/>
            <p:nvPr/>
          </p:nvSpPr>
          <p:spPr>
            <a:xfrm>
              <a:off x="2857825" y="3059025"/>
              <a:ext cx="182250" cy="106750"/>
            </a:xfrm>
            <a:custGeom>
              <a:rect b="b" l="l" r="r" t="t"/>
              <a:pathLst>
                <a:path extrusionOk="0" h="4270" w="729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8"/>
            <p:cNvSpPr/>
            <p:nvPr/>
          </p:nvSpPr>
          <p:spPr>
            <a:xfrm>
              <a:off x="2155400" y="2899975"/>
              <a:ext cx="755875" cy="253800"/>
            </a:xfrm>
            <a:custGeom>
              <a:rect b="b" l="l" r="r" t="t"/>
              <a:pathLst>
                <a:path extrusionOk="0" h="10152" w="30235">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8"/>
            <p:cNvSpPr/>
            <p:nvPr/>
          </p:nvSpPr>
          <p:spPr>
            <a:xfrm>
              <a:off x="2221750" y="2892325"/>
              <a:ext cx="698825" cy="269100"/>
            </a:xfrm>
            <a:custGeom>
              <a:rect b="b" l="l" r="r" t="t"/>
              <a:pathLst>
                <a:path extrusionOk="0" h="10764" w="27953">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8"/>
            <p:cNvSpPr/>
            <p:nvPr/>
          </p:nvSpPr>
          <p:spPr>
            <a:xfrm>
              <a:off x="1655175" y="2894050"/>
              <a:ext cx="811075" cy="1382925"/>
            </a:xfrm>
            <a:custGeom>
              <a:rect b="b" l="l" r="r" t="t"/>
              <a:pathLst>
                <a:path extrusionOk="0" h="55317" w="32443">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8"/>
            <p:cNvSpPr/>
            <p:nvPr/>
          </p:nvSpPr>
          <p:spPr>
            <a:xfrm>
              <a:off x="1647500" y="2886300"/>
              <a:ext cx="825875" cy="1398450"/>
            </a:xfrm>
            <a:custGeom>
              <a:rect b="b" l="l" r="r" t="t"/>
              <a:pathLst>
                <a:path extrusionOk="0" h="55938" w="33035">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8"/>
            <p:cNvSpPr/>
            <p:nvPr/>
          </p:nvSpPr>
          <p:spPr>
            <a:xfrm>
              <a:off x="2045425" y="2880400"/>
              <a:ext cx="439975" cy="497975"/>
            </a:xfrm>
            <a:custGeom>
              <a:rect b="b" l="l" r="r" t="t"/>
              <a:pathLst>
                <a:path extrusionOk="0" h="19919" w="17599">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8"/>
            <p:cNvSpPr/>
            <p:nvPr/>
          </p:nvSpPr>
          <p:spPr>
            <a:xfrm>
              <a:off x="2037725" y="2872750"/>
              <a:ext cx="450275" cy="513300"/>
            </a:xfrm>
            <a:custGeom>
              <a:rect b="b" l="l" r="r" t="t"/>
              <a:pathLst>
                <a:path extrusionOk="0" h="20532" w="18011">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8"/>
            <p:cNvSpPr/>
            <p:nvPr/>
          </p:nvSpPr>
          <p:spPr>
            <a:xfrm>
              <a:off x="2098950" y="2915050"/>
              <a:ext cx="352000" cy="417000"/>
            </a:xfrm>
            <a:custGeom>
              <a:rect b="b" l="l" r="r" t="t"/>
              <a:pathLst>
                <a:path extrusionOk="0" h="16680" w="1408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8"/>
            <p:cNvSpPr/>
            <p:nvPr/>
          </p:nvSpPr>
          <p:spPr>
            <a:xfrm>
              <a:off x="2090750" y="2907375"/>
              <a:ext cx="367750" cy="432300"/>
            </a:xfrm>
            <a:custGeom>
              <a:rect b="b" l="l" r="r" t="t"/>
              <a:pathLst>
                <a:path extrusionOk="0" h="17292" w="1471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8"/>
            <p:cNvSpPr/>
            <p:nvPr/>
          </p:nvSpPr>
          <p:spPr>
            <a:xfrm>
              <a:off x="2118075" y="2574525"/>
              <a:ext cx="436175" cy="566225"/>
            </a:xfrm>
            <a:custGeom>
              <a:rect b="b" l="l" r="r" t="t"/>
              <a:pathLst>
                <a:path extrusionOk="0" h="22649" w="17447">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8"/>
            <p:cNvSpPr/>
            <p:nvPr/>
          </p:nvSpPr>
          <p:spPr>
            <a:xfrm>
              <a:off x="2109800" y="2566850"/>
              <a:ext cx="445875" cy="581550"/>
            </a:xfrm>
            <a:custGeom>
              <a:rect b="b" l="l" r="r" t="t"/>
              <a:pathLst>
                <a:path extrusionOk="0" h="23262" w="17835">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8"/>
            <p:cNvSpPr/>
            <p:nvPr/>
          </p:nvSpPr>
          <p:spPr>
            <a:xfrm>
              <a:off x="1808175" y="2836350"/>
              <a:ext cx="264025" cy="251425"/>
            </a:xfrm>
            <a:custGeom>
              <a:rect b="b" l="l" r="r" t="t"/>
              <a:pathLst>
                <a:path extrusionOk="0" h="10057" w="10561">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8"/>
            <p:cNvSpPr/>
            <p:nvPr/>
          </p:nvSpPr>
          <p:spPr>
            <a:xfrm>
              <a:off x="1800550" y="2828675"/>
              <a:ext cx="279325" cy="266750"/>
            </a:xfrm>
            <a:custGeom>
              <a:rect b="b" l="l" r="r" t="t"/>
              <a:pathLst>
                <a:path extrusionOk="0" h="10670" w="11173">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8"/>
            <p:cNvSpPr/>
            <p:nvPr/>
          </p:nvSpPr>
          <p:spPr>
            <a:xfrm>
              <a:off x="1945925" y="2374125"/>
              <a:ext cx="573900" cy="595300"/>
            </a:xfrm>
            <a:custGeom>
              <a:rect b="b" l="l" r="r" t="t"/>
              <a:pathLst>
                <a:path extrusionOk="0" h="23812" w="22956">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8"/>
            <p:cNvSpPr/>
            <p:nvPr/>
          </p:nvSpPr>
          <p:spPr>
            <a:xfrm>
              <a:off x="1937575" y="2366500"/>
              <a:ext cx="578925" cy="610550"/>
            </a:xfrm>
            <a:custGeom>
              <a:rect b="b" l="l" r="r" t="t"/>
              <a:pathLst>
                <a:path extrusionOk="0" h="24422" w="23157">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8"/>
            <p:cNvSpPr/>
            <p:nvPr/>
          </p:nvSpPr>
          <p:spPr>
            <a:xfrm>
              <a:off x="2183150" y="2795950"/>
              <a:ext cx="133925" cy="136850"/>
            </a:xfrm>
            <a:custGeom>
              <a:rect b="b" l="l" r="r" t="t"/>
              <a:pathLst>
                <a:path extrusionOk="0" h="5474" w="5357">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8"/>
            <p:cNvSpPr/>
            <p:nvPr/>
          </p:nvSpPr>
          <p:spPr>
            <a:xfrm>
              <a:off x="2196825" y="2788275"/>
              <a:ext cx="128800" cy="152175"/>
            </a:xfrm>
            <a:custGeom>
              <a:rect b="b" l="l" r="r" t="t"/>
              <a:pathLst>
                <a:path extrusionOk="0" h="6087" w="5152">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8"/>
            <p:cNvSpPr/>
            <p:nvPr/>
          </p:nvSpPr>
          <p:spPr>
            <a:xfrm>
              <a:off x="2458000" y="2670025"/>
              <a:ext cx="51325" cy="72850"/>
            </a:xfrm>
            <a:custGeom>
              <a:rect b="b" l="l" r="r" t="t"/>
              <a:pathLst>
                <a:path extrusionOk="0" h="2914" w="2053">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8"/>
            <p:cNvSpPr/>
            <p:nvPr/>
          </p:nvSpPr>
          <p:spPr>
            <a:xfrm>
              <a:off x="2739375" y="3363375"/>
              <a:ext cx="97725" cy="171250"/>
            </a:xfrm>
            <a:custGeom>
              <a:rect b="b" l="l" r="r" t="t"/>
              <a:pathLst>
                <a:path extrusionOk="0" h="6850" w="3909">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8"/>
            <p:cNvSpPr/>
            <p:nvPr/>
          </p:nvSpPr>
          <p:spPr>
            <a:xfrm>
              <a:off x="2731700" y="3355750"/>
              <a:ext cx="113500" cy="186500"/>
            </a:xfrm>
            <a:custGeom>
              <a:rect b="b" l="l" r="r" t="t"/>
              <a:pathLst>
                <a:path extrusionOk="0" h="7460" w="454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8"/>
            <p:cNvSpPr/>
            <p:nvPr/>
          </p:nvSpPr>
          <p:spPr>
            <a:xfrm>
              <a:off x="2737850" y="3339450"/>
              <a:ext cx="164525" cy="367525"/>
            </a:xfrm>
            <a:custGeom>
              <a:rect b="b" l="l" r="r" t="t"/>
              <a:pathLst>
                <a:path extrusionOk="0" h="14701" w="6581">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8"/>
            <p:cNvSpPr/>
            <p:nvPr/>
          </p:nvSpPr>
          <p:spPr>
            <a:xfrm>
              <a:off x="2730025" y="3331650"/>
              <a:ext cx="179725" cy="382950"/>
            </a:xfrm>
            <a:custGeom>
              <a:rect b="b" l="l" r="r" t="t"/>
              <a:pathLst>
                <a:path extrusionOk="0" h="15318" w="7189">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8"/>
            <p:cNvSpPr/>
            <p:nvPr/>
          </p:nvSpPr>
          <p:spPr>
            <a:xfrm>
              <a:off x="2766850" y="3370525"/>
              <a:ext cx="62750" cy="217050"/>
            </a:xfrm>
            <a:custGeom>
              <a:rect b="b" l="l" r="r" t="t"/>
              <a:pathLst>
                <a:path extrusionOk="0" h="8682" w="251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8"/>
            <p:cNvSpPr/>
            <p:nvPr/>
          </p:nvSpPr>
          <p:spPr>
            <a:xfrm>
              <a:off x="2759175" y="3362900"/>
              <a:ext cx="78850" cy="232350"/>
            </a:xfrm>
            <a:custGeom>
              <a:rect b="b" l="l" r="r" t="t"/>
              <a:pathLst>
                <a:path extrusionOk="0" h="9294" w="3154">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8"/>
            <p:cNvSpPr/>
            <p:nvPr/>
          </p:nvSpPr>
          <p:spPr>
            <a:xfrm>
              <a:off x="1865600" y="3423825"/>
              <a:ext cx="975575" cy="860850"/>
            </a:xfrm>
            <a:custGeom>
              <a:rect b="b" l="l" r="r" t="t"/>
              <a:pathLst>
                <a:path extrusionOk="0" h="34434" w="39023">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8"/>
            <p:cNvSpPr/>
            <p:nvPr/>
          </p:nvSpPr>
          <p:spPr>
            <a:xfrm>
              <a:off x="1857450" y="3416125"/>
              <a:ext cx="993025" cy="876200"/>
            </a:xfrm>
            <a:custGeom>
              <a:rect b="b" l="l" r="r" t="t"/>
              <a:pathLst>
                <a:path extrusionOk="0" h="35048" w="39721">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8"/>
            <p:cNvSpPr/>
            <p:nvPr/>
          </p:nvSpPr>
          <p:spPr>
            <a:xfrm>
              <a:off x="3748275" y="1839425"/>
              <a:ext cx="212500" cy="174025"/>
            </a:xfrm>
            <a:custGeom>
              <a:rect b="b" l="l" r="r" t="t"/>
              <a:pathLst>
                <a:path extrusionOk="0" h="6961" w="850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8"/>
            <p:cNvSpPr/>
            <p:nvPr/>
          </p:nvSpPr>
          <p:spPr>
            <a:xfrm>
              <a:off x="3740250" y="1831750"/>
              <a:ext cx="222875" cy="189325"/>
            </a:xfrm>
            <a:custGeom>
              <a:rect b="b" l="l" r="r" t="t"/>
              <a:pathLst>
                <a:path extrusionOk="0" h="7573" w="8915">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8"/>
            <p:cNvSpPr/>
            <p:nvPr/>
          </p:nvSpPr>
          <p:spPr>
            <a:xfrm>
              <a:off x="3573675" y="1894125"/>
              <a:ext cx="283075" cy="198425"/>
            </a:xfrm>
            <a:custGeom>
              <a:rect b="b" l="l" r="r" t="t"/>
              <a:pathLst>
                <a:path extrusionOk="0" h="7937" w="11323">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8"/>
            <p:cNvSpPr/>
            <p:nvPr/>
          </p:nvSpPr>
          <p:spPr>
            <a:xfrm>
              <a:off x="3566025" y="1886475"/>
              <a:ext cx="286700" cy="213725"/>
            </a:xfrm>
            <a:custGeom>
              <a:rect b="b" l="l" r="r" t="t"/>
              <a:pathLst>
                <a:path extrusionOk="0" h="8549" w="11468">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8"/>
            <p:cNvSpPr/>
            <p:nvPr/>
          </p:nvSpPr>
          <p:spPr>
            <a:xfrm>
              <a:off x="3960075" y="1719450"/>
              <a:ext cx="202550" cy="700950"/>
            </a:xfrm>
            <a:custGeom>
              <a:rect b="b" l="l" r="r" t="t"/>
              <a:pathLst>
                <a:path extrusionOk="0" h="28038" w="8102">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8"/>
            <p:cNvSpPr/>
            <p:nvPr/>
          </p:nvSpPr>
          <p:spPr>
            <a:xfrm>
              <a:off x="3950375" y="1711825"/>
              <a:ext cx="207725" cy="716250"/>
            </a:xfrm>
            <a:custGeom>
              <a:rect b="b" l="l" r="r" t="t"/>
              <a:pathLst>
                <a:path extrusionOk="0" h="28650" w="8309">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8"/>
            <p:cNvSpPr/>
            <p:nvPr/>
          </p:nvSpPr>
          <p:spPr>
            <a:xfrm>
              <a:off x="3960075" y="2136825"/>
              <a:ext cx="170875" cy="283575"/>
            </a:xfrm>
            <a:custGeom>
              <a:rect b="b" l="l" r="r" t="t"/>
              <a:pathLst>
                <a:path extrusionOk="0" h="11343" w="6835">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8"/>
            <p:cNvSpPr/>
            <p:nvPr/>
          </p:nvSpPr>
          <p:spPr>
            <a:xfrm>
              <a:off x="3950375" y="2129175"/>
              <a:ext cx="188075" cy="298900"/>
            </a:xfrm>
            <a:custGeom>
              <a:rect b="b" l="l" r="r" t="t"/>
              <a:pathLst>
                <a:path extrusionOk="0" h="11956" w="7523">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8"/>
            <p:cNvSpPr/>
            <p:nvPr/>
          </p:nvSpPr>
          <p:spPr>
            <a:xfrm>
              <a:off x="3931150" y="2136125"/>
              <a:ext cx="549725" cy="515025"/>
            </a:xfrm>
            <a:custGeom>
              <a:rect b="b" l="l" r="r" t="t"/>
              <a:pathLst>
                <a:path extrusionOk="0" h="20601" w="21989">
                  <a:moveTo>
                    <a:pt x="11110" y="0"/>
                  </a:moveTo>
                  <a:lnTo>
                    <a:pt x="1" y="12614"/>
                  </a:lnTo>
                  <a:lnTo>
                    <a:pt x="11226" y="20600"/>
                  </a:lnTo>
                  <a:lnTo>
                    <a:pt x="21989" y="6944"/>
                  </a:lnTo>
                  <a:lnTo>
                    <a:pt x="111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8"/>
            <p:cNvSpPr/>
            <p:nvPr/>
          </p:nvSpPr>
          <p:spPr>
            <a:xfrm>
              <a:off x="3922400" y="2128475"/>
              <a:ext cx="567325" cy="530325"/>
            </a:xfrm>
            <a:custGeom>
              <a:rect b="b" l="l" r="r" t="t"/>
              <a:pathLst>
                <a:path extrusionOk="0" h="21213" w="22693">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8"/>
            <p:cNvSpPr/>
            <p:nvPr/>
          </p:nvSpPr>
          <p:spPr>
            <a:xfrm>
              <a:off x="4087375" y="2214250"/>
              <a:ext cx="63700" cy="182325"/>
            </a:xfrm>
            <a:custGeom>
              <a:rect b="b" l="l" r="r" t="t"/>
              <a:pathLst>
                <a:path extrusionOk="0" h="7293" w="2548">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8"/>
            <p:cNvSpPr/>
            <p:nvPr/>
          </p:nvSpPr>
          <p:spPr>
            <a:xfrm>
              <a:off x="4079625" y="2206625"/>
              <a:ext cx="78525" cy="197575"/>
            </a:xfrm>
            <a:custGeom>
              <a:rect b="b" l="l" r="r" t="t"/>
              <a:pathLst>
                <a:path extrusionOk="0" h="7903" w="3141">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8"/>
            <p:cNvSpPr/>
            <p:nvPr/>
          </p:nvSpPr>
          <p:spPr>
            <a:xfrm>
              <a:off x="4280375" y="1456175"/>
              <a:ext cx="712625" cy="1035850"/>
            </a:xfrm>
            <a:custGeom>
              <a:rect b="b" l="l" r="r" t="t"/>
              <a:pathLst>
                <a:path extrusionOk="0" h="41434" w="28505">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8"/>
            <p:cNvSpPr/>
            <p:nvPr/>
          </p:nvSpPr>
          <p:spPr>
            <a:xfrm>
              <a:off x="4275250" y="1448525"/>
              <a:ext cx="724750" cy="1051125"/>
            </a:xfrm>
            <a:custGeom>
              <a:rect b="b" l="l" r="r" t="t"/>
              <a:pathLst>
                <a:path extrusionOk="0" h="42045" w="2899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8"/>
            <p:cNvSpPr/>
            <p:nvPr/>
          </p:nvSpPr>
          <p:spPr>
            <a:xfrm>
              <a:off x="4280375" y="2232175"/>
              <a:ext cx="285600" cy="259850"/>
            </a:xfrm>
            <a:custGeom>
              <a:rect b="b" l="l" r="r" t="t"/>
              <a:pathLst>
                <a:path extrusionOk="0" h="10394" w="11424">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8"/>
            <p:cNvSpPr/>
            <p:nvPr/>
          </p:nvSpPr>
          <p:spPr>
            <a:xfrm>
              <a:off x="4275250" y="2224500"/>
              <a:ext cx="299525" cy="275150"/>
            </a:xfrm>
            <a:custGeom>
              <a:rect b="b" l="l" r="r" t="t"/>
              <a:pathLst>
                <a:path extrusionOk="0" h="11006" w="11981">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8"/>
            <p:cNvSpPr/>
            <p:nvPr/>
          </p:nvSpPr>
          <p:spPr>
            <a:xfrm>
              <a:off x="4847400" y="2242575"/>
              <a:ext cx="1032450" cy="480900"/>
            </a:xfrm>
            <a:custGeom>
              <a:rect b="b" l="l" r="r" t="t"/>
              <a:pathLst>
                <a:path extrusionOk="0" h="19236" w="41298">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8"/>
            <p:cNvSpPr/>
            <p:nvPr/>
          </p:nvSpPr>
          <p:spPr>
            <a:xfrm>
              <a:off x="4843725" y="2234750"/>
              <a:ext cx="1044575" cy="496350"/>
            </a:xfrm>
            <a:custGeom>
              <a:rect b="b" l="l" r="r" t="t"/>
              <a:pathLst>
                <a:path extrusionOk="0" h="19854" w="41783">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8"/>
            <p:cNvSpPr/>
            <p:nvPr/>
          </p:nvSpPr>
          <p:spPr>
            <a:xfrm>
              <a:off x="4847400" y="2496875"/>
              <a:ext cx="335200" cy="134075"/>
            </a:xfrm>
            <a:custGeom>
              <a:rect b="b" l="l" r="r" t="t"/>
              <a:pathLst>
                <a:path extrusionOk="0" h="5363" w="13408">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8"/>
            <p:cNvSpPr/>
            <p:nvPr/>
          </p:nvSpPr>
          <p:spPr>
            <a:xfrm>
              <a:off x="4843725" y="2489275"/>
              <a:ext cx="346800" cy="149325"/>
            </a:xfrm>
            <a:custGeom>
              <a:rect b="b" l="l" r="r" t="t"/>
              <a:pathLst>
                <a:path extrusionOk="0" h="5973" w="13872">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8"/>
            <p:cNvSpPr/>
            <p:nvPr/>
          </p:nvSpPr>
          <p:spPr>
            <a:xfrm>
              <a:off x="4722300" y="1958400"/>
              <a:ext cx="354800" cy="408550"/>
            </a:xfrm>
            <a:custGeom>
              <a:rect b="b" l="l" r="r" t="t"/>
              <a:pathLst>
                <a:path extrusionOk="0" h="16342" w="14192">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8"/>
            <p:cNvSpPr/>
            <p:nvPr/>
          </p:nvSpPr>
          <p:spPr>
            <a:xfrm>
              <a:off x="4716150" y="1950750"/>
              <a:ext cx="369975" cy="423750"/>
            </a:xfrm>
            <a:custGeom>
              <a:rect b="b" l="l" r="r" t="t"/>
              <a:pathLst>
                <a:path extrusionOk="0" h="16950" w="14799">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8"/>
            <p:cNvSpPr/>
            <p:nvPr/>
          </p:nvSpPr>
          <p:spPr>
            <a:xfrm>
              <a:off x="4565600" y="2266675"/>
              <a:ext cx="284175" cy="234825"/>
            </a:xfrm>
            <a:custGeom>
              <a:rect b="b" l="l" r="r" t="t"/>
              <a:pathLst>
                <a:path extrusionOk="0" h="9393" w="11367">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8"/>
            <p:cNvSpPr/>
            <p:nvPr/>
          </p:nvSpPr>
          <p:spPr>
            <a:xfrm>
              <a:off x="4570625" y="2259075"/>
              <a:ext cx="286550" cy="250075"/>
            </a:xfrm>
            <a:custGeom>
              <a:rect b="b" l="l" r="r" t="t"/>
              <a:pathLst>
                <a:path extrusionOk="0" h="10003" w="11462">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8"/>
            <p:cNvSpPr/>
            <p:nvPr/>
          </p:nvSpPr>
          <p:spPr>
            <a:xfrm>
              <a:off x="4731350" y="2244600"/>
              <a:ext cx="97125" cy="117925"/>
            </a:xfrm>
            <a:custGeom>
              <a:rect b="b" l="l" r="r" t="t"/>
              <a:pathLst>
                <a:path extrusionOk="0" h="4717" w="3885">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8"/>
            <p:cNvSpPr/>
            <p:nvPr/>
          </p:nvSpPr>
          <p:spPr>
            <a:xfrm>
              <a:off x="4738175" y="2236950"/>
              <a:ext cx="98250" cy="133250"/>
            </a:xfrm>
            <a:custGeom>
              <a:rect b="b" l="l" r="r" t="t"/>
              <a:pathLst>
                <a:path extrusionOk="0" h="5330" w="393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8"/>
            <p:cNvSpPr/>
            <p:nvPr/>
          </p:nvSpPr>
          <p:spPr>
            <a:xfrm>
              <a:off x="5244575" y="2861075"/>
              <a:ext cx="586850" cy="176925"/>
            </a:xfrm>
            <a:custGeom>
              <a:rect b="b" l="l" r="r" t="t"/>
              <a:pathLst>
                <a:path extrusionOk="0" h="7077" w="23474">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8"/>
            <p:cNvSpPr/>
            <p:nvPr/>
          </p:nvSpPr>
          <p:spPr>
            <a:xfrm>
              <a:off x="5259200" y="2853425"/>
              <a:ext cx="561600" cy="192225"/>
            </a:xfrm>
            <a:custGeom>
              <a:rect b="b" l="l" r="r" t="t"/>
              <a:pathLst>
                <a:path extrusionOk="0" h="7689" w="22464">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8"/>
            <p:cNvSpPr/>
            <p:nvPr/>
          </p:nvSpPr>
          <p:spPr>
            <a:xfrm>
              <a:off x="5415050" y="2937650"/>
              <a:ext cx="617575" cy="914575"/>
            </a:xfrm>
            <a:custGeom>
              <a:rect b="b" l="l" r="r" t="t"/>
              <a:pathLst>
                <a:path extrusionOk="0" h="36583" w="24703">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8"/>
            <p:cNvSpPr/>
            <p:nvPr/>
          </p:nvSpPr>
          <p:spPr>
            <a:xfrm>
              <a:off x="5407500" y="2929975"/>
              <a:ext cx="632800" cy="929725"/>
            </a:xfrm>
            <a:custGeom>
              <a:rect b="b" l="l" r="r" t="t"/>
              <a:pathLst>
                <a:path extrusionOk="0" h="37189" w="25312">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8"/>
            <p:cNvSpPr/>
            <p:nvPr/>
          </p:nvSpPr>
          <p:spPr>
            <a:xfrm>
              <a:off x="5596700" y="3020350"/>
              <a:ext cx="271050" cy="253200"/>
            </a:xfrm>
            <a:custGeom>
              <a:rect b="b" l="l" r="r" t="t"/>
              <a:pathLst>
                <a:path extrusionOk="0" h="10128" w="10842">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8"/>
            <p:cNvSpPr/>
            <p:nvPr/>
          </p:nvSpPr>
          <p:spPr>
            <a:xfrm>
              <a:off x="5589500" y="3012625"/>
              <a:ext cx="287400" cy="268300"/>
            </a:xfrm>
            <a:custGeom>
              <a:rect b="b" l="l" r="r" t="t"/>
              <a:pathLst>
                <a:path extrusionOk="0" h="10732" w="11496">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8"/>
            <p:cNvSpPr/>
            <p:nvPr/>
          </p:nvSpPr>
          <p:spPr>
            <a:xfrm>
              <a:off x="5571550" y="2661300"/>
              <a:ext cx="349300" cy="526375"/>
            </a:xfrm>
            <a:custGeom>
              <a:rect b="b" l="l" r="r" t="t"/>
              <a:pathLst>
                <a:path extrusionOk="0" h="21055" w="13972">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8"/>
            <p:cNvSpPr/>
            <p:nvPr/>
          </p:nvSpPr>
          <p:spPr>
            <a:xfrm>
              <a:off x="5577425" y="2653900"/>
              <a:ext cx="330750" cy="541375"/>
            </a:xfrm>
            <a:custGeom>
              <a:rect b="b" l="l" r="r" t="t"/>
              <a:pathLst>
                <a:path extrusionOk="0" h="21655" w="1323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8"/>
            <p:cNvSpPr/>
            <p:nvPr/>
          </p:nvSpPr>
          <p:spPr>
            <a:xfrm>
              <a:off x="5616225" y="2483950"/>
              <a:ext cx="609175" cy="718300"/>
            </a:xfrm>
            <a:custGeom>
              <a:rect b="b" l="l" r="r" t="t"/>
              <a:pathLst>
                <a:path extrusionOk="0" h="28732" w="24367">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8"/>
            <p:cNvSpPr/>
            <p:nvPr/>
          </p:nvSpPr>
          <p:spPr>
            <a:xfrm>
              <a:off x="5606625" y="2476275"/>
              <a:ext cx="628650" cy="733500"/>
            </a:xfrm>
            <a:custGeom>
              <a:rect b="b" l="l" r="r" t="t"/>
              <a:pathLst>
                <a:path extrusionOk="0" h="29340" w="25146">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8"/>
            <p:cNvSpPr/>
            <p:nvPr/>
          </p:nvSpPr>
          <p:spPr>
            <a:xfrm>
              <a:off x="4487550" y="2972400"/>
              <a:ext cx="397725" cy="721650"/>
            </a:xfrm>
            <a:custGeom>
              <a:rect b="b" l="l" r="r" t="t"/>
              <a:pathLst>
                <a:path extrusionOk="0" h="28866" w="15909">
                  <a:moveTo>
                    <a:pt x="5646" y="1"/>
                  </a:moveTo>
                  <a:lnTo>
                    <a:pt x="1" y="23606"/>
                  </a:lnTo>
                  <a:lnTo>
                    <a:pt x="11547" y="28866"/>
                  </a:lnTo>
                  <a:lnTo>
                    <a:pt x="15908" y="6672"/>
                  </a:lnTo>
                  <a:lnTo>
                    <a:pt x="5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8"/>
            <p:cNvSpPr/>
            <p:nvPr/>
          </p:nvSpPr>
          <p:spPr>
            <a:xfrm>
              <a:off x="4479275" y="2964725"/>
              <a:ext cx="414125" cy="736975"/>
            </a:xfrm>
            <a:custGeom>
              <a:rect b="b" l="l" r="r" t="t"/>
              <a:pathLst>
                <a:path extrusionOk="0" h="29479" w="16565">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8"/>
            <p:cNvSpPr/>
            <p:nvPr/>
          </p:nvSpPr>
          <p:spPr>
            <a:xfrm>
              <a:off x="4521150" y="3033325"/>
              <a:ext cx="330550" cy="599800"/>
            </a:xfrm>
            <a:custGeom>
              <a:rect b="b" l="l" r="r" t="t"/>
              <a:pathLst>
                <a:path extrusionOk="0" h="23992" w="13222">
                  <a:moveTo>
                    <a:pt x="4692" y="1"/>
                  </a:moveTo>
                  <a:lnTo>
                    <a:pt x="1" y="19620"/>
                  </a:lnTo>
                  <a:lnTo>
                    <a:pt x="9596" y="23992"/>
                  </a:lnTo>
                  <a:lnTo>
                    <a:pt x="13222" y="5545"/>
                  </a:lnTo>
                  <a:lnTo>
                    <a:pt x="46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8"/>
            <p:cNvSpPr/>
            <p:nvPr/>
          </p:nvSpPr>
          <p:spPr>
            <a:xfrm>
              <a:off x="4512850" y="3025675"/>
              <a:ext cx="346950" cy="615100"/>
            </a:xfrm>
            <a:custGeom>
              <a:rect b="b" l="l" r="r" t="t"/>
              <a:pathLst>
                <a:path extrusionOk="0" h="24604" w="13878">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8"/>
            <p:cNvSpPr/>
            <p:nvPr/>
          </p:nvSpPr>
          <p:spPr>
            <a:xfrm>
              <a:off x="4776225" y="3139175"/>
              <a:ext cx="503550" cy="586950"/>
            </a:xfrm>
            <a:custGeom>
              <a:rect b="b" l="l" r="r" t="t"/>
              <a:pathLst>
                <a:path extrusionOk="0" h="23478" w="20142">
                  <a:moveTo>
                    <a:pt x="4361" y="1"/>
                  </a:moveTo>
                  <a:lnTo>
                    <a:pt x="0" y="22195"/>
                  </a:lnTo>
                  <a:lnTo>
                    <a:pt x="17063" y="23478"/>
                  </a:lnTo>
                  <a:lnTo>
                    <a:pt x="20142" y="771"/>
                  </a:lnTo>
                  <a:lnTo>
                    <a:pt x="43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8"/>
            <p:cNvSpPr/>
            <p:nvPr/>
          </p:nvSpPr>
          <p:spPr>
            <a:xfrm>
              <a:off x="4767825" y="3131475"/>
              <a:ext cx="520150" cy="602300"/>
            </a:xfrm>
            <a:custGeom>
              <a:rect b="b" l="l" r="r" t="t"/>
              <a:pathLst>
                <a:path extrusionOk="0" h="24092" w="20806">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8"/>
            <p:cNvSpPr/>
            <p:nvPr/>
          </p:nvSpPr>
          <p:spPr>
            <a:xfrm>
              <a:off x="5001425" y="3372175"/>
              <a:ext cx="31550" cy="20450"/>
            </a:xfrm>
            <a:custGeom>
              <a:rect b="b" l="l" r="r" t="t"/>
              <a:pathLst>
                <a:path extrusionOk="0" h="818" w="1262">
                  <a:moveTo>
                    <a:pt x="132" y="0"/>
                  </a:moveTo>
                  <a:lnTo>
                    <a:pt x="1" y="766"/>
                  </a:lnTo>
                  <a:lnTo>
                    <a:pt x="1146" y="818"/>
                  </a:lnTo>
                  <a:lnTo>
                    <a:pt x="1261" y="80"/>
                  </a:lnTo>
                  <a:lnTo>
                    <a:pt x="1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8"/>
            <p:cNvSpPr/>
            <p:nvPr/>
          </p:nvSpPr>
          <p:spPr>
            <a:xfrm>
              <a:off x="5028375" y="3490350"/>
              <a:ext cx="44100" cy="29800"/>
            </a:xfrm>
            <a:custGeom>
              <a:rect b="b" l="l" r="r" t="t"/>
              <a:pathLst>
                <a:path extrusionOk="0" h="1192" w="1764">
                  <a:moveTo>
                    <a:pt x="169" y="0"/>
                  </a:moveTo>
                  <a:lnTo>
                    <a:pt x="0" y="1082"/>
                  </a:lnTo>
                  <a:lnTo>
                    <a:pt x="1580" y="1191"/>
                  </a:lnTo>
                  <a:lnTo>
                    <a:pt x="1764" y="75"/>
                  </a:lnTo>
                  <a:lnTo>
                    <a:pt x="1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8"/>
            <p:cNvSpPr/>
            <p:nvPr/>
          </p:nvSpPr>
          <p:spPr>
            <a:xfrm>
              <a:off x="4961500" y="3288850"/>
              <a:ext cx="39400" cy="22250"/>
            </a:xfrm>
            <a:custGeom>
              <a:rect b="b" l="l" r="r" t="t"/>
              <a:pathLst>
                <a:path extrusionOk="0" h="890" w="1576">
                  <a:moveTo>
                    <a:pt x="146" y="0"/>
                  </a:moveTo>
                  <a:lnTo>
                    <a:pt x="0" y="823"/>
                  </a:lnTo>
                  <a:lnTo>
                    <a:pt x="1439" y="890"/>
                  </a:lnTo>
                  <a:lnTo>
                    <a:pt x="1575" y="100"/>
                  </a:lnTo>
                  <a:lnTo>
                    <a:pt x="1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8"/>
            <p:cNvSpPr/>
            <p:nvPr/>
          </p:nvSpPr>
          <p:spPr>
            <a:xfrm>
              <a:off x="5015175" y="3292575"/>
              <a:ext cx="30225" cy="20600"/>
            </a:xfrm>
            <a:custGeom>
              <a:rect b="b" l="l" r="r" t="t"/>
              <a:pathLst>
                <a:path extrusionOk="0" h="824" w="1209">
                  <a:moveTo>
                    <a:pt x="134" y="1"/>
                  </a:moveTo>
                  <a:lnTo>
                    <a:pt x="0" y="774"/>
                  </a:lnTo>
                  <a:lnTo>
                    <a:pt x="1091" y="824"/>
                  </a:lnTo>
                  <a:lnTo>
                    <a:pt x="1209" y="76"/>
                  </a:lnTo>
                  <a:lnTo>
                    <a:pt x="1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8"/>
            <p:cNvSpPr/>
            <p:nvPr/>
          </p:nvSpPr>
          <p:spPr>
            <a:xfrm>
              <a:off x="4993975" y="3408725"/>
              <a:ext cx="33375" cy="27750"/>
            </a:xfrm>
            <a:custGeom>
              <a:rect b="b" l="l" r="r" t="t"/>
              <a:pathLst>
                <a:path extrusionOk="0" h="1110" w="1335">
                  <a:moveTo>
                    <a:pt x="178" y="1"/>
                  </a:moveTo>
                  <a:lnTo>
                    <a:pt x="1" y="1028"/>
                  </a:lnTo>
                  <a:lnTo>
                    <a:pt x="1170" y="1110"/>
                  </a:lnTo>
                  <a:lnTo>
                    <a:pt x="1334" y="54"/>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8"/>
            <p:cNvSpPr/>
            <p:nvPr/>
          </p:nvSpPr>
          <p:spPr>
            <a:xfrm>
              <a:off x="5053250" y="3331400"/>
              <a:ext cx="45325" cy="29450"/>
            </a:xfrm>
            <a:custGeom>
              <a:rect b="b" l="l" r="r" t="t"/>
              <a:pathLst>
                <a:path extrusionOk="0" h="1178" w="1813">
                  <a:moveTo>
                    <a:pt x="166" y="1"/>
                  </a:moveTo>
                  <a:lnTo>
                    <a:pt x="0" y="1063"/>
                  </a:lnTo>
                  <a:lnTo>
                    <a:pt x="1632" y="1177"/>
                  </a:lnTo>
                  <a:lnTo>
                    <a:pt x="1813" y="77"/>
                  </a:lnTo>
                  <a:lnTo>
                    <a:pt x="1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8"/>
            <p:cNvSpPr/>
            <p:nvPr/>
          </p:nvSpPr>
          <p:spPr>
            <a:xfrm>
              <a:off x="4975600" y="3199350"/>
              <a:ext cx="40900" cy="32350"/>
            </a:xfrm>
            <a:custGeom>
              <a:rect b="b" l="l" r="r" t="t"/>
              <a:pathLst>
                <a:path extrusionOk="0" h="1294" w="1636">
                  <a:moveTo>
                    <a:pt x="218" y="1"/>
                  </a:moveTo>
                  <a:lnTo>
                    <a:pt x="0" y="1228"/>
                  </a:lnTo>
                  <a:lnTo>
                    <a:pt x="1425" y="1294"/>
                  </a:lnTo>
                  <a:lnTo>
                    <a:pt x="1635" y="75"/>
                  </a:lnTo>
                  <a:lnTo>
                    <a:pt x="2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8"/>
            <p:cNvSpPr/>
            <p:nvPr/>
          </p:nvSpPr>
          <p:spPr>
            <a:xfrm>
              <a:off x="5028900" y="3202125"/>
              <a:ext cx="30700" cy="31600"/>
            </a:xfrm>
            <a:custGeom>
              <a:rect b="b" l="l" r="r" t="t"/>
              <a:pathLst>
                <a:path extrusionOk="0" h="1264" w="1228">
                  <a:moveTo>
                    <a:pt x="211" y="1"/>
                  </a:moveTo>
                  <a:lnTo>
                    <a:pt x="0" y="1215"/>
                  </a:lnTo>
                  <a:lnTo>
                    <a:pt x="1038" y="1264"/>
                  </a:lnTo>
                  <a:lnTo>
                    <a:pt x="1228" y="53"/>
                  </a:lnTo>
                  <a:lnTo>
                    <a:pt x="2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8"/>
            <p:cNvSpPr/>
            <p:nvPr/>
          </p:nvSpPr>
          <p:spPr>
            <a:xfrm>
              <a:off x="4968250" y="3247475"/>
              <a:ext cx="39950" cy="26500"/>
            </a:xfrm>
            <a:custGeom>
              <a:rect b="b" l="l" r="r" t="t"/>
              <a:pathLst>
                <a:path extrusionOk="0" h="1060" w="1598">
                  <a:moveTo>
                    <a:pt x="170" y="0"/>
                  </a:moveTo>
                  <a:lnTo>
                    <a:pt x="0" y="959"/>
                  </a:lnTo>
                  <a:lnTo>
                    <a:pt x="1426" y="1059"/>
                  </a:lnTo>
                  <a:lnTo>
                    <a:pt x="1598" y="65"/>
                  </a:lnTo>
                  <a:lnTo>
                    <a:pt x="1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8"/>
            <p:cNvSpPr/>
            <p:nvPr/>
          </p:nvSpPr>
          <p:spPr>
            <a:xfrm>
              <a:off x="5007750" y="3329325"/>
              <a:ext cx="32000" cy="27425"/>
            </a:xfrm>
            <a:custGeom>
              <a:rect b="b" l="l" r="r" t="t"/>
              <a:pathLst>
                <a:path extrusionOk="0" h="1097" w="1280">
                  <a:moveTo>
                    <a:pt x="176" y="1"/>
                  </a:moveTo>
                  <a:lnTo>
                    <a:pt x="0" y="1019"/>
                  </a:lnTo>
                  <a:lnTo>
                    <a:pt x="1117" y="1096"/>
                  </a:lnTo>
                  <a:lnTo>
                    <a:pt x="1280" y="52"/>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8"/>
            <p:cNvSpPr/>
            <p:nvPr/>
          </p:nvSpPr>
          <p:spPr>
            <a:xfrm>
              <a:off x="5021500" y="3249925"/>
              <a:ext cx="30650" cy="27150"/>
            </a:xfrm>
            <a:custGeom>
              <a:rect b="b" l="l" r="r" t="t"/>
              <a:pathLst>
                <a:path extrusionOk="0" h="1086" w="1226">
                  <a:moveTo>
                    <a:pt x="176" y="1"/>
                  </a:moveTo>
                  <a:lnTo>
                    <a:pt x="1" y="1011"/>
                  </a:lnTo>
                  <a:lnTo>
                    <a:pt x="1064" y="1085"/>
                  </a:lnTo>
                  <a:lnTo>
                    <a:pt x="1226" y="49"/>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8"/>
            <p:cNvSpPr/>
            <p:nvPr/>
          </p:nvSpPr>
          <p:spPr>
            <a:xfrm>
              <a:off x="5040800" y="3410900"/>
              <a:ext cx="44725" cy="29625"/>
            </a:xfrm>
            <a:custGeom>
              <a:rect b="b" l="l" r="r" t="t"/>
              <a:pathLst>
                <a:path extrusionOk="0" h="1185" w="1789">
                  <a:moveTo>
                    <a:pt x="168" y="0"/>
                  </a:moveTo>
                  <a:lnTo>
                    <a:pt x="1" y="1071"/>
                  </a:lnTo>
                  <a:lnTo>
                    <a:pt x="1607" y="1184"/>
                  </a:lnTo>
                  <a:lnTo>
                    <a:pt x="1789" y="74"/>
                  </a:lnTo>
                  <a:lnTo>
                    <a:pt x="1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8"/>
            <p:cNvSpPr/>
            <p:nvPr/>
          </p:nvSpPr>
          <p:spPr>
            <a:xfrm>
              <a:off x="4886225" y="3444725"/>
              <a:ext cx="33025" cy="22675"/>
            </a:xfrm>
            <a:custGeom>
              <a:rect b="b" l="l" r="r" t="t"/>
              <a:pathLst>
                <a:path extrusionOk="0" h="907" w="1321">
                  <a:moveTo>
                    <a:pt x="150" y="1"/>
                  </a:moveTo>
                  <a:lnTo>
                    <a:pt x="0" y="853"/>
                  </a:lnTo>
                  <a:lnTo>
                    <a:pt x="1174" y="907"/>
                  </a:lnTo>
                  <a:lnTo>
                    <a:pt x="1321" y="83"/>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8"/>
            <p:cNvSpPr/>
            <p:nvPr/>
          </p:nvSpPr>
          <p:spPr>
            <a:xfrm>
              <a:off x="4879075" y="3483450"/>
              <a:ext cx="33425" cy="25525"/>
            </a:xfrm>
            <a:custGeom>
              <a:rect b="b" l="l" r="r" t="t"/>
              <a:pathLst>
                <a:path extrusionOk="0" h="1021" w="1337">
                  <a:moveTo>
                    <a:pt x="164" y="0"/>
                  </a:moveTo>
                  <a:lnTo>
                    <a:pt x="0" y="939"/>
                  </a:lnTo>
                  <a:lnTo>
                    <a:pt x="1165" y="1021"/>
                  </a:lnTo>
                  <a:lnTo>
                    <a:pt x="1336" y="55"/>
                  </a:lnTo>
                  <a:lnTo>
                    <a:pt x="1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8"/>
            <p:cNvSpPr/>
            <p:nvPr/>
          </p:nvSpPr>
          <p:spPr>
            <a:xfrm>
              <a:off x="4872325" y="3524325"/>
              <a:ext cx="32775" cy="22450"/>
            </a:xfrm>
            <a:custGeom>
              <a:rect b="b" l="l" r="r" t="t"/>
              <a:pathLst>
                <a:path extrusionOk="0" h="898" w="1311">
                  <a:moveTo>
                    <a:pt x="147" y="1"/>
                  </a:moveTo>
                  <a:lnTo>
                    <a:pt x="0" y="845"/>
                  </a:lnTo>
                  <a:lnTo>
                    <a:pt x="1166" y="898"/>
                  </a:lnTo>
                  <a:lnTo>
                    <a:pt x="1311" y="81"/>
                  </a:lnTo>
                  <a:lnTo>
                    <a:pt x="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8"/>
            <p:cNvSpPr/>
            <p:nvPr/>
          </p:nvSpPr>
          <p:spPr>
            <a:xfrm>
              <a:off x="4865125" y="3562850"/>
              <a:ext cx="33250" cy="25725"/>
            </a:xfrm>
            <a:custGeom>
              <a:rect b="b" l="l" r="r" t="t"/>
              <a:pathLst>
                <a:path extrusionOk="0" h="1029" w="1330">
                  <a:moveTo>
                    <a:pt x="166" y="0"/>
                  </a:moveTo>
                  <a:lnTo>
                    <a:pt x="0" y="948"/>
                  </a:lnTo>
                  <a:lnTo>
                    <a:pt x="1157" y="1028"/>
                  </a:lnTo>
                  <a:lnTo>
                    <a:pt x="1329" y="54"/>
                  </a:lnTo>
                  <a:lnTo>
                    <a:pt x="1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8"/>
            <p:cNvSpPr/>
            <p:nvPr/>
          </p:nvSpPr>
          <p:spPr>
            <a:xfrm>
              <a:off x="4893000" y="3404050"/>
              <a:ext cx="33625" cy="25325"/>
            </a:xfrm>
            <a:custGeom>
              <a:rect b="b" l="l" r="r" t="t"/>
              <a:pathLst>
                <a:path extrusionOk="0" h="1013" w="1345">
                  <a:moveTo>
                    <a:pt x="163" y="0"/>
                  </a:moveTo>
                  <a:lnTo>
                    <a:pt x="1" y="931"/>
                  </a:lnTo>
                  <a:lnTo>
                    <a:pt x="1174" y="1013"/>
                  </a:lnTo>
                  <a:lnTo>
                    <a:pt x="1344" y="55"/>
                  </a:lnTo>
                  <a:lnTo>
                    <a:pt x="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8"/>
            <p:cNvSpPr/>
            <p:nvPr/>
          </p:nvSpPr>
          <p:spPr>
            <a:xfrm>
              <a:off x="4906950" y="3324675"/>
              <a:ext cx="33775" cy="25150"/>
            </a:xfrm>
            <a:custGeom>
              <a:rect b="b" l="l" r="r" t="t"/>
              <a:pathLst>
                <a:path extrusionOk="0" h="1006" w="1351">
                  <a:moveTo>
                    <a:pt x="162" y="1"/>
                  </a:moveTo>
                  <a:lnTo>
                    <a:pt x="1" y="922"/>
                  </a:lnTo>
                  <a:lnTo>
                    <a:pt x="1182" y="1005"/>
                  </a:lnTo>
                  <a:lnTo>
                    <a:pt x="1350" y="55"/>
                  </a:lnTo>
                  <a:lnTo>
                    <a:pt x="1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8"/>
            <p:cNvSpPr/>
            <p:nvPr/>
          </p:nvSpPr>
          <p:spPr>
            <a:xfrm>
              <a:off x="4920900" y="3245275"/>
              <a:ext cx="33950" cy="24950"/>
            </a:xfrm>
            <a:custGeom>
              <a:rect b="b" l="l" r="r" t="t"/>
              <a:pathLst>
                <a:path extrusionOk="0" h="998" w="1358">
                  <a:moveTo>
                    <a:pt x="161" y="1"/>
                  </a:moveTo>
                  <a:lnTo>
                    <a:pt x="0" y="915"/>
                  </a:lnTo>
                  <a:lnTo>
                    <a:pt x="1189" y="998"/>
                  </a:lnTo>
                  <a:lnTo>
                    <a:pt x="1357" y="55"/>
                  </a:lnTo>
                  <a:lnTo>
                    <a:pt x="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8"/>
            <p:cNvSpPr/>
            <p:nvPr/>
          </p:nvSpPr>
          <p:spPr>
            <a:xfrm>
              <a:off x="4900150" y="3365100"/>
              <a:ext cx="33250" cy="22900"/>
            </a:xfrm>
            <a:custGeom>
              <a:rect b="b" l="l" r="r" t="t"/>
              <a:pathLst>
                <a:path extrusionOk="0" h="916" w="1330">
                  <a:moveTo>
                    <a:pt x="150" y="1"/>
                  </a:moveTo>
                  <a:lnTo>
                    <a:pt x="0" y="862"/>
                  </a:lnTo>
                  <a:lnTo>
                    <a:pt x="1181" y="916"/>
                  </a:lnTo>
                  <a:lnTo>
                    <a:pt x="1330" y="84"/>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8"/>
            <p:cNvSpPr/>
            <p:nvPr/>
          </p:nvSpPr>
          <p:spPr>
            <a:xfrm>
              <a:off x="4914050" y="3285550"/>
              <a:ext cx="33500" cy="23100"/>
            </a:xfrm>
            <a:custGeom>
              <a:rect b="b" l="l" r="r" t="t"/>
              <a:pathLst>
                <a:path extrusionOk="0" h="924" w="1340">
                  <a:moveTo>
                    <a:pt x="152" y="0"/>
                  </a:moveTo>
                  <a:lnTo>
                    <a:pt x="1" y="868"/>
                  </a:lnTo>
                  <a:lnTo>
                    <a:pt x="1190" y="923"/>
                  </a:lnTo>
                  <a:lnTo>
                    <a:pt x="1340" y="83"/>
                  </a:lnTo>
                  <a:lnTo>
                    <a:pt x="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8"/>
            <p:cNvSpPr/>
            <p:nvPr/>
          </p:nvSpPr>
          <p:spPr>
            <a:xfrm>
              <a:off x="5065675" y="3251950"/>
              <a:ext cx="45975" cy="29250"/>
            </a:xfrm>
            <a:custGeom>
              <a:rect b="b" l="l" r="r" t="t"/>
              <a:pathLst>
                <a:path extrusionOk="0" h="1170" w="1839">
                  <a:moveTo>
                    <a:pt x="165" y="1"/>
                  </a:moveTo>
                  <a:lnTo>
                    <a:pt x="1" y="1053"/>
                  </a:lnTo>
                  <a:lnTo>
                    <a:pt x="1659" y="1169"/>
                  </a:lnTo>
                  <a:lnTo>
                    <a:pt x="1838" y="78"/>
                  </a:lnTo>
                  <a:lnTo>
                    <a:pt x="1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8"/>
            <p:cNvSpPr/>
            <p:nvPr/>
          </p:nvSpPr>
          <p:spPr>
            <a:xfrm>
              <a:off x="4856400" y="3603925"/>
              <a:ext cx="34550" cy="35325"/>
            </a:xfrm>
            <a:custGeom>
              <a:rect b="b" l="l" r="r" t="t"/>
              <a:pathLst>
                <a:path extrusionOk="0" h="1413" w="1382">
                  <a:moveTo>
                    <a:pt x="227" y="0"/>
                  </a:moveTo>
                  <a:lnTo>
                    <a:pt x="0" y="1295"/>
                  </a:lnTo>
                  <a:lnTo>
                    <a:pt x="1146" y="1413"/>
                  </a:lnTo>
                  <a:lnTo>
                    <a:pt x="1382" y="81"/>
                  </a:lnTo>
                  <a:lnTo>
                    <a:pt x="2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8"/>
            <p:cNvSpPr/>
            <p:nvPr/>
          </p:nvSpPr>
          <p:spPr>
            <a:xfrm>
              <a:off x="5047700" y="3375375"/>
              <a:ext cx="43500" cy="19975"/>
            </a:xfrm>
            <a:custGeom>
              <a:rect b="b" l="l" r="r" t="t"/>
              <a:pathLst>
                <a:path extrusionOk="0" h="799" w="1740">
                  <a:moveTo>
                    <a:pt x="114" y="1"/>
                  </a:moveTo>
                  <a:lnTo>
                    <a:pt x="1" y="723"/>
                  </a:lnTo>
                  <a:lnTo>
                    <a:pt x="1628" y="799"/>
                  </a:lnTo>
                  <a:lnTo>
                    <a:pt x="1740" y="115"/>
                  </a:lnTo>
                  <a:lnTo>
                    <a:pt x="1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8"/>
            <p:cNvSpPr/>
            <p:nvPr/>
          </p:nvSpPr>
          <p:spPr>
            <a:xfrm>
              <a:off x="5022900" y="3534800"/>
              <a:ext cx="42125" cy="19400"/>
            </a:xfrm>
            <a:custGeom>
              <a:rect b="b" l="l" r="r" t="t"/>
              <a:pathLst>
                <a:path extrusionOk="0" h="776" w="1685">
                  <a:moveTo>
                    <a:pt x="110" y="0"/>
                  </a:moveTo>
                  <a:lnTo>
                    <a:pt x="0" y="703"/>
                  </a:lnTo>
                  <a:lnTo>
                    <a:pt x="1575" y="776"/>
                  </a:lnTo>
                  <a:lnTo>
                    <a:pt x="1685" y="110"/>
                  </a:lnTo>
                  <a:lnTo>
                    <a:pt x="1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8"/>
            <p:cNvSpPr/>
            <p:nvPr/>
          </p:nvSpPr>
          <p:spPr>
            <a:xfrm>
              <a:off x="5035300" y="3455100"/>
              <a:ext cx="42800" cy="19675"/>
            </a:xfrm>
            <a:custGeom>
              <a:rect b="b" l="l" r="r" t="t"/>
              <a:pathLst>
                <a:path extrusionOk="0" h="787" w="1712">
                  <a:moveTo>
                    <a:pt x="112" y="0"/>
                  </a:moveTo>
                  <a:lnTo>
                    <a:pt x="0" y="712"/>
                  </a:lnTo>
                  <a:lnTo>
                    <a:pt x="1601" y="787"/>
                  </a:lnTo>
                  <a:lnTo>
                    <a:pt x="1712" y="112"/>
                  </a:lnTo>
                  <a:lnTo>
                    <a:pt x="1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8"/>
            <p:cNvSpPr/>
            <p:nvPr/>
          </p:nvSpPr>
          <p:spPr>
            <a:xfrm>
              <a:off x="4987700" y="3451800"/>
              <a:ext cx="32800" cy="20325"/>
            </a:xfrm>
            <a:custGeom>
              <a:rect b="b" l="l" r="r" t="t"/>
              <a:pathLst>
                <a:path extrusionOk="0" h="813" w="1312">
                  <a:moveTo>
                    <a:pt x="131" y="0"/>
                  </a:moveTo>
                  <a:lnTo>
                    <a:pt x="0" y="757"/>
                  </a:lnTo>
                  <a:lnTo>
                    <a:pt x="1199" y="812"/>
                  </a:lnTo>
                  <a:lnTo>
                    <a:pt x="1312" y="83"/>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8"/>
            <p:cNvSpPr/>
            <p:nvPr/>
          </p:nvSpPr>
          <p:spPr>
            <a:xfrm>
              <a:off x="5015900" y="3569800"/>
              <a:ext cx="43550" cy="30025"/>
            </a:xfrm>
            <a:custGeom>
              <a:rect b="b" l="l" r="r" t="t"/>
              <a:pathLst>
                <a:path extrusionOk="0" h="1201" w="1742">
                  <a:moveTo>
                    <a:pt x="172" y="1"/>
                  </a:moveTo>
                  <a:lnTo>
                    <a:pt x="1" y="1092"/>
                  </a:lnTo>
                  <a:lnTo>
                    <a:pt x="1556" y="1200"/>
                  </a:lnTo>
                  <a:lnTo>
                    <a:pt x="1741" y="74"/>
                  </a:lnTo>
                  <a:lnTo>
                    <a:pt x="1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8"/>
            <p:cNvSpPr/>
            <p:nvPr/>
          </p:nvSpPr>
          <p:spPr>
            <a:xfrm>
              <a:off x="5007400" y="3614500"/>
              <a:ext cx="44550" cy="41075"/>
            </a:xfrm>
            <a:custGeom>
              <a:rect b="b" l="l" r="r" t="t"/>
              <a:pathLst>
                <a:path extrusionOk="0" h="1643" w="1782">
                  <a:moveTo>
                    <a:pt x="232" y="0"/>
                  </a:moveTo>
                  <a:lnTo>
                    <a:pt x="1" y="1487"/>
                  </a:lnTo>
                  <a:lnTo>
                    <a:pt x="1530" y="1642"/>
                  </a:lnTo>
                  <a:lnTo>
                    <a:pt x="1781" y="109"/>
                  </a:lnTo>
                  <a:lnTo>
                    <a:pt x="2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8"/>
            <p:cNvSpPr/>
            <p:nvPr/>
          </p:nvSpPr>
          <p:spPr>
            <a:xfrm>
              <a:off x="4954100" y="3326875"/>
              <a:ext cx="40375" cy="26675"/>
            </a:xfrm>
            <a:custGeom>
              <a:rect b="b" l="l" r="r" t="t"/>
              <a:pathLst>
                <a:path extrusionOk="0" h="1067" w="1615">
                  <a:moveTo>
                    <a:pt x="172" y="0"/>
                  </a:moveTo>
                  <a:lnTo>
                    <a:pt x="0" y="966"/>
                  </a:lnTo>
                  <a:lnTo>
                    <a:pt x="1442" y="1067"/>
                  </a:lnTo>
                  <a:lnTo>
                    <a:pt x="1614" y="67"/>
                  </a:lnTo>
                  <a:lnTo>
                    <a:pt x="1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8"/>
            <p:cNvSpPr/>
            <p:nvPr/>
          </p:nvSpPr>
          <p:spPr>
            <a:xfrm>
              <a:off x="4927950" y="3196900"/>
              <a:ext cx="35450" cy="32350"/>
            </a:xfrm>
            <a:custGeom>
              <a:rect b="b" l="l" r="r" t="t"/>
              <a:pathLst>
                <a:path extrusionOk="0" h="1294" w="1418">
                  <a:moveTo>
                    <a:pt x="218" y="0"/>
                  </a:moveTo>
                  <a:lnTo>
                    <a:pt x="1" y="1238"/>
                  </a:lnTo>
                  <a:lnTo>
                    <a:pt x="1198" y="1293"/>
                  </a:lnTo>
                  <a:lnTo>
                    <a:pt x="1417" y="62"/>
                  </a:lnTo>
                  <a:lnTo>
                    <a:pt x="2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8"/>
            <p:cNvSpPr/>
            <p:nvPr/>
          </p:nvSpPr>
          <p:spPr>
            <a:xfrm>
              <a:off x="5060100" y="3295675"/>
              <a:ext cx="44200" cy="20225"/>
            </a:xfrm>
            <a:custGeom>
              <a:rect b="b" l="l" r="r" t="t"/>
              <a:pathLst>
                <a:path extrusionOk="0" h="809" w="1768">
                  <a:moveTo>
                    <a:pt x="115" y="1"/>
                  </a:moveTo>
                  <a:lnTo>
                    <a:pt x="1" y="732"/>
                  </a:lnTo>
                  <a:lnTo>
                    <a:pt x="1654" y="808"/>
                  </a:lnTo>
                  <a:lnTo>
                    <a:pt x="1768" y="117"/>
                  </a:lnTo>
                  <a:lnTo>
                    <a:pt x="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8"/>
            <p:cNvSpPr/>
            <p:nvPr/>
          </p:nvSpPr>
          <p:spPr>
            <a:xfrm>
              <a:off x="5072525" y="3204350"/>
              <a:ext cx="46900" cy="32125"/>
            </a:xfrm>
            <a:custGeom>
              <a:rect b="b" l="l" r="r" t="t"/>
              <a:pathLst>
                <a:path extrusionOk="0" h="1285" w="1876">
                  <a:moveTo>
                    <a:pt x="189" y="0"/>
                  </a:moveTo>
                  <a:lnTo>
                    <a:pt x="0" y="1207"/>
                  </a:lnTo>
                  <a:lnTo>
                    <a:pt x="1679" y="1284"/>
                  </a:lnTo>
                  <a:lnTo>
                    <a:pt x="1876" y="88"/>
                  </a:lnTo>
                  <a:lnTo>
                    <a:pt x="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8"/>
            <p:cNvSpPr/>
            <p:nvPr/>
          </p:nvSpPr>
          <p:spPr>
            <a:xfrm>
              <a:off x="4980225" y="3488125"/>
              <a:ext cx="34725" cy="28025"/>
            </a:xfrm>
            <a:custGeom>
              <a:rect b="b" l="l" r="r" t="t"/>
              <a:pathLst>
                <a:path extrusionOk="0" h="1121" w="1389">
                  <a:moveTo>
                    <a:pt x="178" y="1"/>
                  </a:moveTo>
                  <a:lnTo>
                    <a:pt x="0" y="1035"/>
                  </a:lnTo>
                  <a:lnTo>
                    <a:pt x="1223" y="1121"/>
                  </a:lnTo>
                  <a:lnTo>
                    <a:pt x="1388" y="57"/>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8"/>
            <p:cNvSpPr/>
            <p:nvPr/>
          </p:nvSpPr>
          <p:spPr>
            <a:xfrm>
              <a:off x="4925800" y="3485600"/>
              <a:ext cx="41200" cy="27175"/>
            </a:xfrm>
            <a:custGeom>
              <a:rect b="b" l="l" r="r" t="t"/>
              <a:pathLst>
                <a:path extrusionOk="0" h="1087" w="1648">
                  <a:moveTo>
                    <a:pt x="175" y="1"/>
                  </a:moveTo>
                  <a:lnTo>
                    <a:pt x="0" y="983"/>
                  </a:lnTo>
                  <a:lnTo>
                    <a:pt x="1471" y="1087"/>
                  </a:lnTo>
                  <a:lnTo>
                    <a:pt x="1647" y="70"/>
                  </a:lnTo>
                  <a:lnTo>
                    <a:pt x="1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8"/>
            <p:cNvSpPr/>
            <p:nvPr/>
          </p:nvSpPr>
          <p:spPr>
            <a:xfrm>
              <a:off x="4973950" y="3531400"/>
              <a:ext cx="34125" cy="20175"/>
            </a:xfrm>
            <a:custGeom>
              <a:rect b="b" l="l" r="r" t="t"/>
              <a:pathLst>
                <a:path extrusionOk="0" h="807" w="1365">
                  <a:moveTo>
                    <a:pt x="130" y="0"/>
                  </a:moveTo>
                  <a:lnTo>
                    <a:pt x="1" y="749"/>
                  </a:lnTo>
                  <a:lnTo>
                    <a:pt x="1252" y="807"/>
                  </a:lnTo>
                  <a:lnTo>
                    <a:pt x="1364" y="86"/>
                  </a:lnTo>
                  <a:lnTo>
                    <a:pt x="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8"/>
            <p:cNvSpPr/>
            <p:nvPr/>
          </p:nvSpPr>
          <p:spPr>
            <a:xfrm>
              <a:off x="4966425" y="3567525"/>
              <a:ext cx="36125" cy="28325"/>
            </a:xfrm>
            <a:custGeom>
              <a:rect b="b" l="l" r="r" t="t"/>
              <a:pathLst>
                <a:path extrusionOk="0" h="1133" w="1445">
                  <a:moveTo>
                    <a:pt x="181" y="1"/>
                  </a:moveTo>
                  <a:lnTo>
                    <a:pt x="0" y="1044"/>
                  </a:lnTo>
                  <a:lnTo>
                    <a:pt x="1276" y="1133"/>
                  </a:lnTo>
                  <a:lnTo>
                    <a:pt x="1445" y="59"/>
                  </a:lnTo>
                  <a:lnTo>
                    <a:pt x="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8"/>
            <p:cNvSpPr/>
            <p:nvPr/>
          </p:nvSpPr>
          <p:spPr>
            <a:xfrm>
              <a:off x="4911650" y="3565000"/>
              <a:ext cx="41625" cy="27400"/>
            </a:xfrm>
            <a:custGeom>
              <a:rect b="b" l="l" r="r" t="t"/>
              <a:pathLst>
                <a:path extrusionOk="0" h="1096" w="1665">
                  <a:moveTo>
                    <a:pt x="176" y="1"/>
                  </a:moveTo>
                  <a:lnTo>
                    <a:pt x="0" y="991"/>
                  </a:lnTo>
                  <a:lnTo>
                    <a:pt x="1487" y="1095"/>
                  </a:lnTo>
                  <a:lnTo>
                    <a:pt x="1664" y="70"/>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8"/>
            <p:cNvSpPr/>
            <p:nvPr/>
          </p:nvSpPr>
          <p:spPr>
            <a:xfrm>
              <a:off x="4919150" y="3527600"/>
              <a:ext cx="40450" cy="21700"/>
            </a:xfrm>
            <a:custGeom>
              <a:rect b="b" l="l" r="r" t="t"/>
              <a:pathLst>
                <a:path extrusionOk="0" h="868" w="1618">
                  <a:moveTo>
                    <a:pt x="142" y="0"/>
                  </a:moveTo>
                  <a:lnTo>
                    <a:pt x="0" y="799"/>
                  </a:lnTo>
                  <a:lnTo>
                    <a:pt x="1485" y="868"/>
                  </a:lnTo>
                  <a:lnTo>
                    <a:pt x="1618" y="103"/>
                  </a:lnTo>
                  <a:lnTo>
                    <a:pt x="1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8"/>
            <p:cNvSpPr/>
            <p:nvPr/>
          </p:nvSpPr>
          <p:spPr>
            <a:xfrm>
              <a:off x="4933275" y="3448000"/>
              <a:ext cx="40100" cy="21900"/>
            </a:xfrm>
            <a:custGeom>
              <a:rect b="b" l="l" r="r" t="t"/>
              <a:pathLst>
                <a:path extrusionOk="0" h="876" w="1604">
                  <a:moveTo>
                    <a:pt x="143" y="1"/>
                  </a:moveTo>
                  <a:lnTo>
                    <a:pt x="0" y="808"/>
                  </a:lnTo>
                  <a:lnTo>
                    <a:pt x="1469" y="876"/>
                  </a:lnTo>
                  <a:lnTo>
                    <a:pt x="1603" y="102"/>
                  </a:lnTo>
                  <a:lnTo>
                    <a:pt x="1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8"/>
            <p:cNvSpPr/>
            <p:nvPr/>
          </p:nvSpPr>
          <p:spPr>
            <a:xfrm>
              <a:off x="4902550" y="3607200"/>
              <a:ext cx="43275" cy="37600"/>
            </a:xfrm>
            <a:custGeom>
              <a:rect b="b" l="l" r="r" t="t"/>
              <a:pathLst>
                <a:path extrusionOk="0" h="1504" w="1731">
                  <a:moveTo>
                    <a:pt x="241" y="0"/>
                  </a:moveTo>
                  <a:lnTo>
                    <a:pt x="1" y="1353"/>
                  </a:lnTo>
                  <a:lnTo>
                    <a:pt x="1489" y="1503"/>
                  </a:lnTo>
                  <a:lnTo>
                    <a:pt x="1730" y="104"/>
                  </a:lnTo>
                  <a:lnTo>
                    <a:pt x="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8"/>
            <p:cNvSpPr/>
            <p:nvPr/>
          </p:nvSpPr>
          <p:spPr>
            <a:xfrm>
              <a:off x="4957275" y="3611000"/>
              <a:ext cx="38350" cy="38925"/>
            </a:xfrm>
            <a:custGeom>
              <a:rect b="b" l="l" r="r" t="t"/>
              <a:pathLst>
                <a:path extrusionOk="0" h="1557" w="1534">
                  <a:moveTo>
                    <a:pt x="247" y="1"/>
                  </a:moveTo>
                  <a:lnTo>
                    <a:pt x="1" y="1423"/>
                  </a:lnTo>
                  <a:lnTo>
                    <a:pt x="1306" y="1556"/>
                  </a:lnTo>
                  <a:lnTo>
                    <a:pt x="1534" y="91"/>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8"/>
            <p:cNvSpPr/>
            <p:nvPr/>
          </p:nvSpPr>
          <p:spPr>
            <a:xfrm>
              <a:off x="4947375" y="3368400"/>
              <a:ext cx="39750" cy="22100"/>
            </a:xfrm>
            <a:custGeom>
              <a:rect b="b" l="l" r="r" t="t"/>
              <a:pathLst>
                <a:path extrusionOk="0" h="884" w="1590">
                  <a:moveTo>
                    <a:pt x="145" y="1"/>
                  </a:moveTo>
                  <a:lnTo>
                    <a:pt x="0" y="817"/>
                  </a:lnTo>
                  <a:lnTo>
                    <a:pt x="1455" y="884"/>
                  </a:lnTo>
                  <a:lnTo>
                    <a:pt x="1590" y="103"/>
                  </a:lnTo>
                  <a:lnTo>
                    <a:pt x="1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8"/>
            <p:cNvSpPr/>
            <p:nvPr/>
          </p:nvSpPr>
          <p:spPr>
            <a:xfrm>
              <a:off x="4939950" y="3406250"/>
              <a:ext cx="40775" cy="26925"/>
            </a:xfrm>
            <a:custGeom>
              <a:rect b="b" l="l" r="r" t="t"/>
              <a:pathLst>
                <a:path extrusionOk="0" h="1077" w="1631">
                  <a:moveTo>
                    <a:pt x="173" y="0"/>
                  </a:moveTo>
                  <a:lnTo>
                    <a:pt x="0" y="975"/>
                  </a:lnTo>
                  <a:lnTo>
                    <a:pt x="1457" y="1077"/>
                  </a:lnTo>
                  <a:lnTo>
                    <a:pt x="1631" y="68"/>
                  </a:lnTo>
                  <a:lnTo>
                    <a:pt x="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8"/>
            <p:cNvSpPr/>
            <p:nvPr/>
          </p:nvSpPr>
          <p:spPr>
            <a:xfrm>
              <a:off x="4674550" y="3501850"/>
              <a:ext cx="1229550" cy="786750"/>
            </a:xfrm>
            <a:custGeom>
              <a:rect b="b" l="l" r="r" t="t"/>
              <a:pathLst>
                <a:path extrusionOk="0" h="31470" w="49182">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8"/>
            <p:cNvSpPr/>
            <p:nvPr/>
          </p:nvSpPr>
          <p:spPr>
            <a:xfrm>
              <a:off x="4666900" y="3494150"/>
              <a:ext cx="1243575" cy="802025"/>
            </a:xfrm>
            <a:custGeom>
              <a:rect b="b" l="l" r="r" t="t"/>
              <a:pathLst>
                <a:path extrusionOk="0" h="32081" w="49743">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8"/>
            <p:cNvSpPr/>
            <p:nvPr/>
          </p:nvSpPr>
          <p:spPr>
            <a:xfrm>
              <a:off x="4674550" y="3634650"/>
              <a:ext cx="288050" cy="195200"/>
            </a:xfrm>
            <a:custGeom>
              <a:rect b="b" l="l" r="r" t="t"/>
              <a:pathLst>
                <a:path extrusionOk="0" h="7808" w="11522">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8"/>
            <p:cNvSpPr/>
            <p:nvPr/>
          </p:nvSpPr>
          <p:spPr>
            <a:xfrm>
              <a:off x="4666900" y="3627000"/>
              <a:ext cx="304825" cy="210500"/>
            </a:xfrm>
            <a:custGeom>
              <a:rect b="b" l="l" r="r" t="t"/>
              <a:pathLst>
                <a:path extrusionOk="0" h="8420" w="12193">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4" name="Google Shape;2004;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59"/>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2010" name="Google Shape;2010;p59"/>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are open to questions now…</a:t>
            </a:r>
            <a:endParaRPr/>
          </a:p>
          <a:p>
            <a:pPr indent="0" lvl="0" marL="0" rtl="0" algn="l">
              <a:spcBef>
                <a:spcPts val="0"/>
              </a:spcBef>
              <a:spcAft>
                <a:spcPts val="0"/>
              </a:spcAft>
              <a:buNone/>
            </a:pPr>
            <a:r>
              <a:t/>
            </a:r>
            <a:endParaRPr/>
          </a:p>
        </p:txBody>
      </p:sp>
      <p:grpSp>
        <p:nvGrpSpPr>
          <p:cNvPr id="2011" name="Google Shape;2011;p59"/>
          <p:cNvGrpSpPr/>
          <p:nvPr/>
        </p:nvGrpSpPr>
        <p:grpSpPr>
          <a:xfrm>
            <a:off x="4145472" y="469010"/>
            <a:ext cx="4817241" cy="4537480"/>
            <a:chOff x="1029100" y="238125"/>
            <a:chExt cx="5561350" cy="5238375"/>
          </a:xfrm>
        </p:grpSpPr>
        <p:sp>
          <p:nvSpPr>
            <p:cNvPr id="2012" name="Google Shape;2012;p59"/>
            <p:cNvSpPr/>
            <p:nvPr/>
          </p:nvSpPr>
          <p:spPr>
            <a:xfrm>
              <a:off x="1203150" y="238125"/>
              <a:ext cx="5105375" cy="4600950"/>
            </a:xfrm>
            <a:custGeom>
              <a:rect b="b" l="l" r="r" t="t"/>
              <a:pathLst>
                <a:path extrusionOk="0" h="184038" w="204215">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9"/>
            <p:cNvSpPr/>
            <p:nvPr/>
          </p:nvSpPr>
          <p:spPr>
            <a:xfrm>
              <a:off x="1029100" y="5310750"/>
              <a:ext cx="5561350" cy="165750"/>
            </a:xfrm>
            <a:custGeom>
              <a:rect b="b" l="l" r="r" t="t"/>
              <a:pathLst>
                <a:path extrusionOk="0" h="6630" w="222454">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9"/>
            <p:cNvSpPr/>
            <p:nvPr/>
          </p:nvSpPr>
          <p:spPr>
            <a:xfrm>
              <a:off x="2571825" y="970075"/>
              <a:ext cx="2459525" cy="4432625"/>
            </a:xfrm>
            <a:custGeom>
              <a:rect b="b" l="l" r="r" t="t"/>
              <a:pathLst>
                <a:path extrusionOk="0" h="177305" w="98381">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9"/>
            <p:cNvSpPr/>
            <p:nvPr/>
          </p:nvSpPr>
          <p:spPr>
            <a:xfrm>
              <a:off x="2564500" y="962775"/>
              <a:ext cx="2474175" cy="4447250"/>
            </a:xfrm>
            <a:custGeom>
              <a:rect b="b" l="l" r="r" t="t"/>
              <a:pathLst>
                <a:path extrusionOk="0" h="177890" w="98967">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9"/>
            <p:cNvSpPr/>
            <p:nvPr/>
          </p:nvSpPr>
          <p:spPr>
            <a:xfrm>
              <a:off x="3634025" y="1172050"/>
              <a:ext cx="369025" cy="62825"/>
            </a:xfrm>
            <a:custGeom>
              <a:rect b="b" l="l" r="r" t="t"/>
              <a:pathLst>
                <a:path extrusionOk="0" h="2513" w="14761">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9"/>
            <p:cNvSpPr/>
            <p:nvPr/>
          </p:nvSpPr>
          <p:spPr>
            <a:xfrm>
              <a:off x="2727250" y="1238500"/>
              <a:ext cx="2148675" cy="3767975"/>
            </a:xfrm>
            <a:custGeom>
              <a:rect b="b" l="l" r="r" t="t"/>
              <a:pathLst>
                <a:path extrusionOk="0" h="150719" w="85947">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9"/>
            <p:cNvSpPr/>
            <p:nvPr/>
          </p:nvSpPr>
          <p:spPr>
            <a:xfrm>
              <a:off x="2720350" y="1231600"/>
              <a:ext cx="2162475" cy="3781750"/>
            </a:xfrm>
            <a:custGeom>
              <a:rect b="b" l="l" r="r" t="t"/>
              <a:pathLst>
                <a:path extrusionOk="0" h="151270" w="86499">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9"/>
            <p:cNvSpPr/>
            <p:nvPr/>
          </p:nvSpPr>
          <p:spPr>
            <a:xfrm>
              <a:off x="2824775" y="1417800"/>
              <a:ext cx="1960250" cy="3487125"/>
            </a:xfrm>
            <a:custGeom>
              <a:rect b="b" l="l" r="r" t="t"/>
              <a:pathLst>
                <a:path extrusionOk="0" h="139485" w="7841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9"/>
            <p:cNvSpPr/>
            <p:nvPr/>
          </p:nvSpPr>
          <p:spPr>
            <a:xfrm>
              <a:off x="2893725" y="1693625"/>
              <a:ext cx="1822375" cy="3102925"/>
            </a:xfrm>
            <a:custGeom>
              <a:rect b="b" l="l" r="r" t="t"/>
              <a:pathLst>
                <a:path extrusionOk="0" h="124117" w="72895">
                  <a:moveTo>
                    <a:pt x="0" y="1"/>
                  </a:moveTo>
                  <a:lnTo>
                    <a:pt x="0" y="124117"/>
                  </a:lnTo>
                  <a:lnTo>
                    <a:pt x="72894" y="124117"/>
                  </a:lnTo>
                  <a:lnTo>
                    <a:pt x="728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9"/>
            <p:cNvSpPr/>
            <p:nvPr/>
          </p:nvSpPr>
          <p:spPr>
            <a:xfrm>
              <a:off x="3768700" y="5073775"/>
              <a:ext cx="101525" cy="97675"/>
            </a:xfrm>
            <a:custGeom>
              <a:rect b="b" l="l" r="r" t="t"/>
              <a:pathLst>
                <a:path extrusionOk="0" h="3907" w="4061">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9"/>
            <p:cNvSpPr/>
            <p:nvPr/>
          </p:nvSpPr>
          <p:spPr>
            <a:xfrm>
              <a:off x="3067975" y="2953475"/>
              <a:ext cx="1200175" cy="1707575"/>
            </a:xfrm>
            <a:custGeom>
              <a:rect b="b" l="l" r="r" t="t"/>
              <a:pathLst>
                <a:path extrusionOk="0" h="68303" w="48007">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9"/>
            <p:cNvSpPr/>
            <p:nvPr/>
          </p:nvSpPr>
          <p:spPr>
            <a:xfrm>
              <a:off x="3067975" y="2953475"/>
              <a:ext cx="1200175" cy="1707575"/>
            </a:xfrm>
            <a:custGeom>
              <a:rect b="b" l="l" r="r" t="t"/>
              <a:pathLst>
                <a:path extrusionOk="0" h="68303" w="48007">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9"/>
            <p:cNvSpPr/>
            <p:nvPr/>
          </p:nvSpPr>
          <p:spPr>
            <a:xfrm>
              <a:off x="3052200" y="2788650"/>
              <a:ext cx="1357750" cy="1284775"/>
            </a:xfrm>
            <a:custGeom>
              <a:rect b="b" l="l" r="r" t="t"/>
              <a:pathLst>
                <a:path extrusionOk="0" h="51391" w="5431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9"/>
            <p:cNvSpPr/>
            <p:nvPr/>
          </p:nvSpPr>
          <p:spPr>
            <a:xfrm>
              <a:off x="3060225" y="2781350"/>
              <a:ext cx="1357125" cy="1298675"/>
            </a:xfrm>
            <a:custGeom>
              <a:rect b="b" l="l" r="r" t="t"/>
              <a:pathLst>
                <a:path extrusionOk="0" h="51947" w="54285">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9"/>
            <p:cNvSpPr/>
            <p:nvPr/>
          </p:nvSpPr>
          <p:spPr>
            <a:xfrm>
              <a:off x="3521575" y="2773025"/>
              <a:ext cx="841725" cy="937025"/>
            </a:xfrm>
            <a:custGeom>
              <a:rect b="b" l="l" r="r" t="t"/>
              <a:pathLst>
                <a:path extrusionOk="0" h="37481" w="33669">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9"/>
            <p:cNvSpPr/>
            <p:nvPr/>
          </p:nvSpPr>
          <p:spPr>
            <a:xfrm>
              <a:off x="3512125" y="2765700"/>
              <a:ext cx="860075" cy="951250"/>
            </a:xfrm>
            <a:custGeom>
              <a:rect b="b" l="l" r="r" t="t"/>
              <a:pathLst>
                <a:path extrusionOk="0" h="38050" w="34403">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9"/>
            <p:cNvSpPr/>
            <p:nvPr/>
          </p:nvSpPr>
          <p:spPr>
            <a:xfrm>
              <a:off x="3643425" y="1155050"/>
              <a:ext cx="2081200" cy="2431225"/>
            </a:xfrm>
            <a:custGeom>
              <a:rect b="b" l="l" r="r" t="t"/>
              <a:pathLst>
                <a:path extrusionOk="0" h="97249" w="83248">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9"/>
            <p:cNvSpPr/>
            <p:nvPr/>
          </p:nvSpPr>
          <p:spPr>
            <a:xfrm>
              <a:off x="3633450" y="1147700"/>
              <a:ext cx="2083350" cy="2445725"/>
            </a:xfrm>
            <a:custGeom>
              <a:rect b="b" l="l" r="r" t="t"/>
              <a:pathLst>
                <a:path extrusionOk="0" h="97829" w="83334">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9"/>
            <p:cNvSpPr/>
            <p:nvPr/>
          </p:nvSpPr>
          <p:spPr>
            <a:xfrm>
              <a:off x="5398975" y="2988325"/>
              <a:ext cx="256575" cy="113275"/>
            </a:xfrm>
            <a:custGeom>
              <a:rect b="b" l="l" r="r" t="t"/>
              <a:pathLst>
                <a:path extrusionOk="0" h="4531" w="10263">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9"/>
            <p:cNvSpPr/>
            <p:nvPr/>
          </p:nvSpPr>
          <p:spPr>
            <a:xfrm>
              <a:off x="5391650" y="2980900"/>
              <a:ext cx="269350" cy="128000"/>
            </a:xfrm>
            <a:custGeom>
              <a:rect b="b" l="l" r="r" t="t"/>
              <a:pathLst>
                <a:path extrusionOk="0" h="5120" w="10774">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9"/>
            <p:cNvSpPr/>
            <p:nvPr/>
          </p:nvSpPr>
          <p:spPr>
            <a:xfrm>
              <a:off x="4370800" y="1379225"/>
              <a:ext cx="359900" cy="212375"/>
            </a:xfrm>
            <a:custGeom>
              <a:rect b="b" l="l" r="r" t="t"/>
              <a:pathLst>
                <a:path extrusionOk="0" h="8495" w="14396">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9"/>
            <p:cNvSpPr/>
            <p:nvPr/>
          </p:nvSpPr>
          <p:spPr>
            <a:xfrm>
              <a:off x="4360775" y="1371875"/>
              <a:ext cx="377225" cy="227025"/>
            </a:xfrm>
            <a:custGeom>
              <a:rect b="b" l="l" r="r" t="t"/>
              <a:pathLst>
                <a:path extrusionOk="0" h="9081" w="15089">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9"/>
            <p:cNvSpPr/>
            <p:nvPr/>
          </p:nvSpPr>
          <p:spPr>
            <a:xfrm>
              <a:off x="4292850" y="2768775"/>
              <a:ext cx="157150" cy="113325"/>
            </a:xfrm>
            <a:custGeom>
              <a:rect b="b" l="l" r="r" t="t"/>
              <a:pathLst>
                <a:path extrusionOk="0" h="4533" w="6286">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9"/>
            <p:cNvSpPr/>
            <p:nvPr/>
          </p:nvSpPr>
          <p:spPr>
            <a:xfrm>
              <a:off x="4245575" y="2913000"/>
              <a:ext cx="32625" cy="48850"/>
            </a:xfrm>
            <a:custGeom>
              <a:rect b="b" l="l" r="r" t="t"/>
              <a:pathLst>
                <a:path extrusionOk="0" h="1954" w="1305">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9"/>
            <p:cNvSpPr/>
            <p:nvPr/>
          </p:nvSpPr>
          <p:spPr>
            <a:xfrm>
              <a:off x="4098475" y="3185000"/>
              <a:ext cx="58325" cy="55600"/>
            </a:xfrm>
            <a:custGeom>
              <a:rect b="b" l="l" r="r" t="t"/>
              <a:pathLst>
                <a:path extrusionOk="0" h="2224" w="2333">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9"/>
            <p:cNvSpPr/>
            <p:nvPr/>
          </p:nvSpPr>
          <p:spPr>
            <a:xfrm>
              <a:off x="4198225" y="3268875"/>
              <a:ext cx="255275" cy="66550"/>
            </a:xfrm>
            <a:custGeom>
              <a:rect b="b" l="l" r="r" t="t"/>
              <a:pathLst>
                <a:path extrusionOk="0" h="2662" w="10211">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9"/>
            <p:cNvSpPr/>
            <p:nvPr/>
          </p:nvSpPr>
          <p:spPr>
            <a:xfrm>
              <a:off x="3758625" y="1573875"/>
              <a:ext cx="2028525" cy="1486775"/>
            </a:xfrm>
            <a:custGeom>
              <a:rect b="b" l="l" r="r" t="t"/>
              <a:pathLst>
                <a:path extrusionOk="0" h="59471" w="81141">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9"/>
            <p:cNvSpPr/>
            <p:nvPr/>
          </p:nvSpPr>
          <p:spPr>
            <a:xfrm>
              <a:off x="3743950" y="1559225"/>
              <a:ext cx="2057850" cy="1535225"/>
            </a:xfrm>
            <a:custGeom>
              <a:rect b="b" l="l" r="r" t="t"/>
              <a:pathLst>
                <a:path extrusionOk="0" h="61409" w="82314">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9"/>
            <p:cNvSpPr/>
            <p:nvPr/>
          </p:nvSpPr>
          <p:spPr>
            <a:xfrm>
              <a:off x="3963675" y="1987825"/>
              <a:ext cx="1550575" cy="30275"/>
            </a:xfrm>
            <a:custGeom>
              <a:rect b="b" l="l" r="r" t="t"/>
              <a:pathLst>
                <a:path extrusionOk="0" h="1211" w="62023">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9"/>
            <p:cNvSpPr/>
            <p:nvPr/>
          </p:nvSpPr>
          <p:spPr>
            <a:xfrm>
              <a:off x="3963675" y="2144325"/>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9"/>
            <p:cNvSpPr/>
            <p:nvPr/>
          </p:nvSpPr>
          <p:spPr>
            <a:xfrm>
              <a:off x="3963675" y="2300800"/>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9"/>
            <p:cNvSpPr/>
            <p:nvPr/>
          </p:nvSpPr>
          <p:spPr>
            <a:xfrm>
              <a:off x="3963675" y="2457275"/>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9"/>
            <p:cNvSpPr/>
            <p:nvPr/>
          </p:nvSpPr>
          <p:spPr>
            <a:xfrm>
              <a:off x="5586250" y="1772325"/>
              <a:ext cx="377175" cy="360175"/>
            </a:xfrm>
            <a:custGeom>
              <a:rect b="b" l="l" r="r" t="t"/>
              <a:pathLst>
                <a:path extrusionOk="0" h="14407" w="15087">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9"/>
            <p:cNvSpPr/>
            <p:nvPr/>
          </p:nvSpPr>
          <p:spPr>
            <a:xfrm>
              <a:off x="5684425" y="1826600"/>
              <a:ext cx="136100" cy="266175"/>
            </a:xfrm>
            <a:custGeom>
              <a:rect b="b" l="l" r="r" t="t"/>
              <a:pathLst>
                <a:path extrusionOk="0" h="10647" w="5444">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9"/>
            <p:cNvSpPr/>
            <p:nvPr/>
          </p:nvSpPr>
          <p:spPr>
            <a:xfrm>
              <a:off x="5039800" y="1336850"/>
              <a:ext cx="371700" cy="352075"/>
            </a:xfrm>
            <a:custGeom>
              <a:rect b="b" l="l" r="r" t="t"/>
              <a:pathLst>
                <a:path extrusionOk="0" h="14083" w="14868">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9"/>
            <p:cNvSpPr/>
            <p:nvPr/>
          </p:nvSpPr>
          <p:spPr>
            <a:xfrm>
              <a:off x="5031575" y="1329525"/>
              <a:ext cx="386375" cy="366750"/>
            </a:xfrm>
            <a:custGeom>
              <a:rect b="b" l="l" r="r" t="t"/>
              <a:pathLst>
                <a:path extrusionOk="0" h="14670" w="15455">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9"/>
            <p:cNvSpPr/>
            <p:nvPr/>
          </p:nvSpPr>
          <p:spPr>
            <a:xfrm>
              <a:off x="5225650" y="1519400"/>
              <a:ext cx="184350" cy="149675"/>
            </a:xfrm>
            <a:custGeom>
              <a:rect b="b" l="l" r="r" t="t"/>
              <a:pathLst>
                <a:path extrusionOk="0" h="5987" w="7374">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9"/>
            <p:cNvSpPr/>
            <p:nvPr/>
          </p:nvSpPr>
          <p:spPr>
            <a:xfrm>
              <a:off x="5219700" y="1512100"/>
              <a:ext cx="197825" cy="164250"/>
            </a:xfrm>
            <a:custGeom>
              <a:rect b="b" l="l" r="r" t="t"/>
              <a:pathLst>
                <a:path extrusionOk="0" h="6570" w="7913">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9"/>
            <p:cNvSpPr/>
            <p:nvPr/>
          </p:nvSpPr>
          <p:spPr>
            <a:xfrm>
              <a:off x="4818575" y="1336850"/>
              <a:ext cx="371675" cy="352075"/>
            </a:xfrm>
            <a:custGeom>
              <a:rect b="b" l="l" r="r" t="t"/>
              <a:pathLst>
                <a:path extrusionOk="0" h="14083" w="14867">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9"/>
            <p:cNvSpPr/>
            <p:nvPr/>
          </p:nvSpPr>
          <p:spPr>
            <a:xfrm>
              <a:off x="4810350" y="1329550"/>
              <a:ext cx="386350" cy="366725"/>
            </a:xfrm>
            <a:custGeom>
              <a:rect b="b" l="l" r="r" t="t"/>
              <a:pathLst>
                <a:path extrusionOk="0" h="14669" w="15454">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9"/>
            <p:cNvSpPr/>
            <p:nvPr/>
          </p:nvSpPr>
          <p:spPr>
            <a:xfrm>
              <a:off x="5004400" y="1519400"/>
              <a:ext cx="184350" cy="149675"/>
            </a:xfrm>
            <a:custGeom>
              <a:rect b="b" l="l" r="r" t="t"/>
              <a:pathLst>
                <a:path extrusionOk="0" h="5987" w="7374">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9"/>
            <p:cNvSpPr/>
            <p:nvPr/>
          </p:nvSpPr>
          <p:spPr>
            <a:xfrm>
              <a:off x="4998425" y="1512100"/>
              <a:ext cx="197800" cy="164250"/>
            </a:xfrm>
            <a:custGeom>
              <a:rect b="b" l="l" r="r" t="t"/>
              <a:pathLst>
                <a:path extrusionOk="0" h="6570" w="7912">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9"/>
            <p:cNvSpPr/>
            <p:nvPr/>
          </p:nvSpPr>
          <p:spPr>
            <a:xfrm>
              <a:off x="4612675" y="1336850"/>
              <a:ext cx="371725" cy="352075"/>
            </a:xfrm>
            <a:custGeom>
              <a:rect b="b" l="l" r="r" t="t"/>
              <a:pathLst>
                <a:path extrusionOk="0" h="14083" w="14869">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9"/>
            <p:cNvSpPr/>
            <p:nvPr/>
          </p:nvSpPr>
          <p:spPr>
            <a:xfrm>
              <a:off x="4604450" y="1329525"/>
              <a:ext cx="386375" cy="366750"/>
            </a:xfrm>
            <a:custGeom>
              <a:rect b="b" l="l" r="r" t="t"/>
              <a:pathLst>
                <a:path extrusionOk="0" h="14670" w="15455">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9"/>
            <p:cNvSpPr/>
            <p:nvPr/>
          </p:nvSpPr>
          <p:spPr>
            <a:xfrm>
              <a:off x="4798500" y="1519400"/>
              <a:ext cx="184375" cy="149675"/>
            </a:xfrm>
            <a:custGeom>
              <a:rect b="b" l="l" r="r" t="t"/>
              <a:pathLst>
                <a:path extrusionOk="0" h="5987" w="7375">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9"/>
            <p:cNvSpPr/>
            <p:nvPr/>
          </p:nvSpPr>
          <p:spPr>
            <a:xfrm>
              <a:off x="4792575" y="1512100"/>
              <a:ext cx="197800" cy="164250"/>
            </a:xfrm>
            <a:custGeom>
              <a:rect b="b" l="l" r="r" t="t"/>
              <a:pathLst>
                <a:path extrusionOk="0" h="6570" w="7912">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9"/>
            <p:cNvSpPr/>
            <p:nvPr/>
          </p:nvSpPr>
          <p:spPr>
            <a:xfrm>
              <a:off x="3787450" y="2756425"/>
              <a:ext cx="125475" cy="318075"/>
            </a:xfrm>
            <a:custGeom>
              <a:rect b="b" l="l" r="r" t="t"/>
              <a:pathLst>
                <a:path extrusionOk="0" h="12723" w="5019">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9"/>
            <p:cNvSpPr/>
            <p:nvPr/>
          </p:nvSpPr>
          <p:spPr>
            <a:xfrm>
              <a:off x="3393850" y="3454500"/>
              <a:ext cx="109975" cy="133725"/>
            </a:xfrm>
            <a:custGeom>
              <a:rect b="b" l="l" r="r" t="t"/>
              <a:pathLst>
                <a:path extrusionOk="0" h="5349" w="4399">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9"/>
            <p:cNvSpPr/>
            <p:nvPr/>
          </p:nvSpPr>
          <p:spPr>
            <a:xfrm>
              <a:off x="3249875" y="3530375"/>
              <a:ext cx="124575" cy="148375"/>
            </a:xfrm>
            <a:custGeom>
              <a:rect b="b" l="l" r="r" t="t"/>
              <a:pathLst>
                <a:path extrusionOk="0" h="5935" w="4983">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61" name="Google Shape;2061;p59"/>
          <p:cNvPicPr preferRelativeResize="0"/>
          <p:nvPr/>
        </p:nvPicPr>
        <p:blipFill>
          <a:blip r:embed="rId3">
            <a:alphaModFix/>
          </a:blip>
          <a:stretch>
            <a:fillRect/>
          </a:stretch>
        </p:blipFill>
        <p:spPr>
          <a:xfrm>
            <a:off x="820750" y="2648075"/>
            <a:ext cx="3070500" cy="2216700"/>
          </a:xfrm>
          <a:prstGeom prst="rect">
            <a:avLst/>
          </a:prstGeom>
          <a:noFill/>
          <a:ln cap="rnd" cmpd="sng" w="76200">
            <a:solidFill>
              <a:schemeClr val="dk1"/>
            </a:solidFill>
            <a:prstDash val="solid"/>
            <a:round/>
            <a:headEnd len="sm" w="sm" type="none"/>
            <a:tailEnd len="sm" w="sm" type="none"/>
          </a:ln>
        </p:spPr>
      </p:pic>
      <p:sp>
        <p:nvSpPr>
          <p:cNvPr id="2062" name="Google Shape;2062;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54" name="Google Shape;354;p30"/>
          <p:cNvSpPr txBox="1"/>
          <p:nvPr>
            <p:ph idx="1" type="body"/>
          </p:nvPr>
        </p:nvSpPr>
        <p:spPr>
          <a:xfrm>
            <a:off x="626625" y="1006400"/>
            <a:ext cx="2785200" cy="372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Apps have pages long terms and conditions and policies.</a:t>
            </a:r>
            <a:endParaRPr/>
          </a:p>
          <a:p>
            <a:pPr indent="-342900" lvl="0" marL="457200" rtl="0" algn="l">
              <a:spcBef>
                <a:spcPts val="0"/>
              </a:spcBef>
              <a:spcAft>
                <a:spcPts val="0"/>
              </a:spcAft>
              <a:buSzPts val="1800"/>
              <a:buChar char="●"/>
            </a:pPr>
            <a:r>
              <a:rPr lang="en"/>
              <a:t>Sometimes, the policy may have some terms which are very ambiguous/not-acceptable, that we might ignore.</a:t>
            </a:r>
            <a:endParaRPr/>
          </a:p>
          <a:p>
            <a:pPr indent="-342900" lvl="0" marL="457200" rtl="0" algn="l">
              <a:spcBef>
                <a:spcPts val="0"/>
              </a:spcBef>
              <a:spcAft>
                <a:spcPts val="0"/>
              </a:spcAft>
              <a:buSzPts val="1800"/>
              <a:buChar char="●"/>
            </a:pPr>
            <a:r>
              <a:rPr lang="en"/>
              <a:t>Users fall into traps of such apps.</a:t>
            </a:r>
            <a:endParaRPr/>
          </a:p>
          <a:p>
            <a:pPr indent="0" lvl="0" marL="0" rtl="0" algn="l">
              <a:spcBef>
                <a:spcPts val="1600"/>
              </a:spcBef>
              <a:spcAft>
                <a:spcPts val="1600"/>
              </a:spcAft>
              <a:buNone/>
            </a:pPr>
            <a:r>
              <a:t/>
            </a:r>
            <a:endParaRPr/>
          </a:p>
        </p:txBody>
      </p:sp>
      <p:sp>
        <p:nvSpPr>
          <p:cNvPr id="355" name="Google Shape;355;p30"/>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4476760" y="734371"/>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30"/>
          <p:cNvGrpSpPr/>
          <p:nvPr/>
        </p:nvGrpSpPr>
        <p:grpSpPr>
          <a:xfrm>
            <a:off x="4749388" y="610304"/>
            <a:ext cx="3694120" cy="4125705"/>
            <a:chOff x="4749388" y="610304"/>
            <a:chExt cx="3694120" cy="4125705"/>
          </a:xfrm>
        </p:grpSpPr>
        <p:grpSp>
          <p:nvGrpSpPr>
            <p:cNvPr id="358" name="Google Shape;358;p30"/>
            <p:cNvGrpSpPr/>
            <p:nvPr/>
          </p:nvGrpSpPr>
          <p:grpSpPr>
            <a:xfrm>
              <a:off x="4749388" y="610304"/>
              <a:ext cx="3414364" cy="4125705"/>
              <a:chOff x="4749388" y="610304"/>
              <a:chExt cx="3414364" cy="4125705"/>
            </a:xfrm>
          </p:grpSpPr>
          <p:sp>
            <p:nvSpPr>
              <p:cNvPr id="359" name="Google Shape;359;p30"/>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30"/>
            <p:cNvGrpSpPr/>
            <p:nvPr/>
          </p:nvGrpSpPr>
          <p:grpSpPr>
            <a:xfrm>
              <a:off x="4866130" y="1140950"/>
              <a:ext cx="3577378" cy="3177375"/>
              <a:chOff x="4866130" y="1140950"/>
              <a:chExt cx="3577378" cy="3177375"/>
            </a:xfrm>
          </p:grpSpPr>
          <p:grpSp>
            <p:nvGrpSpPr>
              <p:cNvPr id="447" name="Google Shape;447;p30"/>
              <p:cNvGrpSpPr/>
              <p:nvPr/>
            </p:nvGrpSpPr>
            <p:grpSpPr>
              <a:xfrm>
                <a:off x="7218455" y="3425403"/>
                <a:ext cx="627776" cy="773482"/>
                <a:chOff x="7218455" y="3425403"/>
                <a:chExt cx="627776" cy="773482"/>
              </a:xfrm>
            </p:grpSpPr>
            <p:sp>
              <p:nvSpPr>
                <p:cNvPr id="448" name="Google Shape;448;p30"/>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30"/>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30"/>
              <p:cNvGrpSpPr/>
              <p:nvPr/>
            </p:nvGrpSpPr>
            <p:grpSpPr>
              <a:xfrm>
                <a:off x="7232021" y="2929018"/>
                <a:ext cx="1211486" cy="416719"/>
                <a:chOff x="7232021" y="2929018"/>
                <a:chExt cx="1211486" cy="416719"/>
              </a:xfrm>
            </p:grpSpPr>
            <p:sp>
              <p:nvSpPr>
                <p:cNvPr id="480" name="Google Shape;480;p30"/>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30"/>
              <p:cNvGrpSpPr/>
              <p:nvPr/>
            </p:nvGrpSpPr>
            <p:grpSpPr>
              <a:xfrm>
                <a:off x="4866130" y="1597718"/>
                <a:ext cx="618424" cy="1349710"/>
                <a:chOff x="4866130" y="1597718"/>
                <a:chExt cx="618424" cy="1349710"/>
              </a:xfrm>
            </p:grpSpPr>
            <p:sp>
              <p:nvSpPr>
                <p:cNvPr id="494" name="Google Shape;494;p30"/>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30"/>
              <p:cNvGrpSpPr/>
              <p:nvPr/>
            </p:nvGrpSpPr>
            <p:grpSpPr>
              <a:xfrm>
                <a:off x="5312187" y="1140950"/>
                <a:ext cx="627501" cy="773285"/>
                <a:chOff x="5312187" y="1140950"/>
                <a:chExt cx="627501" cy="773285"/>
              </a:xfrm>
            </p:grpSpPr>
            <p:sp>
              <p:nvSpPr>
                <p:cNvPr id="507" name="Google Shape;507;p30"/>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40" name="Google Shape;54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&amp; CHALLENGES</a:t>
            </a:r>
            <a:endParaRPr/>
          </a:p>
        </p:txBody>
      </p:sp>
      <p:sp>
        <p:nvSpPr>
          <p:cNvPr id="546" name="Google Shape;546;p31"/>
          <p:cNvSpPr txBox="1"/>
          <p:nvPr>
            <p:ph idx="1" type="body"/>
          </p:nvPr>
        </p:nvSpPr>
        <p:spPr>
          <a:xfrm>
            <a:off x="626625" y="1006400"/>
            <a:ext cx="4039200" cy="400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a privacy policy outlines how a company collects, uses, and shares our personal information</a:t>
            </a:r>
            <a:endParaRPr/>
          </a:p>
          <a:p>
            <a:pPr indent="-342900" lvl="0" marL="457200" rtl="0" algn="l">
              <a:spcBef>
                <a:spcPts val="0"/>
              </a:spcBef>
              <a:spcAft>
                <a:spcPts val="0"/>
              </a:spcAft>
              <a:buSzPts val="1800"/>
              <a:buChar char="●"/>
            </a:pPr>
            <a:r>
              <a:rPr lang="en"/>
              <a:t>By skipping it, we may not know how your data is being used and who it is being shared with.</a:t>
            </a:r>
            <a:endParaRPr/>
          </a:p>
          <a:p>
            <a:pPr indent="-342900" lvl="0" marL="457200" rtl="0" algn="l">
              <a:spcBef>
                <a:spcPts val="0"/>
              </a:spcBef>
              <a:spcAft>
                <a:spcPts val="0"/>
              </a:spcAft>
              <a:buSzPts val="1800"/>
              <a:buChar char="●"/>
            </a:pPr>
            <a:r>
              <a:rPr lang="en"/>
              <a:t>This can leave us vulnerable to identity theft, data breaches, and other privacy violations</a:t>
            </a:r>
            <a:endParaRPr/>
          </a:p>
          <a:p>
            <a:pPr indent="-342900" lvl="0" marL="457200" rtl="0" algn="l">
              <a:spcBef>
                <a:spcPts val="0"/>
              </a:spcBef>
              <a:spcAft>
                <a:spcPts val="0"/>
              </a:spcAft>
              <a:buSzPts val="1800"/>
              <a:buChar char="●"/>
            </a:pPr>
            <a:r>
              <a:rPr lang="en"/>
              <a:t>Second, a privacy policy may contain important information about our rights and personal data.</a:t>
            </a:r>
            <a:endParaRPr/>
          </a:p>
        </p:txBody>
      </p:sp>
      <p:sp>
        <p:nvSpPr>
          <p:cNvPr id="547" name="Google Shape;547;p31"/>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4476760" y="734371"/>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 name="Google Shape;549;p31"/>
          <p:cNvGrpSpPr/>
          <p:nvPr/>
        </p:nvGrpSpPr>
        <p:grpSpPr>
          <a:xfrm>
            <a:off x="4749388" y="610304"/>
            <a:ext cx="3694120" cy="4125705"/>
            <a:chOff x="4749388" y="610304"/>
            <a:chExt cx="3694120" cy="4125705"/>
          </a:xfrm>
        </p:grpSpPr>
        <p:grpSp>
          <p:nvGrpSpPr>
            <p:cNvPr id="550" name="Google Shape;550;p31"/>
            <p:cNvGrpSpPr/>
            <p:nvPr/>
          </p:nvGrpSpPr>
          <p:grpSpPr>
            <a:xfrm>
              <a:off x="4749388" y="610304"/>
              <a:ext cx="3414364" cy="4125705"/>
              <a:chOff x="4749388" y="610304"/>
              <a:chExt cx="3414364" cy="4125705"/>
            </a:xfrm>
          </p:grpSpPr>
          <p:sp>
            <p:nvSpPr>
              <p:cNvPr id="551" name="Google Shape;551;p31"/>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31"/>
            <p:cNvGrpSpPr/>
            <p:nvPr/>
          </p:nvGrpSpPr>
          <p:grpSpPr>
            <a:xfrm>
              <a:off x="4866130" y="1140950"/>
              <a:ext cx="3577378" cy="3177375"/>
              <a:chOff x="4866130" y="1140950"/>
              <a:chExt cx="3577378" cy="3177375"/>
            </a:xfrm>
          </p:grpSpPr>
          <p:grpSp>
            <p:nvGrpSpPr>
              <p:cNvPr id="639" name="Google Shape;639;p31"/>
              <p:cNvGrpSpPr/>
              <p:nvPr/>
            </p:nvGrpSpPr>
            <p:grpSpPr>
              <a:xfrm>
                <a:off x="7218455" y="3425403"/>
                <a:ext cx="627776" cy="773482"/>
                <a:chOff x="7218455" y="3425403"/>
                <a:chExt cx="627776" cy="773482"/>
              </a:xfrm>
            </p:grpSpPr>
            <p:sp>
              <p:nvSpPr>
                <p:cNvPr id="640" name="Google Shape;640;p31"/>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31"/>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31"/>
              <p:cNvGrpSpPr/>
              <p:nvPr/>
            </p:nvGrpSpPr>
            <p:grpSpPr>
              <a:xfrm>
                <a:off x="7232021" y="2929018"/>
                <a:ext cx="1211486" cy="416719"/>
                <a:chOff x="7232021" y="2929018"/>
                <a:chExt cx="1211486" cy="416719"/>
              </a:xfrm>
            </p:grpSpPr>
            <p:sp>
              <p:nvSpPr>
                <p:cNvPr id="672" name="Google Shape;672;p31"/>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1"/>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31"/>
              <p:cNvGrpSpPr/>
              <p:nvPr/>
            </p:nvGrpSpPr>
            <p:grpSpPr>
              <a:xfrm>
                <a:off x="4866130" y="1597718"/>
                <a:ext cx="618424" cy="1349710"/>
                <a:chOff x="4866130" y="1597718"/>
                <a:chExt cx="618424" cy="1349710"/>
              </a:xfrm>
            </p:grpSpPr>
            <p:sp>
              <p:nvSpPr>
                <p:cNvPr id="686" name="Google Shape;686;p31"/>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1"/>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1"/>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1"/>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1"/>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1"/>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31"/>
              <p:cNvGrpSpPr/>
              <p:nvPr/>
            </p:nvGrpSpPr>
            <p:grpSpPr>
              <a:xfrm>
                <a:off x="5312187" y="1140950"/>
                <a:ext cx="627501" cy="773285"/>
                <a:chOff x="5312187" y="1140950"/>
                <a:chExt cx="627501" cy="773285"/>
              </a:xfrm>
            </p:grpSpPr>
            <p:sp>
              <p:nvSpPr>
                <p:cNvPr id="699" name="Google Shape;699;p31"/>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1"/>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1"/>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1"/>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1"/>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1"/>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1"/>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1"/>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32" name="Google Shape;73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2"/>
          <p:cNvSpPr txBox="1"/>
          <p:nvPr>
            <p:ph type="title"/>
          </p:nvPr>
        </p:nvSpPr>
        <p:spPr>
          <a:xfrm>
            <a:off x="5100851" y="1481125"/>
            <a:ext cx="3967500" cy="16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CURRENT</a:t>
            </a:r>
            <a:endParaRPr/>
          </a:p>
          <a:p>
            <a:pPr indent="0" lvl="0" marL="0" rtl="0" algn="ctr">
              <a:spcBef>
                <a:spcPts val="0"/>
              </a:spcBef>
              <a:spcAft>
                <a:spcPts val="0"/>
              </a:spcAft>
              <a:buNone/>
            </a:pPr>
            <a:r>
              <a:rPr lang="en"/>
              <a:t>SOLUTIONS</a:t>
            </a:r>
            <a:endParaRPr/>
          </a:p>
        </p:txBody>
      </p:sp>
      <p:sp>
        <p:nvSpPr>
          <p:cNvPr id="738" name="Google Shape;738;p32"/>
          <p:cNvSpPr txBox="1"/>
          <p:nvPr>
            <p:ph idx="2" type="title"/>
          </p:nvPr>
        </p:nvSpPr>
        <p:spPr>
          <a:xfrm>
            <a:off x="5597951" y="792425"/>
            <a:ext cx="26577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739" name="Google Shape;739;p32"/>
          <p:cNvGrpSpPr/>
          <p:nvPr/>
        </p:nvGrpSpPr>
        <p:grpSpPr>
          <a:xfrm>
            <a:off x="530397" y="586375"/>
            <a:ext cx="4677778" cy="4019820"/>
            <a:chOff x="815175" y="238100"/>
            <a:chExt cx="6094825" cy="5237550"/>
          </a:xfrm>
        </p:grpSpPr>
        <p:sp>
          <p:nvSpPr>
            <p:cNvPr id="740" name="Google Shape;740;p32"/>
            <p:cNvSpPr/>
            <p:nvPr/>
          </p:nvSpPr>
          <p:spPr>
            <a:xfrm>
              <a:off x="972950" y="418450"/>
              <a:ext cx="5471300" cy="4680625"/>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932425" y="3096950"/>
              <a:ext cx="114825" cy="85775"/>
            </a:xfrm>
            <a:custGeom>
              <a:rect b="b" l="l" r="r" t="t"/>
              <a:pathLst>
                <a:path extrusionOk="0" h="3431" w="4593">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932425" y="3096950"/>
              <a:ext cx="114825" cy="85775"/>
            </a:xfrm>
            <a:custGeom>
              <a:rect b="b" l="l" r="r" t="t"/>
              <a:pathLst>
                <a:path extrusionOk="0" h="3431" w="4593">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3175500" y="281600"/>
              <a:ext cx="2179050" cy="1184950"/>
            </a:xfrm>
            <a:custGeom>
              <a:rect b="b" l="l" r="r" t="t"/>
              <a:pathLst>
                <a:path extrusionOk="0" h="47398" w="87162">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3167325" y="273825"/>
              <a:ext cx="2196275" cy="1200300"/>
            </a:xfrm>
            <a:custGeom>
              <a:rect b="b" l="l" r="r" t="t"/>
              <a:pathLst>
                <a:path extrusionOk="0" h="48012" w="87851">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3150025" y="245925"/>
              <a:ext cx="2179025" cy="1184950"/>
            </a:xfrm>
            <a:custGeom>
              <a:rect b="b" l="l" r="r" t="t"/>
              <a:pathLst>
                <a:path extrusionOk="0" h="47398" w="87161">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3141850" y="238100"/>
              <a:ext cx="2196250" cy="1200350"/>
            </a:xfrm>
            <a:custGeom>
              <a:rect b="b" l="l" r="r" t="t"/>
              <a:pathLst>
                <a:path extrusionOk="0" h="48014" w="8785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4509900" y="1092275"/>
              <a:ext cx="780875" cy="313250"/>
            </a:xfrm>
            <a:custGeom>
              <a:rect b="b" l="l" r="r" t="t"/>
              <a:pathLst>
                <a:path extrusionOk="0" h="12530" w="31235">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4230200" y="1003925"/>
              <a:ext cx="237625" cy="193250"/>
            </a:xfrm>
            <a:custGeom>
              <a:rect b="b" l="l" r="r" t="t"/>
              <a:pathLst>
                <a:path extrusionOk="0" h="7730" w="9505">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4248275" y="790575"/>
              <a:ext cx="717675" cy="399425"/>
            </a:xfrm>
            <a:custGeom>
              <a:rect b="b" l="l" r="r" t="t"/>
              <a:pathLst>
                <a:path extrusionOk="0" h="15977" w="28707">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5012325" y="1199425"/>
              <a:ext cx="293425" cy="123125"/>
            </a:xfrm>
            <a:custGeom>
              <a:rect b="b" l="l" r="r" t="t"/>
              <a:pathLst>
                <a:path extrusionOk="0" h="4925" w="11737">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3389750" y="542875"/>
              <a:ext cx="292875" cy="292875"/>
            </a:xfrm>
            <a:custGeom>
              <a:rect b="b" l="l" r="r" t="t"/>
              <a:pathLst>
                <a:path extrusionOk="0" h="11715" w="11715">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3374225" y="535300"/>
              <a:ext cx="326825" cy="308100"/>
            </a:xfrm>
            <a:custGeom>
              <a:rect b="b" l="l" r="r" t="t"/>
              <a:pathLst>
                <a:path extrusionOk="0" h="12324" w="13073">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3409050" y="549675"/>
              <a:ext cx="277925" cy="288525"/>
            </a:xfrm>
            <a:custGeom>
              <a:rect b="b" l="l" r="r" t="t"/>
              <a:pathLst>
                <a:path extrusionOk="0" h="11541" w="11117">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3387675" y="544725"/>
              <a:ext cx="320775" cy="298450"/>
            </a:xfrm>
            <a:custGeom>
              <a:rect b="b" l="l" r="r" t="t"/>
              <a:pathLst>
                <a:path extrusionOk="0" h="11938" w="12831">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3423825" y="641300"/>
              <a:ext cx="784350" cy="594650"/>
            </a:xfrm>
            <a:custGeom>
              <a:rect b="b" l="l" r="r" t="t"/>
              <a:pathLst>
                <a:path extrusionOk="0" h="23786" w="31374">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3238175" y="688775"/>
              <a:ext cx="151500" cy="392200"/>
            </a:xfrm>
            <a:custGeom>
              <a:rect b="b" l="l" r="r" t="t"/>
              <a:pathLst>
                <a:path extrusionOk="0" h="15688" w="606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3264075" y="291050"/>
              <a:ext cx="826975" cy="377825"/>
            </a:xfrm>
            <a:custGeom>
              <a:rect b="b" l="l" r="r" t="t"/>
              <a:pathLst>
                <a:path extrusionOk="0" h="15113" w="33079">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4104700" y="498900"/>
              <a:ext cx="60550" cy="96325"/>
            </a:xfrm>
            <a:custGeom>
              <a:rect b="b" l="l" r="r" t="t"/>
              <a:pathLst>
                <a:path extrusionOk="0" h="3853" w="2422">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2846275" y="456450"/>
              <a:ext cx="833700" cy="837800"/>
            </a:xfrm>
            <a:custGeom>
              <a:rect b="b" l="l" r="r" t="t"/>
              <a:pathLst>
                <a:path extrusionOk="0" h="33512" w="33348">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4326550" y="1227500"/>
              <a:ext cx="43775" cy="50800"/>
            </a:xfrm>
            <a:custGeom>
              <a:rect b="b" l="l" r="r" t="t"/>
              <a:pathLst>
                <a:path extrusionOk="0" h="2032" w="1751">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1089175" y="2557725"/>
              <a:ext cx="2847675" cy="2684500"/>
            </a:xfrm>
            <a:custGeom>
              <a:rect b="b" l="l" r="r" t="t"/>
              <a:pathLst>
                <a:path extrusionOk="0" h="107380" w="113907">
                  <a:moveTo>
                    <a:pt x="34572" y="0"/>
                  </a:moveTo>
                  <a:lnTo>
                    <a:pt x="1" y="41864"/>
                  </a:lnTo>
                  <a:lnTo>
                    <a:pt x="79335" y="107379"/>
                  </a:lnTo>
                  <a:lnTo>
                    <a:pt x="113907" y="65515"/>
                  </a:lnTo>
                  <a:lnTo>
                    <a:pt x="345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1080425" y="2550050"/>
              <a:ext cx="2864625" cy="2699725"/>
            </a:xfrm>
            <a:custGeom>
              <a:rect b="b" l="l" r="r" t="t"/>
              <a:pathLst>
                <a:path extrusionOk="0" h="107989" w="114585">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1334525" y="2787450"/>
              <a:ext cx="2353700" cy="2207400"/>
            </a:xfrm>
            <a:custGeom>
              <a:rect b="b" l="l" r="r" t="t"/>
              <a:pathLst>
                <a:path extrusionOk="0" h="88296" w="94148">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a:off x="1326025" y="2779850"/>
              <a:ext cx="2370700" cy="2222575"/>
            </a:xfrm>
            <a:custGeom>
              <a:rect b="b" l="l" r="r" t="t"/>
              <a:pathLst>
                <a:path extrusionOk="0" h="88903" w="94828">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2027825" y="3702725"/>
              <a:ext cx="811500" cy="635825"/>
            </a:xfrm>
            <a:custGeom>
              <a:rect b="b" l="l" r="r" t="t"/>
              <a:pathLst>
                <a:path extrusionOk="0" h="25433" w="3246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2158525" y="3472850"/>
              <a:ext cx="170225" cy="143975"/>
            </a:xfrm>
            <a:custGeom>
              <a:rect b="b" l="l" r="r" t="t"/>
              <a:pathLst>
                <a:path extrusionOk="0" h="5759" w="6809">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2371800" y="3421450"/>
              <a:ext cx="660850" cy="655850"/>
            </a:xfrm>
            <a:custGeom>
              <a:rect b="b" l="l" r="r" t="t"/>
              <a:pathLst>
                <a:path extrusionOk="0" h="26234" w="26434">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2115450" y="3467225"/>
              <a:ext cx="826625" cy="826625"/>
            </a:xfrm>
            <a:custGeom>
              <a:rect b="b" l="l" r="r" t="t"/>
              <a:pathLst>
                <a:path extrusionOk="0" h="33065" w="33065">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2270700" y="3606375"/>
              <a:ext cx="470450" cy="543075"/>
            </a:xfrm>
            <a:custGeom>
              <a:rect b="b" l="l" r="r" t="t"/>
              <a:pathLst>
                <a:path extrusionOk="0" h="21723" w="18818">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2262950" y="3598725"/>
              <a:ext cx="486000" cy="558300"/>
            </a:xfrm>
            <a:custGeom>
              <a:rect b="b" l="l" r="r" t="t"/>
              <a:pathLst>
                <a:path extrusionOk="0" h="22332" w="1944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967075" y="2556650"/>
              <a:ext cx="2732675" cy="2817825"/>
            </a:xfrm>
            <a:custGeom>
              <a:rect b="b" l="l" r="r" t="t"/>
              <a:pathLst>
                <a:path extrusionOk="0" h="112713" w="109307">
                  <a:moveTo>
                    <a:pt x="40247" y="0"/>
                  </a:moveTo>
                  <a:lnTo>
                    <a:pt x="0" y="36443"/>
                  </a:lnTo>
                  <a:lnTo>
                    <a:pt x="69061" y="112712"/>
                  </a:lnTo>
                  <a:lnTo>
                    <a:pt x="109306" y="76271"/>
                  </a:lnTo>
                  <a:lnTo>
                    <a:pt x="402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958900" y="2549250"/>
              <a:ext cx="2749600" cy="2832900"/>
            </a:xfrm>
            <a:custGeom>
              <a:rect b="b" l="l" r="r" t="t"/>
              <a:pathLst>
                <a:path extrusionOk="0" h="113316" w="109984">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1201475" y="2799675"/>
              <a:ext cx="2245400" cy="2315675"/>
            </a:xfrm>
            <a:custGeom>
              <a:rect b="b" l="l" r="r" t="t"/>
              <a:pathLst>
                <a:path extrusionOk="0" h="92627" w="89816">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1192950" y="2792100"/>
              <a:ext cx="2262350" cy="2330800"/>
            </a:xfrm>
            <a:custGeom>
              <a:rect b="b" l="l" r="r" t="t"/>
              <a:pathLst>
                <a:path extrusionOk="0" h="93232" w="90494">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1854650" y="3712800"/>
              <a:ext cx="757200" cy="694100"/>
            </a:xfrm>
            <a:custGeom>
              <a:rect b="b" l="l" r="r" t="t"/>
              <a:pathLst>
                <a:path extrusionOk="0" h="27764" w="30288">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2024600" y="3515250"/>
              <a:ext cx="187400" cy="120775"/>
            </a:xfrm>
            <a:custGeom>
              <a:rect b="b" l="l" r="r" t="t"/>
              <a:pathLst>
                <a:path extrusionOk="0" h="4831" w="7496">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2258500" y="3489950"/>
              <a:ext cx="591975" cy="712700"/>
            </a:xfrm>
            <a:custGeom>
              <a:rect b="b" l="l" r="r" t="t"/>
              <a:pathLst>
                <a:path extrusionOk="0" h="28508" w="23679">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1939025" y="3535500"/>
              <a:ext cx="826625" cy="826650"/>
            </a:xfrm>
            <a:custGeom>
              <a:rect b="b" l="l" r="r" t="t"/>
              <a:pathLst>
                <a:path extrusionOk="0" h="33066" w="33065">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2081225" y="3703250"/>
              <a:ext cx="515800" cy="482450"/>
            </a:xfrm>
            <a:custGeom>
              <a:rect b="b" l="l" r="r" t="t"/>
              <a:pathLst>
                <a:path extrusionOk="0" h="19298" w="20632">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2074250" y="3695675"/>
              <a:ext cx="530325" cy="497600"/>
            </a:xfrm>
            <a:custGeom>
              <a:rect b="b" l="l" r="r" t="t"/>
              <a:pathLst>
                <a:path extrusionOk="0" h="19904" w="21213">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823725" y="2560975"/>
              <a:ext cx="2451850" cy="2906950"/>
            </a:xfrm>
            <a:custGeom>
              <a:rect b="b" l="l" r="r" t="t"/>
              <a:pathLst>
                <a:path extrusionOk="0" h="116278" w="98074">
                  <a:moveTo>
                    <a:pt x="47189" y="1"/>
                  </a:moveTo>
                  <a:lnTo>
                    <a:pt x="0" y="26851"/>
                  </a:lnTo>
                  <a:lnTo>
                    <a:pt x="50884" y="116278"/>
                  </a:lnTo>
                  <a:lnTo>
                    <a:pt x="98073" y="89426"/>
                  </a:lnTo>
                  <a:lnTo>
                    <a:pt x="471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815175" y="2553525"/>
              <a:ext cx="2469250" cy="2922125"/>
            </a:xfrm>
            <a:custGeom>
              <a:rect b="b" l="l" r="r" t="t"/>
              <a:pathLst>
                <a:path extrusionOk="0" h="116885" w="9877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1031550" y="2783600"/>
              <a:ext cx="2022475" cy="2456475"/>
            </a:xfrm>
            <a:custGeom>
              <a:rect b="b" l="l" r="r" t="t"/>
              <a:pathLst>
                <a:path extrusionOk="0" h="98259" w="80899">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1022825" y="2776025"/>
              <a:ext cx="2039850" cy="2471625"/>
            </a:xfrm>
            <a:custGeom>
              <a:rect b="b" l="l" r="r" t="t"/>
              <a:pathLst>
                <a:path extrusionOk="0" h="98865" w="81594">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1573275" y="3687225"/>
              <a:ext cx="670375" cy="773400"/>
            </a:xfrm>
            <a:custGeom>
              <a:rect b="b" l="l" r="r" t="t"/>
              <a:pathLst>
                <a:path extrusionOk="0" h="30936" w="26815">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1822800" y="3546450"/>
              <a:ext cx="203850" cy="81700"/>
            </a:xfrm>
            <a:custGeom>
              <a:rect b="b" l="l" r="r" t="t"/>
              <a:pathLst>
                <a:path extrusionOk="0" h="3268" w="8154">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2076450" y="3543575"/>
              <a:ext cx="496925" cy="788550"/>
            </a:xfrm>
            <a:custGeom>
              <a:rect b="b" l="l" r="r" t="t"/>
              <a:pathLst>
                <a:path extrusionOk="0" h="31542" w="19877">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1658350" y="3588850"/>
              <a:ext cx="826600" cy="826625"/>
            </a:xfrm>
            <a:custGeom>
              <a:rect b="b" l="l" r="r" t="t"/>
              <a:pathLst>
                <a:path extrusionOk="0" h="33065" w="33064">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1763050" y="3768275"/>
              <a:ext cx="595550" cy="447975"/>
            </a:xfrm>
            <a:custGeom>
              <a:rect b="b" l="l" r="r" t="t"/>
              <a:pathLst>
                <a:path extrusionOk="0" h="17919" w="23822">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1755550" y="3760675"/>
              <a:ext cx="610825" cy="463100"/>
            </a:xfrm>
            <a:custGeom>
              <a:rect b="b" l="l" r="r" t="t"/>
              <a:pathLst>
                <a:path extrusionOk="0" h="18524" w="24433">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2115447" y="1643628"/>
              <a:ext cx="3558192" cy="2207409"/>
            </a:xfrm>
            <a:custGeom>
              <a:rect b="b" l="l" r="r" t="t"/>
              <a:pathLst>
                <a:path extrusionOk="0" h="92797" w="143331">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2089550" y="1554725"/>
              <a:ext cx="3594275" cy="2331250"/>
            </a:xfrm>
            <a:custGeom>
              <a:rect b="b" l="l" r="r" t="t"/>
              <a:pathLst>
                <a:path extrusionOk="0" h="93250" w="143771">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2096875" y="1561250"/>
              <a:ext cx="3488525" cy="867725"/>
            </a:xfrm>
            <a:custGeom>
              <a:rect b="b" l="l" r="r" t="t"/>
              <a:pathLst>
                <a:path extrusionOk="0" h="34709" w="139541">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2089100" y="1553675"/>
              <a:ext cx="3504125" cy="882850"/>
            </a:xfrm>
            <a:custGeom>
              <a:rect b="b" l="l" r="r" t="t"/>
              <a:pathLst>
                <a:path extrusionOk="0" h="35314" w="140165">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2219450" y="2499725"/>
              <a:ext cx="3457050" cy="1379725"/>
            </a:xfrm>
            <a:custGeom>
              <a:rect b="b" l="l" r="r" t="t"/>
              <a:pathLst>
                <a:path extrusionOk="0" h="55189" w="138282">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2211775" y="2492175"/>
              <a:ext cx="3472575" cy="1394825"/>
            </a:xfrm>
            <a:custGeom>
              <a:rect b="b" l="l" r="r" t="t"/>
              <a:pathLst>
                <a:path extrusionOk="0" h="55793" w="138903">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2448899" y="2256033"/>
              <a:ext cx="373216" cy="362188"/>
            </a:xfrm>
            <a:custGeom>
              <a:rect b="b" l="l" r="r" t="t"/>
              <a:pathLst>
                <a:path extrusionOk="0" h="15218" w="15683">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2432100" y="2242950"/>
              <a:ext cx="405075" cy="389975"/>
            </a:xfrm>
            <a:custGeom>
              <a:rect b="b" l="l" r="r" t="t"/>
              <a:pathLst>
                <a:path extrusionOk="0" h="15599" w="16203">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2573950" y="2378925"/>
              <a:ext cx="121525" cy="117900"/>
            </a:xfrm>
            <a:custGeom>
              <a:rect b="b" l="l" r="r" t="t"/>
              <a:pathLst>
                <a:path extrusionOk="0" h="4716" w="4861">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2566750" y="2372775"/>
              <a:ext cx="135850" cy="130300"/>
            </a:xfrm>
            <a:custGeom>
              <a:rect b="b" l="l" r="r" t="t"/>
              <a:pathLst>
                <a:path extrusionOk="0" h="5212" w="5434">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2433350" y="2296850"/>
              <a:ext cx="167300" cy="95875"/>
            </a:xfrm>
            <a:custGeom>
              <a:rect b="b" l="l" r="r" t="t"/>
              <a:pathLst>
                <a:path extrusionOk="0" h="3835" w="6692">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2658550" y="2280025"/>
              <a:ext cx="159500" cy="107650"/>
            </a:xfrm>
            <a:custGeom>
              <a:rect b="b" l="l" r="r" t="t"/>
              <a:pathLst>
                <a:path extrusionOk="0" h="4306" w="638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2451550" y="2491200"/>
              <a:ext cx="160700" cy="107725"/>
            </a:xfrm>
            <a:custGeom>
              <a:rect b="b" l="l" r="r" t="t"/>
              <a:pathLst>
                <a:path extrusionOk="0" h="4309" w="6428">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2670175" y="2486150"/>
              <a:ext cx="165975" cy="95875"/>
            </a:xfrm>
            <a:custGeom>
              <a:rect b="b" l="l" r="r" t="t"/>
              <a:pathLst>
                <a:path extrusionOk="0" h="3835" w="6639">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2443650" y="2442700"/>
              <a:ext cx="142200" cy="23325"/>
            </a:xfrm>
            <a:custGeom>
              <a:rect b="b" l="l" r="r" t="t"/>
              <a:pathLst>
                <a:path extrusionOk="0" h="933" w="5688">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2681575" y="2427325"/>
              <a:ext cx="142200" cy="23350"/>
            </a:xfrm>
            <a:custGeom>
              <a:rect b="b" l="l" r="r" t="t"/>
              <a:pathLst>
                <a:path extrusionOk="0" h="934" w="5688">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2639925" y="2993100"/>
              <a:ext cx="101975" cy="146500"/>
            </a:xfrm>
            <a:custGeom>
              <a:rect b="b" l="l" r="r" t="t"/>
              <a:pathLst>
                <a:path extrusionOk="0" h="5860" w="4079">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2639600" y="2991250"/>
              <a:ext cx="104225" cy="150250"/>
            </a:xfrm>
            <a:custGeom>
              <a:rect b="b" l="l" r="r" t="t"/>
              <a:pathLst>
                <a:path extrusionOk="0" h="6010" w="4169">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2773175" y="2984475"/>
              <a:ext cx="101975" cy="146525"/>
            </a:xfrm>
            <a:custGeom>
              <a:rect b="b" l="l" r="r" t="t"/>
              <a:pathLst>
                <a:path extrusionOk="0" h="5861" w="4079">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2771375" y="2982575"/>
              <a:ext cx="105700" cy="150275"/>
            </a:xfrm>
            <a:custGeom>
              <a:rect b="b" l="l" r="r" t="t"/>
              <a:pathLst>
                <a:path extrusionOk="0" h="6011" w="4228">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2906400" y="2975875"/>
              <a:ext cx="101975" cy="146500"/>
            </a:xfrm>
            <a:custGeom>
              <a:rect b="b" l="l" r="r" t="t"/>
              <a:pathLst>
                <a:path extrusionOk="0" h="5860" w="4079">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2906075" y="2974000"/>
              <a:ext cx="102650" cy="150275"/>
            </a:xfrm>
            <a:custGeom>
              <a:rect b="b" l="l" r="r" t="t"/>
              <a:pathLst>
                <a:path extrusionOk="0" h="6011" w="4106">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3039675" y="2967275"/>
              <a:ext cx="101975" cy="146475"/>
            </a:xfrm>
            <a:custGeom>
              <a:rect b="b" l="l" r="r" t="t"/>
              <a:pathLst>
                <a:path extrusionOk="0" h="5859" w="4079">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3039350" y="2965400"/>
              <a:ext cx="104225" cy="150250"/>
            </a:xfrm>
            <a:custGeom>
              <a:rect b="b" l="l" r="r" t="t"/>
              <a:pathLst>
                <a:path extrusionOk="0" h="6010" w="4169">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3308525" y="2949900"/>
              <a:ext cx="101975" cy="146500"/>
            </a:xfrm>
            <a:custGeom>
              <a:rect b="b" l="l" r="r" t="t"/>
              <a:pathLst>
                <a:path extrusionOk="0" h="5860" w="4079">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a:off x="3308200" y="2948000"/>
              <a:ext cx="104225" cy="150250"/>
            </a:xfrm>
            <a:custGeom>
              <a:rect b="b" l="l" r="r" t="t"/>
              <a:pathLst>
                <a:path extrusionOk="0" h="6010" w="4169">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3441775" y="2941275"/>
              <a:ext cx="102000" cy="146500"/>
            </a:xfrm>
            <a:custGeom>
              <a:rect b="b" l="l" r="r" t="t"/>
              <a:pathLst>
                <a:path extrusionOk="0" h="5860" w="408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3439950" y="2939350"/>
              <a:ext cx="105725" cy="150300"/>
            </a:xfrm>
            <a:custGeom>
              <a:rect b="b" l="l" r="r" t="t"/>
              <a:pathLst>
                <a:path extrusionOk="0" h="6012" w="4229">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3575025" y="2932675"/>
              <a:ext cx="101975" cy="146450"/>
            </a:xfrm>
            <a:custGeom>
              <a:rect b="b" l="l" r="r" t="t"/>
              <a:pathLst>
                <a:path extrusionOk="0" h="5858" w="4079">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3574700" y="2930750"/>
              <a:ext cx="104200" cy="150275"/>
            </a:xfrm>
            <a:custGeom>
              <a:rect b="b" l="l" r="r" t="t"/>
              <a:pathLst>
                <a:path extrusionOk="0" h="6011" w="4168">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3708275" y="2924050"/>
              <a:ext cx="101925" cy="146500"/>
            </a:xfrm>
            <a:custGeom>
              <a:rect b="b" l="l" r="r" t="t"/>
              <a:pathLst>
                <a:path extrusionOk="0" h="5860" w="4077">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3707950" y="2922175"/>
              <a:ext cx="104225" cy="150250"/>
            </a:xfrm>
            <a:custGeom>
              <a:rect b="b" l="l" r="r" t="t"/>
              <a:pathLst>
                <a:path extrusionOk="0" h="6010" w="4169">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3977150" y="2906650"/>
              <a:ext cx="101975" cy="146500"/>
            </a:xfrm>
            <a:custGeom>
              <a:rect b="b" l="l" r="r" t="t"/>
              <a:pathLst>
                <a:path extrusionOk="0" h="5860" w="4079">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3975325" y="2904775"/>
              <a:ext cx="105700" cy="150275"/>
            </a:xfrm>
            <a:custGeom>
              <a:rect b="b" l="l" r="r" t="t"/>
              <a:pathLst>
                <a:path extrusionOk="0" h="6011" w="4228">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4110350" y="2898075"/>
              <a:ext cx="102000" cy="146475"/>
            </a:xfrm>
            <a:custGeom>
              <a:rect b="b" l="l" r="r" t="t"/>
              <a:pathLst>
                <a:path extrusionOk="0" h="5859" w="408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4108525" y="2896150"/>
              <a:ext cx="105750" cy="150300"/>
            </a:xfrm>
            <a:custGeom>
              <a:rect b="b" l="l" r="r" t="t"/>
              <a:pathLst>
                <a:path extrusionOk="0" h="6012" w="423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4243625" y="2889450"/>
              <a:ext cx="101950" cy="146475"/>
            </a:xfrm>
            <a:custGeom>
              <a:rect b="b" l="l" r="r" t="t"/>
              <a:pathLst>
                <a:path extrusionOk="0" h="5859" w="4078">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4243300" y="2887575"/>
              <a:ext cx="104225" cy="150250"/>
            </a:xfrm>
            <a:custGeom>
              <a:rect b="b" l="l" r="r" t="t"/>
              <a:pathLst>
                <a:path extrusionOk="0" h="6010" w="4169">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4376875" y="2880850"/>
              <a:ext cx="101950" cy="146500"/>
            </a:xfrm>
            <a:custGeom>
              <a:rect b="b" l="l" r="r" t="t"/>
              <a:pathLst>
                <a:path extrusionOk="0" h="5860" w="4078">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4375025" y="2878925"/>
              <a:ext cx="105700" cy="150300"/>
            </a:xfrm>
            <a:custGeom>
              <a:rect b="b" l="l" r="r" t="t"/>
              <a:pathLst>
                <a:path extrusionOk="0" h="6012" w="4228">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a:off x="4645725" y="2863450"/>
              <a:ext cx="101950" cy="146500"/>
            </a:xfrm>
            <a:custGeom>
              <a:rect b="b" l="l" r="r" t="t"/>
              <a:pathLst>
                <a:path extrusionOk="0" h="5860" w="4078">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a:off x="4643900" y="2861550"/>
              <a:ext cx="105700" cy="150300"/>
            </a:xfrm>
            <a:custGeom>
              <a:rect b="b" l="l" r="r" t="t"/>
              <a:pathLst>
                <a:path extrusionOk="0" h="6012" w="4228">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a:off x="4778975" y="2854825"/>
              <a:ext cx="102000" cy="146500"/>
            </a:xfrm>
            <a:custGeom>
              <a:rect b="b" l="l" r="r" t="t"/>
              <a:pathLst>
                <a:path extrusionOk="0" h="5860" w="408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4778650" y="2852950"/>
              <a:ext cx="104250" cy="150275"/>
            </a:xfrm>
            <a:custGeom>
              <a:rect b="b" l="l" r="r" t="t"/>
              <a:pathLst>
                <a:path extrusionOk="0" h="6011" w="417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4912225" y="2846225"/>
              <a:ext cx="101975" cy="146500"/>
            </a:xfrm>
            <a:custGeom>
              <a:rect b="b" l="l" r="r" t="t"/>
              <a:pathLst>
                <a:path extrusionOk="0" h="5860" w="4079">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4911900" y="2844325"/>
              <a:ext cx="104250" cy="150300"/>
            </a:xfrm>
            <a:custGeom>
              <a:rect b="b" l="l" r="r" t="t"/>
              <a:pathLst>
                <a:path extrusionOk="0" h="6012" w="417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5045450" y="2837600"/>
              <a:ext cx="102000" cy="146500"/>
            </a:xfrm>
            <a:custGeom>
              <a:rect b="b" l="l" r="r" t="t"/>
              <a:pathLst>
                <a:path extrusionOk="0" h="5860" w="408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5043625" y="2835725"/>
              <a:ext cx="105725" cy="150275"/>
            </a:xfrm>
            <a:custGeom>
              <a:rect b="b" l="l" r="r" t="t"/>
              <a:pathLst>
                <a:path extrusionOk="0" h="6011" w="4229">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a:off x="4768175" y="3187725"/>
              <a:ext cx="345975" cy="345975"/>
            </a:xfrm>
            <a:custGeom>
              <a:rect b="b" l="l" r="r" t="t"/>
              <a:pathLst>
                <a:path extrusionOk="0" h="13839" w="13839">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a:off x="4757850" y="3180150"/>
              <a:ext cx="366575" cy="361125"/>
            </a:xfrm>
            <a:custGeom>
              <a:rect b="b" l="l" r="r" t="t"/>
              <a:pathLst>
                <a:path extrusionOk="0" h="14445" w="14663">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5002650" y="3172550"/>
              <a:ext cx="345975" cy="345975"/>
            </a:xfrm>
            <a:custGeom>
              <a:rect b="b" l="l" r="r" t="t"/>
              <a:pathLst>
                <a:path extrusionOk="0" h="13839" w="13839">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a:off x="4989025" y="3165025"/>
              <a:ext cx="373200" cy="361100"/>
            </a:xfrm>
            <a:custGeom>
              <a:rect b="b" l="l" r="r" t="t"/>
              <a:pathLst>
                <a:path extrusionOk="0" h="14444" w="14928">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5943925" y="2896700"/>
              <a:ext cx="793500" cy="793500"/>
            </a:xfrm>
            <a:custGeom>
              <a:rect b="b" l="l" r="r" t="t"/>
              <a:pathLst>
                <a:path extrusionOk="0" h="31740" w="3174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5922300" y="2888925"/>
              <a:ext cx="879600" cy="808725"/>
            </a:xfrm>
            <a:custGeom>
              <a:rect b="b" l="l" r="r" t="t"/>
              <a:pathLst>
                <a:path extrusionOk="0" h="32349" w="35184">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5943925" y="2843625"/>
              <a:ext cx="793500" cy="793500"/>
            </a:xfrm>
            <a:custGeom>
              <a:rect b="b" l="l" r="r" t="t"/>
              <a:pathLst>
                <a:path extrusionOk="0" h="31740" w="3174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a:off x="5922175" y="2836000"/>
              <a:ext cx="866525" cy="808725"/>
            </a:xfrm>
            <a:custGeom>
              <a:rect b="b" l="l" r="r" t="t"/>
              <a:pathLst>
                <a:path extrusionOk="0" h="32349" w="34661">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2"/>
            <p:cNvSpPr/>
            <p:nvPr/>
          </p:nvSpPr>
          <p:spPr>
            <a:xfrm>
              <a:off x="6578875" y="3001600"/>
              <a:ext cx="85400" cy="143850"/>
            </a:xfrm>
            <a:custGeom>
              <a:rect b="b" l="l" r="r" t="t"/>
              <a:pathLst>
                <a:path extrusionOk="0" h="5754" w="3416">
                  <a:moveTo>
                    <a:pt x="1" y="1"/>
                  </a:moveTo>
                  <a:lnTo>
                    <a:pt x="3415" y="5754"/>
                  </a:lnTo>
                  <a:cubicBezTo>
                    <a:pt x="2781" y="3579"/>
                    <a:pt x="1607" y="160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6570550" y="2994025"/>
              <a:ext cx="102150" cy="159000"/>
            </a:xfrm>
            <a:custGeom>
              <a:rect b="b" l="l" r="r" t="t"/>
              <a:pathLst>
                <a:path extrusionOk="0" h="6360" w="4086">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6378075" y="3204875"/>
              <a:ext cx="315400" cy="370700"/>
            </a:xfrm>
            <a:custGeom>
              <a:rect b="b" l="l" r="r" t="t"/>
              <a:pathLst>
                <a:path extrusionOk="0" h="14828" w="12616">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6370325" y="3197325"/>
              <a:ext cx="331225" cy="385825"/>
            </a:xfrm>
            <a:custGeom>
              <a:rect b="b" l="l" r="r" t="t"/>
              <a:pathLst>
                <a:path extrusionOk="0" h="15433" w="13249">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a:off x="5966875" y="2903050"/>
              <a:ext cx="563125" cy="674650"/>
            </a:xfrm>
            <a:custGeom>
              <a:rect b="b" l="l" r="r" t="t"/>
              <a:pathLst>
                <a:path extrusionOk="0" h="26986" w="22525">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a:off x="5975350" y="2895575"/>
              <a:ext cx="563275" cy="689700"/>
            </a:xfrm>
            <a:custGeom>
              <a:rect b="b" l="l" r="r" t="t"/>
              <a:pathLst>
                <a:path extrusionOk="0" h="27588" w="22531">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2"/>
            <p:cNvSpPr/>
            <p:nvPr/>
          </p:nvSpPr>
          <p:spPr>
            <a:xfrm>
              <a:off x="6162950" y="2996450"/>
              <a:ext cx="328225" cy="505750"/>
            </a:xfrm>
            <a:custGeom>
              <a:rect b="b" l="l" r="r" t="t"/>
              <a:pathLst>
                <a:path extrusionOk="0" h="20230" w="13129">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a:off x="6005025" y="3454750"/>
              <a:ext cx="15375" cy="65550"/>
            </a:xfrm>
            <a:custGeom>
              <a:rect b="b" l="l" r="r" t="t"/>
              <a:pathLst>
                <a:path extrusionOk="0" h="2622" w="615">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6040500" y="3504950"/>
              <a:ext cx="15350" cy="68525"/>
            </a:xfrm>
            <a:custGeom>
              <a:rect b="b" l="l" r="r" t="t"/>
              <a:pathLst>
                <a:path extrusionOk="0" h="2741" w="614">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2"/>
            <p:cNvSpPr/>
            <p:nvPr/>
          </p:nvSpPr>
          <p:spPr>
            <a:xfrm>
              <a:off x="6111400" y="3564025"/>
              <a:ext cx="15350" cy="65600"/>
            </a:xfrm>
            <a:custGeom>
              <a:rect b="b" l="l" r="r" t="t"/>
              <a:pathLst>
                <a:path extrusionOk="0" h="2624" w="614">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6211900" y="3614450"/>
              <a:ext cx="15200" cy="59475"/>
            </a:xfrm>
            <a:custGeom>
              <a:rect b="b" l="l" r="r" t="t"/>
              <a:pathLst>
                <a:path extrusionOk="0" h="2379" w="608">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6321125" y="3634925"/>
              <a:ext cx="15375" cy="36025"/>
            </a:xfrm>
            <a:custGeom>
              <a:rect b="b" l="l" r="r" t="t"/>
              <a:pathLst>
                <a:path extrusionOk="0" h="1441" w="615">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2"/>
            <p:cNvSpPr/>
            <p:nvPr/>
          </p:nvSpPr>
          <p:spPr>
            <a:xfrm>
              <a:off x="6536875" y="3593950"/>
              <a:ext cx="15175" cy="47475"/>
            </a:xfrm>
            <a:custGeom>
              <a:rect b="b" l="l" r="r" t="t"/>
              <a:pathLst>
                <a:path extrusionOk="0" h="1899" w="607">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6584125" y="3543550"/>
              <a:ext cx="15175" cy="65400"/>
            </a:xfrm>
            <a:custGeom>
              <a:rect b="b" l="l" r="r" t="t"/>
              <a:pathLst>
                <a:path extrusionOk="0" h="2616" w="607">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5377250" y="3222475"/>
              <a:ext cx="793500" cy="793500"/>
            </a:xfrm>
            <a:custGeom>
              <a:rect b="b" l="l" r="r" t="t"/>
              <a:pathLst>
                <a:path extrusionOk="0" h="31740" w="3174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5355650" y="3214725"/>
              <a:ext cx="879600" cy="808725"/>
            </a:xfrm>
            <a:custGeom>
              <a:rect b="b" l="l" r="r" t="t"/>
              <a:pathLst>
                <a:path extrusionOk="0" h="32349" w="35184">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5377250" y="3169400"/>
              <a:ext cx="793500" cy="793500"/>
            </a:xfrm>
            <a:custGeom>
              <a:rect b="b" l="l" r="r" t="t"/>
              <a:pathLst>
                <a:path extrusionOk="0" h="31740" w="3174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5355650" y="3161900"/>
              <a:ext cx="879600" cy="808750"/>
            </a:xfrm>
            <a:custGeom>
              <a:rect b="b" l="l" r="r" t="t"/>
              <a:pathLst>
                <a:path extrusionOk="0" h="32350" w="35184">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5389125" y="3228875"/>
              <a:ext cx="769725" cy="674575"/>
            </a:xfrm>
            <a:custGeom>
              <a:rect b="b" l="l" r="r" t="t"/>
              <a:pathLst>
                <a:path extrusionOk="0" h="26983" w="30789">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5397950" y="3221225"/>
              <a:ext cx="769400" cy="689875"/>
            </a:xfrm>
            <a:custGeom>
              <a:rect b="b" l="l" r="r" t="t"/>
              <a:pathLst>
                <a:path extrusionOk="0" h="27595" w="30776">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5574875" y="3337125"/>
              <a:ext cx="352550" cy="456400"/>
            </a:xfrm>
            <a:custGeom>
              <a:rect b="b" l="l" r="r" t="t"/>
              <a:pathLst>
                <a:path extrusionOk="0" h="18256" w="14102">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5438375" y="3780525"/>
              <a:ext cx="15400" cy="65550"/>
            </a:xfrm>
            <a:custGeom>
              <a:rect b="b" l="l" r="r" t="t"/>
              <a:pathLst>
                <a:path extrusionOk="0" h="2622" w="616">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5473850" y="3830725"/>
              <a:ext cx="15350" cy="68525"/>
            </a:xfrm>
            <a:custGeom>
              <a:rect b="b" l="l" r="r" t="t"/>
              <a:pathLst>
                <a:path extrusionOk="0" h="2741" w="614">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5544725" y="3889825"/>
              <a:ext cx="15375" cy="65550"/>
            </a:xfrm>
            <a:custGeom>
              <a:rect b="b" l="l" r="r" t="t"/>
              <a:pathLst>
                <a:path extrusionOk="0" h="2622" w="615">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5645250" y="3940225"/>
              <a:ext cx="15175" cy="59450"/>
            </a:xfrm>
            <a:custGeom>
              <a:rect b="b" l="l" r="r" t="t"/>
              <a:pathLst>
                <a:path extrusionOk="0" h="2378" w="607">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5754450" y="3960725"/>
              <a:ext cx="15400" cy="36025"/>
            </a:xfrm>
            <a:custGeom>
              <a:rect b="b" l="l" r="r" t="t"/>
              <a:pathLst>
                <a:path extrusionOk="0" h="1441" w="616">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5970200" y="3919700"/>
              <a:ext cx="15175" cy="47500"/>
            </a:xfrm>
            <a:custGeom>
              <a:rect b="b" l="l" r="r" t="t"/>
              <a:pathLst>
                <a:path extrusionOk="0" h="1900" w="607">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6017450" y="3869500"/>
              <a:ext cx="15200" cy="65200"/>
            </a:xfrm>
            <a:custGeom>
              <a:rect b="b" l="l" r="r" t="t"/>
              <a:pathLst>
                <a:path extrusionOk="0" h="2608" w="608">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5377275" y="3140950"/>
              <a:ext cx="793475" cy="793500"/>
            </a:xfrm>
            <a:custGeom>
              <a:rect b="b" l="l" r="r" t="t"/>
              <a:pathLst>
                <a:path extrusionOk="0" h="31740" w="31739">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5355650" y="3133475"/>
              <a:ext cx="879600" cy="808675"/>
            </a:xfrm>
            <a:custGeom>
              <a:rect b="b" l="l" r="r" t="t"/>
              <a:pathLst>
                <a:path extrusionOk="0" h="32347" w="35184">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5377250" y="3087875"/>
              <a:ext cx="793500" cy="793500"/>
            </a:xfrm>
            <a:custGeom>
              <a:rect b="b" l="l" r="r" t="t"/>
              <a:pathLst>
                <a:path extrusionOk="0" h="31740" w="3174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5355650" y="3080150"/>
              <a:ext cx="836700" cy="808725"/>
            </a:xfrm>
            <a:custGeom>
              <a:rect b="b" l="l" r="r" t="t"/>
              <a:pathLst>
                <a:path extrusionOk="0" h="32349" w="33468">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5436750" y="3147400"/>
              <a:ext cx="674475" cy="674450"/>
            </a:xfrm>
            <a:custGeom>
              <a:rect b="b" l="l" r="r" t="t"/>
              <a:pathLst>
                <a:path extrusionOk="0" h="26978" w="26979">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5380700" y="3139875"/>
              <a:ext cx="786650" cy="689700"/>
            </a:xfrm>
            <a:custGeom>
              <a:rect b="b" l="l" r="r" t="t"/>
              <a:pathLst>
                <a:path extrusionOk="0" h="27588" w="31466">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5574875" y="3255600"/>
              <a:ext cx="352550" cy="456400"/>
            </a:xfrm>
            <a:custGeom>
              <a:rect b="b" l="l" r="r" t="t"/>
              <a:pathLst>
                <a:path extrusionOk="0" h="18256" w="14102">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5438475" y="3699350"/>
              <a:ext cx="15200" cy="65200"/>
            </a:xfrm>
            <a:custGeom>
              <a:rect b="b" l="l" r="r" t="t"/>
              <a:pathLst>
                <a:path extrusionOk="0" h="2608" w="608">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5473950" y="3749550"/>
              <a:ext cx="15150" cy="68175"/>
            </a:xfrm>
            <a:custGeom>
              <a:rect b="b" l="l" r="r" t="t"/>
              <a:pathLst>
                <a:path extrusionOk="0" h="2727" w="606">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5544825" y="3808650"/>
              <a:ext cx="15175" cy="65200"/>
            </a:xfrm>
            <a:custGeom>
              <a:rect b="b" l="l" r="r" t="t"/>
              <a:pathLst>
                <a:path extrusionOk="0" h="2608" w="607">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5645250" y="3858700"/>
              <a:ext cx="15175" cy="59475"/>
            </a:xfrm>
            <a:custGeom>
              <a:rect b="b" l="l" r="r" t="t"/>
              <a:pathLst>
                <a:path extrusionOk="0" h="2379" w="607">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5754550" y="3879550"/>
              <a:ext cx="15200" cy="35675"/>
            </a:xfrm>
            <a:custGeom>
              <a:rect b="b" l="l" r="r" t="t"/>
              <a:pathLst>
                <a:path extrusionOk="0" h="1427" w="608">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5970200" y="3838175"/>
              <a:ext cx="15175" cy="47500"/>
            </a:xfrm>
            <a:custGeom>
              <a:rect b="b" l="l" r="r" t="t"/>
              <a:pathLst>
                <a:path extrusionOk="0" h="1900" w="607">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6017450" y="3787950"/>
              <a:ext cx="15200" cy="65225"/>
            </a:xfrm>
            <a:custGeom>
              <a:rect b="b" l="l" r="r" t="t"/>
              <a:pathLst>
                <a:path extrusionOk="0" h="2609" w="608">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5377250" y="3058800"/>
              <a:ext cx="793500" cy="793500"/>
            </a:xfrm>
            <a:custGeom>
              <a:rect b="b" l="l" r="r" t="t"/>
              <a:pathLst>
                <a:path extrusionOk="0" h="31740" w="3174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5355650" y="3051300"/>
              <a:ext cx="879600" cy="808750"/>
            </a:xfrm>
            <a:custGeom>
              <a:rect b="b" l="l" r="r" t="t"/>
              <a:pathLst>
                <a:path extrusionOk="0" h="32350" w="35184">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5377250" y="3005725"/>
              <a:ext cx="793500" cy="793500"/>
            </a:xfrm>
            <a:custGeom>
              <a:rect b="b" l="l" r="r" t="t"/>
              <a:pathLst>
                <a:path extrusionOk="0" h="31740" w="3174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5355650" y="2998250"/>
              <a:ext cx="879600" cy="808725"/>
            </a:xfrm>
            <a:custGeom>
              <a:rect b="b" l="l" r="r" t="t"/>
              <a:pathLst>
                <a:path extrusionOk="0" h="32349" w="35184">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5436750" y="3065250"/>
              <a:ext cx="674500" cy="674475"/>
            </a:xfrm>
            <a:custGeom>
              <a:rect b="b" l="l" r="r" t="t"/>
              <a:pathLst>
                <a:path extrusionOk="0" h="26979" w="2698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5380675" y="3057575"/>
              <a:ext cx="786650" cy="689625"/>
            </a:xfrm>
            <a:custGeom>
              <a:rect b="b" l="l" r="r" t="t"/>
              <a:pathLst>
                <a:path extrusionOk="0" h="27585" w="31466">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5574875" y="3173450"/>
              <a:ext cx="352550" cy="456400"/>
            </a:xfrm>
            <a:custGeom>
              <a:rect b="b" l="l" r="r" t="t"/>
              <a:pathLst>
                <a:path extrusionOk="0" h="18256" w="14102">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5438475" y="3617225"/>
              <a:ext cx="15200" cy="65200"/>
            </a:xfrm>
            <a:custGeom>
              <a:rect b="b" l="l" r="r" t="t"/>
              <a:pathLst>
                <a:path extrusionOk="0" h="2608" w="608">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5473950" y="3667425"/>
              <a:ext cx="15150" cy="68200"/>
            </a:xfrm>
            <a:custGeom>
              <a:rect b="b" l="l" r="r" t="t"/>
              <a:pathLst>
                <a:path extrusionOk="0" h="2728" w="606">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5544725" y="3726150"/>
              <a:ext cx="15375" cy="65600"/>
            </a:xfrm>
            <a:custGeom>
              <a:rect b="b" l="l" r="r" t="t"/>
              <a:pathLst>
                <a:path extrusionOk="0" h="2624" w="615">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5645250" y="3776550"/>
              <a:ext cx="15175" cy="59500"/>
            </a:xfrm>
            <a:custGeom>
              <a:rect b="b" l="l" r="r" t="t"/>
              <a:pathLst>
                <a:path extrusionOk="0" h="2380" w="607">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5754550" y="3797425"/>
              <a:ext cx="15200" cy="35675"/>
            </a:xfrm>
            <a:custGeom>
              <a:rect b="b" l="l" r="r" t="t"/>
              <a:pathLst>
                <a:path extrusionOk="0" h="1427" w="608">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a:off x="5970100" y="3755725"/>
              <a:ext cx="15375" cy="47850"/>
            </a:xfrm>
            <a:custGeom>
              <a:rect b="b" l="l" r="r" t="t"/>
              <a:pathLst>
                <a:path extrusionOk="0" h="1914" w="615">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6017375" y="3705475"/>
              <a:ext cx="15350" cy="65600"/>
            </a:xfrm>
            <a:custGeom>
              <a:rect b="b" l="l" r="r" t="t"/>
              <a:pathLst>
                <a:path extrusionOk="0" h="2624" w="614">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5377250" y="2984800"/>
              <a:ext cx="793500" cy="793500"/>
            </a:xfrm>
            <a:custGeom>
              <a:rect b="b" l="l" r="r" t="t"/>
              <a:pathLst>
                <a:path extrusionOk="0" h="31740" w="3174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5355650" y="2977075"/>
              <a:ext cx="879600" cy="808725"/>
            </a:xfrm>
            <a:custGeom>
              <a:rect b="b" l="l" r="r" t="t"/>
              <a:pathLst>
                <a:path extrusionOk="0" h="32349" w="35184">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5377250" y="2931725"/>
              <a:ext cx="793500" cy="793500"/>
            </a:xfrm>
            <a:custGeom>
              <a:rect b="b" l="l" r="r" t="t"/>
              <a:pathLst>
                <a:path extrusionOk="0" h="31740" w="3174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5355650" y="2924000"/>
              <a:ext cx="879600" cy="808725"/>
            </a:xfrm>
            <a:custGeom>
              <a:rect b="b" l="l" r="r" t="t"/>
              <a:pathLst>
                <a:path extrusionOk="0" h="32349" w="35184">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5436750" y="2991250"/>
              <a:ext cx="674475" cy="674475"/>
            </a:xfrm>
            <a:custGeom>
              <a:rect b="b" l="l" r="r" t="t"/>
              <a:pathLst>
                <a:path extrusionOk="0" h="26979" w="26979">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5417250" y="2983550"/>
              <a:ext cx="713525" cy="689875"/>
            </a:xfrm>
            <a:custGeom>
              <a:rect b="b" l="l" r="r" t="t"/>
              <a:pathLst>
                <a:path extrusionOk="0" h="27595" w="28541">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5574875" y="3099450"/>
              <a:ext cx="352550" cy="456400"/>
            </a:xfrm>
            <a:custGeom>
              <a:rect b="b" l="l" r="r" t="t"/>
              <a:pathLst>
                <a:path extrusionOk="0" h="18256" w="14102">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5438375" y="3542850"/>
              <a:ext cx="15400" cy="65575"/>
            </a:xfrm>
            <a:custGeom>
              <a:rect b="b" l="l" r="r" t="t"/>
              <a:pathLst>
                <a:path extrusionOk="0" h="2623" w="616">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5473850" y="3593050"/>
              <a:ext cx="15350" cy="68525"/>
            </a:xfrm>
            <a:custGeom>
              <a:rect b="b" l="l" r="r" t="t"/>
              <a:pathLst>
                <a:path extrusionOk="0" h="2741" w="614">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a:off x="5544725" y="3652150"/>
              <a:ext cx="15375" cy="65600"/>
            </a:xfrm>
            <a:custGeom>
              <a:rect b="b" l="l" r="r" t="t"/>
              <a:pathLst>
                <a:path extrusionOk="0" h="2624" w="615">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5645250" y="3702550"/>
              <a:ext cx="15175" cy="59500"/>
            </a:xfrm>
            <a:custGeom>
              <a:rect b="b" l="l" r="r" t="t"/>
              <a:pathLst>
                <a:path extrusionOk="0" h="2380" w="607">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5754450" y="3723050"/>
              <a:ext cx="15400" cy="36050"/>
            </a:xfrm>
            <a:custGeom>
              <a:rect b="b" l="l" r="r" t="t"/>
              <a:pathLst>
                <a:path extrusionOk="0" h="1442" w="616">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p:cNvSpPr/>
            <p:nvPr/>
          </p:nvSpPr>
          <p:spPr>
            <a:xfrm>
              <a:off x="5970100" y="3681675"/>
              <a:ext cx="15375" cy="47850"/>
            </a:xfrm>
            <a:custGeom>
              <a:rect b="b" l="l" r="r" t="t"/>
              <a:pathLst>
                <a:path extrusionOk="0" h="1914" w="615">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a:off x="6017475" y="3631825"/>
              <a:ext cx="15175" cy="65225"/>
            </a:xfrm>
            <a:custGeom>
              <a:rect b="b" l="l" r="r" t="t"/>
              <a:pathLst>
                <a:path extrusionOk="0" h="2609" w="607">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5377250" y="2910800"/>
              <a:ext cx="793500" cy="793500"/>
            </a:xfrm>
            <a:custGeom>
              <a:rect b="b" l="l" r="r" t="t"/>
              <a:pathLst>
                <a:path extrusionOk="0" h="31740" w="3174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5355650" y="2903300"/>
              <a:ext cx="879600" cy="808725"/>
            </a:xfrm>
            <a:custGeom>
              <a:rect b="b" l="l" r="r" t="t"/>
              <a:pathLst>
                <a:path extrusionOk="0" h="32349" w="35184">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5377250" y="2857725"/>
              <a:ext cx="793500" cy="793500"/>
            </a:xfrm>
            <a:custGeom>
              <a:rect b="b" l="l" r="r" t="t"/>
              <a:pathLst>
                <a:path extrusionOk="0" h="31740" w="3174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5355650" y="2850000"/>
              <a:ext cx="836700" cy="808725"/>
            </a:xfrm>
            <a:custGeom>
              <a:rect b="b" l="l" r="r" t="t"/>
              <a:pathLst>
                <a:path extrusionOk="0" h="32349" w="33468">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5436750" y="2917250"/>
              <a:ext cx="674500" cy="674475"/>
            </a:xfrm>
            <a:custGeom>
              <a:rect b="b" l="l" r="r" t="t"/>
              <a:pathLst>
                <a:path extrusionOk="0" h="26979" w="2698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5380675" y="2909550"/>
              <a:ext cx="769400" cy="689875"/>
            </a:xfrm>
            <a:custGeom>
              <a:rect b="b" l="l" r="r" t="t"/>
              <a:pathLst>
                <a:path extrusionOk="0" h="27595" w="30776">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5574875" y="3025450"/>
              <a:ext cx="352550" cy="456400"/>
            </a:xfrm>
            <a:custGeom>
              <a:rect b="b" l="l" r="r" t="t"/>
              <a:pathLst>
                <a:path extrusionOk="0" h="18256" w="14102">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5438475" y="3469225"/>
              <a:ext cx="15200" cy="65200"/>
            </a:xfrm>
            <a:custGeom>
              <a:rect b="b" l="l" r="r" t="t"/>
              <a:pathLst>
                <a:path extrusionOk="0" h="2608" w="608">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5473950" y="3519425"/>
              <a:ext cx="15150" cy="68150"/>
            </a:xfrm>
            <a:custGeom>
              <a:rect b="b" l="l" r="r" t="t"/>
              <a:pathLst>
                <a:path extrusionOk="0" h="2726" w="606">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5544825" y="3578500"/>
              <a:ext cx="15175" cy="65200"/>
            </a:xfrm>
            <a:custGeom>
              <a:rect b="b" l="l" r="r" t="t"/>
              <a:pathLst>
                <a:path extrusionOk="0" h="2608" w="607">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5645250" y="3628550"/>
              <a:ext cx="15175" cy="59475"/>
            </a:xfrm>
            <a:custGeom>
              <a:rect b="b" l="l" r="r" t="t"/>
              <a:pathLst>
                <a:path extrusionOk="0" h="2379" w="607">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5754450" y="3649050"/>
              <a:ext cx="15400" cy="36050"/>
            </a:xfrm>
            <a:custGeom>
              <a:rect b="b" l="l" r="r" t="t"/>
              <a:pathLst>
                <a:path extrusionOk="0" h="1442" w="616">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5970200" y="3608025"/>
              <a:ext cx="15175" cy="47500"/>
            </a:xfrm>
            <a:custGeom>
              <a:rect b="b" l="l" r="r" t="t"/>
              <a:pathLst>
                <a:path extrusionOk="0" h="1900" w="607">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6017450" y="3557825"/>
              <a:ext cx="15200" cy="65200"/>
            </a:xfrm>
            <a:custGeom>
              <a:rect b="b" l="l" r="r" t="t"/>
              <a:pathLst>
                <a:path extrusionOk="0" h="2608" w="608">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5377250" y="2836800"/>
              <a:ext cx="793500" cy="793500"/>
            </a:xfrm>
            <a:custGeom>
              <a:rect b="b" l="l" r="r" t="t"/>
              <a:pathLst>
                <a:path extrusionOk="0" h="31740" w="3174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5355650" y="2829050"/>
              <a:ext cx="879600" cy="808700"/>
            </a:xfrm>
            <a:custGeom>
              <a:rect b="b" l="l" r="r" t="t"/>
              <a:pathLst>
                <a:path extrusionOk="0" h="32348" w="35184">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5377250" y="2783725"/>
              <a:ext cx="793500" cy="793500"/>
            </a:xfrm>
            <a:custGeom>
              <a:rect b="b" l="l" r="r" t="t"/>
              <a:pathLst>
                <a:path extrusionOk="0" h="31740" w="3174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5355650" y="2776225"/>
              <a:ext cx="879600" cy="808725"/>
            </a:xfrm>
            <a:custGeom>
              <a:rect b="b" l="l" r="r" t="t"/>
              <a:pathLst>
                <a:path extrusionOk="0" h="32349" w="35184">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5755300" y="2888275"/>
              <a:ext cx="403550" cy="629475"/>
            </a:xfrm>
            <a:custGeom>
              <a:rect b="b" l="l" r="r" t="t"/>
              <a:pathLst>
                <a:path extrusionOk="0" h="25179" w="16142">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5747525" y="2880675"/>
              <a:ext cx="419800" cy="644650"/>
            </a:xfrm>
            <a:custGeom>
              <a:rect b="b" l="l" r="r" t="t"/>
              <a:pathLst>
                <a:path extrusionOk="0" h="25786" w="16792">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5597650" y="3467900"/>
              <a:ext cx="127000" cy="46275"/>
            </a:xfrm>
            <a:custGeom>
              <a:rect b="b" l="l" r="r" t="t"/>
              <a:pathLst>
                <a:path extrusionOk="0" h="1851" w="5080">
                  <a:moveTo>
                    <a:pt x="1" y="1"/>
                  </a:moveTo>
                  <a:lnTo>
                    <a:pt x="1" y="1"/>
                  </a:lnTo>
                  <a:cubicBezTo>
                    <a:pt x="1550" y="954"/>
                    <a:pt x="3278" y="1585"/>
                    <a:pt x="5080" y="185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5589050" y="3460375"/>
              <a:ext cx="143425" cy="61375"/>
            </a:xfrm>
            <a:custGeom>
              <a:rect b="b" l="l" r="r" t="t"/>
              <a:pathLst>
                <a:path extrusionOk="0" h="2455" w="5737">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5398900" y="2843200"/>
              <a:ext cx="510800" cy="592300"/>
            </a:xfrm>
            <a:custGeom>
              <a:rect b="b" l="l" r="r" t="t"/>
              <a:pathLst>
                <a:path extrusionOk="0" h="23692" w="20432">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5391275" y="2835750"/>
              <a:ext cx="526700" cy="607350"/>
            </a:xfrm>
            <a:custGeom>
              <a:rect b="b" l="l" r="r" t="t"/>
              <a:pathLst>
                <a:path extrusionOk="0" h="24294" w="21068">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5574875" y="2951425"/>
              <a:ext cx="352550" cy="456425"/>
            </a:xfrm>
            <a:custGeom>
              <a:rect b="b" l="l" r="r" t="t"/>
              <a:pathLst>
                <a:path extrusionOk="0" h="18257" w="14102">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5438375" y="3394850"/>
              <a:ext cx="15400" cy="65575"/>
            </a:xfrm>
            <a:custGeom>
              <a:rect b="b" l="l" r="r" t="t"/>
              <a:pathLst>
                <a:path extrusionOk="0" h="2623" w="616">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5473950" y="3445425"/>
              <a:ext cx="15150" cy="68150"/>
            </a:xfrm>
            <a:custGeom>
              <a:rect b="b" l="l" r="r" t="t"/>
              <a:pathLst>
                <a:path extrusionOk="0" h="2726" w="606">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5544825" y="3504500"/>
              <a:ext cx="15175" cy="65200"/>
            </a:xfrm>
            <a:custGeom>
              <a:rect b="b" l="l" r="r" t="t"/>
              <a:pathLst>
                <a:path extrusionOk="0" h="2608" w="607">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5645250" y="3554550"/>
              <a:ext cx="15175" cy="59475"/>
            </a:xfrm>
            <a:custGeom>
              <a:rect b="b" l="l" r="r" t="t"/>
              <a:pathLst>
                <a:path extrusionOk="0" h="2379" w="607">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5754550" y="3575375"/>
              <a:ext cx="15200" cy="35675"/>
            </a:xfrm>
            <a:custGeom>
              <a:rect b="b" l="l" r="r" t="t"/>
              <a:pathLst>
                <a:path extrusionOk="0" h="1427" w="608">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5970100" y="3533675"/>
              <a:ext cx="15375" cy="47850"/>
            </a:xfrm>
            <a:custGeom>
              <a:rect b="b" l="l" r="r" t="t"/>
              <a:pathLst>
                <a:path extrusionOk="0" h="1914" w="615">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6017375" y="3483475"/>
              <a:ext cx="15350" cy="65550"/>
            </a:xfrm>
            <a:custGeom>
              <a:rect b="b" l="l" r="r" t="t"/>
              <a:pathLst>
                <a:path extrusionOk="0" h="2622" w="614">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6052025" y="3816525"/>
              <a:ext cx="793500" cy="793500"/>
            </a:xfrm>
            <a:custGeom>
              <a:rect b="b" l="l" r="r" t="t"/>
              <a:pathLst>
                <a:path extrusionOk="0" h="31740" w="3174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5987550" y="3808800"/>
              <a:ext cx="922450" cy="808675"/>
            </a:xfrm>
            <a:custGeom>
              <a:rect b="b" l="l" r="r" t="t"/>
              <a:pathLst>
                <a:path extrusionOk="0" h="32347" w="36898">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6052050" y="3763475"/>
              <a:ext cx="793475" cy="793475"/>
            </a:xfrm>
            <a:custGeom>
              <a:rect b="b" l="l" r="r" t="t"/>
              <a:pathLst>
                <a:path extrusionOk="0" h="31739" w="31739">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6000750" y="3755825"/>
              <a:ext cx="896075" cy="808875"/>
            </a:xfrm>
            <a:custGeom>
              <a:rect b="b" l="l" r="r" t="t"/>
              <a:pathLst>
                <a:path extrusionOk="0" h="32355" w="35843">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6111525" y="3822975"/>
              <a:ext cx="674500" cy="674475"/>
            </a:xfrm>
            <a:custGeom>
              <a:rect b="b" l="l" r="r" t="t"/>
              <a:pathLst>
                <a:path extrusionOk="0" h="26979" w="2698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6091875" y="3815250"/>
              <a:ext cx="713825" cy="689925"/>
            </a:xfrm>
            <a:custGeom>
              <a:rect b="b" l="l" r="r" t="t"/>
              <a:pathLst>
                <a:path extrusionOk="0" h="27597" w="28553">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6271025" y="3916275"/>
              <a:ext cx="328225" cy="505750"/>
            </a:xfrm>
            <a:custGeom>
              <a:rect b="b" l="l" r="r" t="t"/>
              <a:pathLst>
                <a:path extrusionOk="0" h="20230" w="13129">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6113125" y="4374575"/>
              <a:ext cx="15400" cy="65575"/>
            </a:xfrm>
            <a:custGeom>
              <a:rect b="b" l="l" r="r" t="t"/>
              <a:pathLst>
                <a:path extrusionOk="0" h="2623" w="616">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6148625" y="4424800"/>
              <a:ext cx="15350" cy="68525"/>
            </a:xfrm>
            <a:custGeom>
              <a:rect b="b" l="l" r="r" t="t"/>
              <a:pathLst>
                <a:path extrusionOk="0" h="2741" w="614">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6219500" y="4483875"/>
              <a:ext cx="15375" cy="65575"/>
            </a:xfrm>
            <a:custGeom>
              <a:rect b="b" l="l" r="r" t="t"/>
              <a:pathLst>
                <a:path extrusionOk="0" h="2623" w="615">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6319950" y="4534075"/>
              <a:ext cx="15375" cy="59675"/>
            </a:xfrm>
            <a:custGeom>
              <a:rect b="b" l="l" r="r" t="t"/>
              <a:pathLst>
                <a:path extrusionOk="0" h="2387" w="615">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6429225" y="4554800"/>
              <a:ext cx="15375" cy="36025"/>
            </a:xfrm>
            <a:custGeom>
              <a:rect b="b" l="l" r="r" t="t"/>
              <a:pathLst>
                <a:path extrusionOk="0" h="1441" w="615">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6644875" y="4513450"/>
              <a:ext cx="15350" cy="47850"/>
            </a:xfrm>
            <a:custGeom>
              <a:rect b="b" l="l" r="r" t="t"/>
              <a:pathLst>
                <a:path extrusionOk="0" h="1914" w="614">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6692250" y="4463375"/>
              <a:ext cx="15150" cy="65400"/>
            </a:xfrm>
            <a:custGeom>
              <a:rect b="b" l="l" r="r" t="t"/>
              <a:pathLst>
                <a:path extrusionOk="0" h="2616" w="606">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5996025" y="3741750"/>
              <a:ext cx="905525" cy="793600"/>
            </a:xfrm>
            <a:custGeom>
              <a:rect b="b" l="l" r="r" t="t"/>
              <a:pathLst>
                <a:path extrusionOk="0" h="31744" w="36221">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5987575" y="3734050"/>
              <a:ext cx="922425" cy="808725"/>
            </a:xfrm>
            <a:custGeom>
              <a:rect b="b" l="l" r="r" t="t"/>
              <a:pathLst>
                <a:path extrusionOk="0" h="32349" w="36897">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6052050" y="3688750"/>
              <a:ext cx="793475" cy="793450"/>
            </a:xfrm>
            <a:custGeom>
              <a:rect b="b" l="l" r="r" t="t"/>
              <a:pathLst>
                <a:path extrusionOk="0" h="31738" w="31739">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6000750" y="3681150"/>
              <a:ext cx="866550" cy="808800"/>
            </a:xfrm>
            <a:custGeom>
              <a:rect b="b" l="l" r="r" t="t"/>
              <a:pathLst>
                <a:path extrusionOk="0" h="32352" w="34662">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6647425" y="3812950"/>
              <a:ext cx="147300" cy="413175"/>
            </a:xfrm>
            <a:custGeom>
              <a:rect b="b" l="l" r="r" t="t"/>
              <a:pathLst>
                <a:path extrusionOk="0" h="16527" w="5892">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6638825" y="3805375"/>
              <a:ext cx="163750" cy="428300"/>
            </a:xfrm>
            <a:custGeom>
              <a:rect b="b" l="l" r="r" t="t"/>
              <a:pathLst>
                <a:path extrusionOk="0" h="17132" w="655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6075000" y="3748150"/>
              <a:ext cx="656725" cy="674650"/>
            </a:xfrm>
            <a:custGeom>
              <a:rect b="b" l="l" r="r" t="t"/>
              <a:pathLst>
                <a:path extrusionOk="0" h="26986" w="26269">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6066675" y="3740500"/>
              <a:ext cx="673775" cy="689825"/>
            </a:xfrm>
            <a:custGeom>
              <a:rect b="b" l="l" r="r" t="t"/>
              <a:pathLst>
                <a:path extrusionOk="0" h="27593" w="26951">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6271025" y="3841550"/>
              <a:ext cx="328225" cy="505750"/>
            </a:xfrm>
            <a:custGeom>
              <a:rect b="b" l="l" r="r" t="t"/>
              <a:pathLst>
                <a:path extrusionOk="0" h="20230" w="13129">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6113225" y="4300200"/>
              <a:ext cx="15200" cy="65200"/>
            </a:xfrm>
            <a:custGeom>
              <a:rect b="b" l="l" r="r" t="t"/>
              <a:pathLst>
                <a:path extrusionOk="0" h="2608" w="608">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6148625" y="4350075"/>
              <a:ext cx="15350" cy="68525"/>
            </a:xfrm>
            <a:custGeom>
              <a:rect b="b" l="l" r="r" t="t"/>
              <a:pathLst>
                <a:path extrusionOk="0" h="2741" w="614">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6219575" y="4409475"/>
              <a:ext cx="15200" cy="65250"/>
            </a:xfrm>
            <a:custGeom>
              <a:rect b="b" l="l" r="r" t="t"/>
              <a:pathLst>
                <a:path extrusionOk="0" h="2610" w="608">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6320050" y="4459725"/>
              <a:ext cx="15175" cy="59300"/>
            </a:xfrm>
            <a:custGeom>
              <a:rect b="b" l="l" r="r" t="t"/>
              <a:pathLst>
                <a:path extrusionOk="0" h="2372" w="607">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6429225" y="4480050"/>
              <a:ext cx="15375" cy="36025"/>
            </a:xfrm>
            <a:custGeom>
              <a:rect b="b" l="l" r="r" t="t"/>
              <a:pathLst>
                <a:path extrusionOk="0" h="1441" w="615">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6644975" y="4439050"/>
              <a:ext cx="15150" cy="47500"/>
            </a:xfrm>
            <a:custGeom>
              <a:rect b="b" l="l" r="r" t="t"/>
              <a:pathLst>
                <a:path extrusionOk="0" h="1900" w="606">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6692250" y="4388650"/>
              <a:ext cx="15150" cy="65400"/>
            </a:xfrm>
            <a:custGeom>
              <a:rect b="b" l="l" r="r" t="t"/>
              <a:pathLst>
                <a:path extrusionOk="0" h="2616" w="606">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5411225" y="4030375"/>
              <a:ext cx="793500" cy="793500"/>
            </a:xfrm>
            <a:custGeom>
              <a:rect b="b" l="l" r="r" t="t"/>
              <a:pathLst>
                <a:path extrusionOk="0" h="31740" w="3174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5389625" y="4022600"/>
              <a:ext cx="879575" cy="808975"/>
            </a:xfrm>
            <a:custGeom>
              <a:rect b="b" l="l" r="r" t="t"/>
              <a:pathLst>
                <a:path extrusionOk="0" h="32359" w="35183">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5411225" y="3977300"/>
              <a:ext cx="793500" cy="793500"/>
            </a:xfrm>
            <a:custGeom>
              <a:rect b="b" l="l" r="r" t="t"/>
              <a:pathLst>
                <a:path extrusionOk="0" h="31740" w="3174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5389625" y="3969800"/>
              <a:ext cx="879575" cy="808700"/>
            </a:xfrm>
            <a:custGeom>
              <a:rect b="b" l="l" r="r" t="t"/>
              <a:pathLst>
                <a:path extrusionOk="0" h="32348" w="35183">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5951900" y="4069050"/>
              <a:ext cx="240925" cy="604575"/>
            </a:xfrm>
            <a:custGeom>
              <a:rect b="b" l="l" r="r" t="t"/>
              <a:pathLst>
                <a:path extrusionOk="0" h="24183" w="9637">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5943275" y="4061450"/>
              <a:ext cx="221475" cy="619725"/>
            </a:xfrm>
            <a:custGeom>
              <a:rect b="b" l="l" r="r" t="t"/>
              <a:pathLst>
                <a:path extrusionOk="0" h="24789" w="8859">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5804475" y="4695475"/>
              <a:ext cx="105525" cy="15850"/>
            </a:xfrm>
            <a:custGeom>
              <a:rect b="b" l="l" r="r" t="t"/>
              <a:pathLst>
                <a:path extrusionOk="0" h="634" w="4221">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5797025" y="4687900"/>
              <a:ext cx="121475" cy="31000"/>
            </a:xfrm>
            <a:custGeom>
              <a:rect b="b" l="l" r="r" t="t"/>
              <a:pathLst>
                <a:path extrusionOk="0" h="1240" w="4859">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5631600" y="4661475"/>
              <a:ext cx="124425" cy="45875"/>
            </a:xfrm>
            <a:custGeom>
              <a:rect b="b" l="l" r="r" t="t"/>
              <a:pathLst>
                <a:path extrusionOk="0" h="1835" w="4977">
                  <a:moveTo>
                    <a:pt x="1" y="1"/>
                  </a:moveTo>
                  <a:lnTo>
                    <a:pt x="1" y="1"/>
                  </a:lnTo>
                  <a:cubicBezTo>
                    <a:pt x="1522" y="936"/>
                    <a:pt x="3212" y="1559"/>
                    <a:pt x="4977" y="1834"/>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5623050" y="4653925"/>
              <a:ext cx="140825" cy="61000"/>
            </a:xfrm>
            <a:custGeom>
              <a:rect b="b" l="l" r="r" t="t"/>
              <a:pathLst>
                <a:path extrusionOk="0" h="2440" w="5633">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5442950" y="4036750"/>
              <a:ext cx="459775" cy="552975"/>
            </a:xfrm>
            <a:custGeom>
              <a:rect b="b" l="l" r="r" t="t"/>
              <a:pathLst>
                <a:path extrusionOk="0" h="22119" w="18391">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5436700" y="4029175"/>
              <a:ext cx="474300" cy="568125"/>
            </a:xfrm>
            <a:custGeom>
              <a:rect b="b" l="l" r="r" t="t"/>
              <a:pathLst>
                <a:path extrusionOk="0" h="22725" w="18972">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5608850" y="4144975"/>
              <a:ext cx="352525" cy="456450"/>
            </a:xfrm>
            <a:custGeom>
              <a:rect b="b" l="l" r="r" t="t"/>
              <a:pathLst>
                <a:path extrusionOk="0" h="18258" w="14101">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5472350" y="4588375"/>
              <a:ext cx="15350" cy="65600"/>
            </a:xfrm>
            <a:custGeom>
              <a:rect b="b" l="l" r="r" t="t"/>
              <a:pathLst>
                <a:path extrusionOk="0" h="2624" w="614">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a:off x="5507800" y="4638625"/>
              <a:ext cx="15350" cy="68525"/>
            </a:xfrm>
            <a:custGeom>
              <a:rect b="b" l="l" r="r" t="t"/>
              <a:pathLst>
                <a:path extrusionOk="0" h="2741" w="614">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5578700" y="4697725"/>
              <a:ext cx="15375" cy="65550"/>
            </a:xfrm>
            <a:custGeom>
              <a:rect b="b" l="l" r="r" t="t"/>
              <a:pathLst>
                <a:path extrusionOk="0" h="2622" w="615">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5679150" y="4747925"/>
              <a:ext cx="15350" cy="59650"/>
            </a:xfrm>
            <a:custGeom>
              <a:rect b="b" l="l" r="r" t="t"/>
              <a:pathLst>
                <a:path extrusionOk="0" h="2386" w="614">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5788525" y="4768775"/>
              <a:ext cx="15175" cy="35875"/>
            </a:xfrm>
            <a:custGeom>
              <a:rect b="b" l="l" r="r" t="t"/>
              <a:pathLst>
                <a:path extrusionOk="0" h="1435" w="607">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a:off x="6004150" y="4727400"/>
              <a:ext cx="15200" cy="47700"/>
            </a:xfrm>
            <a:custGeom>
              <a:rect b="b" l="l" r="r" t="t"/>
              <a:pathLst>
                <a:path extrusionOk="0" h="1908" w="608">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a:off x="6051425" y="4677375"/>
              <a:ext cx="15175" cy="65200"/>
            </a:xfrm>
            <a:custGeom>
              <a:rect b="b" l="l" r="r" t="t"/>
              <a:pathLst>
                <a:path extrusionOk="0" h="2608" w="607">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3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SOLUTIONS</a:t>
            </a:r>
            <a:endParaRPr/>
          </a:p>
        </p:txBody>
      </p:sp>
      <p:sp>
        <p:nvSpPr>
          <p:cNvPr id="1005" name="Google Shape;1005;p33"/>
          <p:cNvSpPr txBox="1"/>
          <p:nvPr>
            <p:ph idx="1" type="body"/>
          </p:nvPr>
        </p:nvSpPr>
        <p:spPr>
          <a:xfrm>
            <a:off x="3132375" y="3508225"/>
            <a:ext cx="3070200" cy="114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a:t>
            </a:r>
            <a:r>
              <a:rPr lang="en"/>
              <a:t>n AI powered contract analytics platform that identifies</a:t>
            </a:r>
            <a:endParaRPr/>
          </a:p>
          <a:p>
            <a:pPr indent="0" lvl="0" marL="0" rtl="0" algn="l">
              <a:lnSpc>
                <a:spcPct val="115000"/>
              </a:lnSpc>
              <a:spcBef>
                <a:spcPts val="0"/>
              </a:spcBef>
              <a:spcAft>
                <a:spcPts val="0"/>
              </a:spcAft>
              <a:buClr>
                <a:schemeClr val="dk1"/>
              </a:buClr>
              <a:buSzPts val="1100"/>
              <a:buFont typeface="Arial"/>
              <a:buNone/>
            </a:pPr>
            <a:r>
              <a:rPr lang="en"/>
              <a:t>critical information from legal contracts and flags potentially risky clauses or language</a:t>
            </a:r>
            <a:endParaRPr/>
          </a:p>
          <a:p>
            <a:pPr indent="0" lvl="0" marL="0" rtl="0" algn="ctr">
              <a:spcBef>
                <a:spcPts val="0"/>
              </a:spcBef>
              <a:spcAft>
                <a:spcPts val="1600"/>
              </a:spcAft>
              <a:buNone/>
            </a:pPr>
            <a:r>
              <a:t/>
            </a:r>
            <a:endParaRPr/>
          </a:p>
        </p:txBody>
      </p:sp>
      <p:sp>
        <p:nvSpPr>
          <p:cNvPr id="1006" name="Google Shape;1006;p33"/>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Seal</a:t>
            </a:r>
            <a:endParaRPr/>
          </a:p>
        </p:txBody>
      </p:sp>
      <p:sp>
        <p:nvSpPr>
          <p:cNvPr id="1007" name="Google Shape;1007;p33"/>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AI-powered contract review platform that identifies risky clauses in legal contracts.</a:t>
            </a:r>
            <a:endParaRPr/>
          </a:p>
        </p:txBody>
      </p:sp>
      <p:sp>
        <p:nvSpPr>
          <p:cNvPr id="1008" name="Google Shape;1008;p33"/>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LexCheck</a:t>
            </a:r>
            <a:endParaRPr/>
          </a:p>
        </p:txBody>
      </p:sp>
      <p:sp>
        <p:nvSpPr>
          <p:cNvPr id="1009" name="Google Shape;1009;p33"/>
          <p:cNvSpPr txBox="1"/>
          <p:nvPr>
            <p:ph idx="5" type="body"/>
          </p:nvPr>
        </p:nvSpPr>
        <p:spPr>
          <a:xfrm>
            <a:off x="6094775" y="3508225"/>
            <a:ext cx="2706000" cy="139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An AI-powered contract management platform that uses natural language processing to extract key information from legal contracts. ETC…</a:t>
            </a:r>
            <a:endParaRPr/>
          </a:p>
        </p:txBody>
      </p:sp>
      <p:sp>
        <p:nvSpPr>
          <p:cNvPr id="1010" name="Google Shape;1010;p33"/>
          <p:cNvSpPr txBox="1"/>
          <p:nvPr>
            <p:ph idx="6" type="title"/>
          </p:nvPr>
        </p:nvSpPr>
        <p:spPr>
          <a:xfrm>
            <a:off x="628572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Evisort</a:t>
            </a:r>
            <a:endParaRPr/>
          </a:p>
        </p:txBody>
      </p:sp>
      <p:grpSp>
        <p:nvGrpSpPr>
          <p:cNvPr id="1011" name="Google Shape;1011;p33"/>
          <p:cNvGrpSpPr/>
          <p:nvPr/>
        </p:nvGrpSpPr>
        <p:grpSpPr>
          <a:xfrm>
            <a:off x="6881837" y="1926712"/>
            <a:ext cx="639868" cy="685078"/>
            <a:chOff x="7055134" y="2919170"/>
            <a:chExt cx="290321" cy="310820"/>
          </a:xfrm>
        </p:grpSpPr>
        <p:sp>
          <p:nvSpPr>
            <p:cNvPr id="1012" name="Google Shape;1012;p33"/>
            <p:cNvSpPr/>
            <p:nvPr/>
          </p:nvSpPr>
          <p:spPr>
            <a:xfrm>
              <a:off x="7102497" y="2970989"/>
              <a:ext cx="191044" cy="259001"/>
            </a:xfrm>
            <a:custGeom>
              <a:rect b="b" l="l" r="r" t="t"/>
              <a:pathLst>
                <a:path extrusionOk="0" h="8137" w="6002">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3"/>
            <p:cNvSpPr/>
            <p:nvPr/>
          </p:nvSpPr>
          <p:spPr>
            <a:xfrm>
              <a:off x="7304872" y="3059413"/>
              <a:ext cx="40583" cy="9485"/>
            </a:xfrm>
            <a:custGeom>
              <a:rect b="b" l="l" r="r" t="t"/>
              <a:pathLst>
                <a:path extrusionOk="0" h="298" w="1275">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a:off x="7055134" y="3059413"/>
              <a:ext cx="41347" cy="9485"/>
            </a:xfrm>
            <a:custGeom>
              <a:rect b="b" l="l" r="r" t="t"/>
              <a:pathLst>
                <a:path extrusionOk="0" h="298" w="1299">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7195727" y="2919170"/>
              <a:ext cx="9517" cy="40583"/>
            </a:xfrm>
            <a:custGeom>
              <a:rect b="b" l="l" r="r" t="t"/>
              <a:pathLst>
                <a:path extrusionOk="0" h="1275" w="299">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a:off x="7185128" y="3007116"/>
              <a:ext cx="30334" cy="92880"/>
            </a:xfrm>
            <a:custGeom>
              <a:rect b="b" l="l" r="r" t="t"/>
              <a:pathLst>
                <a:path extrusionOk="0" h="2918" w="953">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a:off x="7187770" y="3111328"/>
              <a:ext cx="25814" cy="25814"/>
            </a:xfrm>
            <a:custGeom>
              <a:rect b="b" l="l" r="r" t="t"/>
              <a:pathLst>
                <a:path extrusionOk="0" h="811" w="811">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7249552" y="2951477"/>
              <a:ext cx="18971" cy="23077"/>
            </a:xfrm>
            <a:custGeom>
              <a:rect b="b" l="l" r="r" t="t"/>
              <a:pathLst>
                <a:path extrusionOk="0" h="725" w="596">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7132831" y="3153852"/>
              <a:ext cx="18589" cy="22695"/>
            </a:xfrm>
            <a:custGeom>
              <a:rect b="b" l="l" r="r" t="t"/>
              <a:pathLst>
                <a:path extrusionOk="0" h="713" w="584">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3"/>
            <p:cNvSpPr/>
            <p:nvPr/>
          </p:nvSpPr>
          <p:spPr>
            <a:xfrm>
              <a:off x="7132449" y="2951477"/>
              <a:ext cx="18971" cy="23077"/>
            </a:xfrm>
            <a:custGeom>
              <a:rect b="b" l="l" r="r" t="t"/>
              <a:pathLst>
                <a:path extrusionOk="0" h="725" w="596">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3"/>
            <p:cNvSpPr/>
            <p:nvPr/>
          </p:nvSpPr>
          <p:spPr>
            <a:xfrm>
              <a:off x="7249552" y="3153852"/>
              <a:ext cx="18971" cy="22695"/>
            </a:xfrm>
            <a:custGeom>
              <a:rect b="b" l="l" r="r" t="t"/>
              <a:pathLst>
                <a:path extrusionOk="0" h="713" w="596">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3"/>
            <p:cNvSpPr/>
            <p:nvPr/>
          </p:nvSpPr>
          <p:spPr>
            <a:xfrm>
              <a:off x="7289721" y="3113969"/>
              <a:ext cx="24286" cy="17093"/>
            </a:xfrm>
            <a:custGeom>
              <a:rect b="b" l="l" r="r" t="t"/>
              <a:pathLst>
                <a:path extrusionOk="0" h="537" w="763">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3"/>
            <p:cNvSpPr/>
            <p:nvPr/>
          </p:nvSpPr>
          <p:spPr>
            <a:xfrm>
              <a:off x="7086964" y="2996931"/>
              <a:ext cx="24668" cy="17411"/>
            </a:xfrm>
            <a:custGeom>
              <a:rect b="b" l="l" r="r" t="t"/>
              <a:pathLst>
                <a:path extrusionOk="0" h="547" w="775">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a:off x="7289339" y="2996931"/>
              <a:ext cx="24668" cy="17411"/>
            </a:xfrm>
            <a:custGeom>
              <a:rect b="b" l="l" r="r" t="t"/>
              <a:pathLst>
                <a:path extrusionOk="0" h="547" w="775">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a:off x="7086964" y="3113587"/>
              <a:ext cx="24668" cy="17093"/>
            </a:xfrm>
            <a:custGeom>
              <a:rect b="b" l="l" r="r" t="t"/>
              <a:pathLst>
                <a:path extrusionOk="0" h="537" w="775">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33"/>
          <p:cNvGrpSpPr/>
          <p:nvPr/>
        </p:nvGrpSpPr>
        <p:grpSpPr>
          <a:xfrm>
            <a:off x="1604013" y="2015763"/>
            <a:ext cx="676401" cy="506963"/>
            <a:chOff x="1817317" y="2480330"/>
            <a:chExt cx="350958" cy="263043"/>
          </a:xfrm>
        </p:grpSpPr>
        <p:sp>
          <p:nvSpPr>
            <p:cNvPr id="1027" name="Google Shape;1027;p33"/>
            <p:cNvSpPr/>
            <p:nvPr/>
          </p:nvSpPr>
          <p:spPr>
            <a:xfrm>
              <a:off x="1817317" y="2480330"/>
              <a:ext cx="350958" cy="191426"/>
            </a:xfrm>
            <a:custGeom>
              <a:rect b="b" l="l" r="r" t="t"/>
              <a:pathLst>
                <a:path extrusionOk="0" h="6014" w="11026">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3"/>
            <p:cNvSpPr/>
            <p:nvPr/>
          </p:nvSpPr>
          <p:spPr>
            <a:xfrm>
              <a:off x="1926844" y="2568626"/>
              <a:ext cx="131140" cy="174747"/>
            </a:xfrm>
            <a:custGeom>
              <a:rect b="b" l="l" r="r" t="t"/>
              <a:pathLst>
                <a:path extrusionOk="0" h="5490" w="412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3"/>
            <p:cNvSpPr/>
            <p:nvPr/>
          </p:nvSpPr>
          <p:spPr>
            <a:xfrm>
              <a:off x="1965485" y="2639893"/>
              <a:ext cx="55002" cy="70885"/>
            </a:xfrm>
            <a:custGeom>
              <a:rect b="b" l="l" r="r" t="t"/>
              <a:pathLst>
                <a:path extrusionOk="0" h="2227" w="1728">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a:off x="1965103" y="2503406"/>
              <a:ext cx="43989" cy="31162"/>
            </a:xfrm>
            <a:custGeom>
              <a:rect b="b" l="l" r="r" t="t"/>
              <a:pathLst>
                <a:path extrusionOk="0" h="979" w="1382">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a:off x="2052668" y="2537369"/>
              <a:ext cx="34504" cy="30175"/>
            </a:xfrm>
            <a:custGeom>
              <a:rect b="b" l="l" r="r" t="t"/>
              <a:pathLst>
                <a:path extrusionOk="0" h="948" w="1084">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33"/>
          <p:cNvGrpSpPr/>
          <p:nvPr/>
        </p:nvGrpSpPr>
        <p:grpSpPr>
          <a:xfrm>
            <a:off x="4256808" y="2002241"/>
            <a:ext cx="630391" cy="534017"/>
            <a:chOff x="2770052" y="2009628"/>
            <a:chExt cx="327085" cy="277080"/>
          </a:xfrm>
        </p:grpSpPr>
        <p:sp>
          <p:nvSpPr>
            <p:cNvPr id="1033" name="Google Shape;1033;p33"/>
            <p:cNvSpPr/>
            <p:nvPr/>
          </p:nvSpPr>
          <p:spPr>
            <a:xfrm>
              <a:off x="2770052" y="2023537"/>
              <a:ext cx="327085" cy="263170"/>
            </a:xfrm>
            <a:custGeom>
              <a:rect b="b" l="l" r="r" t="t"/>
              <a:pathLst>
                <a:path extrusionOk="0" h="8268" w="10276">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
            <p:cNvSpPr/>
            <p:nvPr/>
          </p:nvSpPr>
          <p:spPr>
            <a:xfrm>
              <a:off x="3059960" y="2009628"/>
              <a:ext cx="37177" cy="26960"/>
            </a:xfrm>
            <a:custGeom>
              <a:rect b="b" l="l" r="r" t="t"/>
              <a:pathLst>
                <a:path extrusionOk="0" h="847" w="1168">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5" name="Google Shape;1035;p33"/>
          <p:cNvPicPr preferRelativeResize="0"/>
          <p:nvPr/>
        </p:nvPicPr>
        <p:blipFill>
          <a:blip r:embed="rId3">
            <a:alphaModFix/>
          </a:blip>
          <a:stretch>
            <a:fillRect/>
          </a:stretch>
        </p:blipFill>
        <p:spPr>
          <a:xfrm>
            <a:off x="1577325" y="1904350"/>
            <a:ext cx="729800" cy="729800"/>
          </a:xfrm>
          <a:prstGeom prst="rect">
            <a:avLst/>
          </a:prstGeom>
          <a:noFill/>
          <a:ln cap="flat" cmpd="sng" w="38100">
            <a:solidFill>
              <a:schemeClr val="accent1"/>
            </a:solidFill>
            <a:prstDash val="solid"/>
            <a:round/>
            <a:headEnd len="sm" w="sm" type="none"/>
            <a:tailEnd len="sm" w="sm" type="none"/>
          </a:ln>
        </p:spPr>
      </p:pic>
      <p:pic>
        <p:nvPicPr>
          <p:cNvPr id="1036" name="Google Shape;1036;p33"/>
          <p:cNvPicPr preferRelativeResize="0"/>
          <p:nvPr/>
        </p:nvPicPr>
        <p:blipFill>
          <a:blip r:embed="rId4">
            <a:alphaModFix/>
          </a:blip>
          <a:stretch>
            <a:fillRect/>
          </a:stretch>
        </p:blipFill>
        <p:spPr>
          <a:xfrm>
            <a:off x="3841700" y="1972561"/>
            <a:ext cx="1460600" cy="593375"/>
          </a:xfrm>
          <a:prstGeom prst="rect">
            <a:avLst/>
          </a:prstGeom>
          <a:noFill/>
          <a:ln cap="flat" cmpd="sng" w="38100">
            <a:solidFill>
              <a:schemeClr val="accent1"/>
            </a:solidFill>
            <a:prstDash val="solid"/>
            <a:round/>
            <a:headEnd len="sm" w="sm" type="none"/>
            <a:tailEnd len="sm" w="sm" type="none"/>
          </a:ln>
        </p:spPr>
      </p:pic>
      <p:pic>
        <p:nvPicPr>
          <p:cNvPr id="1037" name="Google Shape;1037;p33"/>
          <p:cNvPicPr preferRelativeResize="0"/>
          <p:nvPr/>
        </p:nvPicPr>
        <p:blipFill>
          <a:blip r:embed="rId5">
            <a:alphaModFix/>
          </a:blip>
          <a:stretch>
            <a:fillRect/>
          </a:stretch>
        </p:blipFill>
        <p:spPr>
          <a:xfrm>
            <a:off x="6405787" y="1871249"/>
            <a:ext cx="1591950" cy="795975"/>
          </a:xfrm>
          <a:prstGeom prst="rect">
            <a:avLst/>
          </a:prstGeom>
          <a:noFill/>
          <a:ln cap="flat" cmpd="sng" w="38100">
            <a:solidFill>
              <a:schemeClr val="accent1"/>
            </a:solidFill>
            <a:prstDash val="solid"/>
            <a:round/>
            <a:headEnd len="sm" w="sm" type="none"/>
            <a:tailEnd len="sm" w="sm" type="none"/>
          </a:ln>
        </p:spPr>
      </p:pic>
      <p:sp>
        <p:nvSpPr>
          <p:cNvPr id="1038" name="Google Shape;103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34"/>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a:t>
            </a:r>
            <a:endParaRPr/>
          </a:p>
          <a:p>
            <a:pPr indent="0" lvl="0" marL="0" rtl="0" algn="l">
              <a:spcBef>
                <a:spcPts val="0"/>
              </a:spcBef>
              <a:spcAft>
                <a:spcPts val="0"/>
              </a:spcAft>
              <a:buNone/>
            </a:pPr>
            <a:r>
              <a:rPr lang="en"/>
              <a:t>SOLUTION</a:t>
            </a:r>
            <a:endParaRPr/>
          </a:p>
        </p:txBody>
      </p:sp>
      <p:sp>
        <p:nvSpPr>
          <p:cNvPr id="1044" name="Google Shape;1044;p34"/>
          <p:cNvSpPr/>
          <p:nvPr/>
        </p:nvSpPr>
        <p:spPr>
          <a:xfrm>
            <a:off x="3902050" y="1314599"/>
            <a:ext cx="4279065" cy="3330851"/>
          </a:xfrm>
          <a:custGeom>
            <a:rect b="b" l="l" r="r" t="t"/>
            <a:pathLst>
              <a:path extrusionOk="0" h="163217" w="209681">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4"/>
          <p:cNvSpPr txBox="1"/>
          <p:nvPr>
            <p:ph idx="1" type="subTitle"/>
          </p:nvPr>
        </p:nvSpPr>
        <p:spPr>
          <a:xfrm>
            <a:off x="876325" y="3087550"/>
            <a:ext cx="2977800" cy="9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POL-I-SEE</a:t>
            </a:r>
            <a:endParaRPr>
              <a:solidFill>
                <a:schemeClr val="lt2"/>
              </a:solidFill>
            </a:endParaRPr>
          </a:p>
          <a:p>
            <a:pPr indent="0" lvl="0" marL="0" rtl="0" algn="l">
              <a:spcBef>
                <a:spcPts val="0"/>
              </a:spcBef>
              <a:spcAft>
                <a:spcPts val="0"/>
              </a:spcAft>
              <a:buNone/>
            </a:pPr>
            <a:r>
              <a:rPr lang="en">
                <a:solidFill>
                  <a:schemeClr val="lt2"/>
                </a:solidFill>
              </a:rPr>
              <a:t>“With Pol-I-See, Know Your App’s Privacy”</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1046" name="Google Shape;1046;p34"/>
          <p:cNvSpPr txBox="1"/>
          <p:nvPr>
            <p:ph idx="2" type="title"/>
          </p:nvPr>
        </p:nvSpPr>
        <p:spPr>
          <a:xfrm>
            <a:off x="876325" y="792425"/>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047" name="Google Shape;1047;p34"/>
          <p:cNvGrpSpPr/>
          <p:nvPr/>
        </p:nvGrpSpPr>
        <p:grpSpPr>
          <a:xfrm>
            <a:off x="6025569" y="1547598"/>
            <a:ext cx="1524512" cy="3199926"/>
            <a:chOff x="5431588" y="1307171"/>
            <a:chExt cx="1423580" cy="2988072"/>
          </a:xfrm>
        </p:grpSpPr>
        <p:sp>
          <p:nvSpPr>
            <p:cNvPr id="1048" name="Google Shape;1048;p34"/>
            <p:cNvSpPr/>
            <p:nvPr/>
          </p:nvSpPr>
          <p:spPr>
            <a:xfrm>
              <a:off x="5536047" y="1312545"/>
              <a:ext cx="1313785" cy="2977344"/>
            </a:xfrm>
            <a:custGeom>
              <a:rect b="b" l="l" r="r" t="t"/>
              <a:pathLst>
                <a:path extrusionOk="0" h="156250" w="68947">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a:off x="5530674" y="1307171"/>
              <a:ext cx="1324494" cy="2988072"/>
            </a:xfrm>
            <a:custGeom>
              <a:rect b="b" l="l" r="r" t="t"/>
              <a:pathLst>
                <a:path extrusionOk="0" h="156813" w="69509">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a:off x="6788418" y="1565043"/>
              <a:ext cx="35004" cy="268733"/>
            </a:xfrm>
            <a:custGeom>
              <a:rect b="b" l="l" r="r" t="t"/>
              <a:pathLst>
                <a:path extrusionOk="0" h="14103" w="1837">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a:off x="6788418" y="1885033"/>
              <a:ext cx="35004" cy="165512"/>
            </a:xfrm>
            <a:custGeom>
              <a:rect b="b" l="l" r="r" t="t"/>
              <a:pathLst>
                <a:path extrusionOk="0" h="8686" w="1837">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a:off x="5436923" y="1312545"/>
              <a:ext cx="1313766" cy="2977344"/>
            </a:xfrm>
            <a:custGeom>
              <a:rect b="b" l="l" r="r" t="t"/>
              <a:pathLst>
                <a:path extrusionOk="0" h="156250" w="68946">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5431588" y="1307171"/>
              <a:ext cx="1324475" cy="2988072"/>
            </a:xfrm>
            <a:custGeom>
              <a:rect b="b" l="l" r="r" t="t"/>
              <a:pathLst>
                <a:path extrusionOk="0" h="156813" w="69508">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4"/>
            <p:cNvSpPr/>
            <p:nvPr/>
          </p:nvSpPr>
          <p:spPr>
            <a:xfrm>
              <a:off x="5524405" y="1510774"/>
              <a:ext cx="1138841" cy="2553675"/>
            </a:xfrm>
            <a:custGeom>
              <a:rect b="b" l="l" r="r" t="t"/>
              <a:pathLst>
                <a:path extrusionOk="0" h="134016" w="59766">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4"/>
            <p:cNvSpPr/>
            <p:nvPr/>
          </p:nvSpPr>
          <p:spPr>
            <a:xfrm>
              <a:off x="5908897" y="1413079"/>
              <a:ext cx="334834" cy="32146"/>
            </a:xfrm>
            <a:custGeom>
              <a:rect b="b" l="l" r="r" t="t"/>
              <a:pathLst>
                <a:path extrusionOk="0" h="1687" w="17572">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a:off x="5994701" y="4116888"/>
              <a:ext cx="58308" cy="75839"/>
            </a:xfrm>
            <a:custGeom>
              <a:rect b="b" l="l" r="r" t="t"/>
              <a:pathLst>
                <a:path extrusionOk="0" h="3980" w="306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5896301" y="1685680"/>
              <a:ext cx="395010" cy="460597"/>
            </a:xfrm>
            <a:custGeom>
              <a:rect b="b" l="l" r="r" t="t"/>
              <a:pathLst>
                <a:path extrusionOk="0" h="24172" w="2073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6018806" y="1738157"/>
              <a:ext cx="150001" cy="174906"/>
            </a:xfrm>
            <a:custGeom>
              <a:rect b="b" l="l" r="r" t="t"/>
              <a:pathLst>
                <a:path extrusionOk="0" h="9179" w="7872">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a:off x="6013432" y="1732803"/>
              <a:ext cx="160748" cy="185634"/>
            </a:xfrm>
            <a:custGeom>
              <a:rect b="b" l="l" r="r" t="t"/>
              <a:pathLst>
                <a:path extrusionOk="0" h="9742" w="8436">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a:off x="5957544" y="1936386"/>
              <a:ext cx="272525" cy="209891"/>
            </a:xfrm>
            <a:custGeom>
              <a:rect b="b" l="l" r="r" t="t"/>
              <a:pathLst>
                <a:path extrusionOk="0" h="11015" w="14302">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a:off x="5952190" y="1931032"/>
              <a:ext cx="283234" cy="220619"/>
            </a:xfrm>
            <a:custGeom>
              <a:rect b="b" l="l" r="r" t="t"/>
              <a:pathLst>
                <a:path extrusionOk="0" h="11578" w="14864">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5807695" y="2262875"/>
              <a:ext cx="572222" cy="655835"/>
            </a:xfrm>
            <a:custGeom>
              <a:rect b="b" l="l" r="r" t="t"/>
              <a:pathLst>
                <a:path extrusionOk="0" h="34418" w="3003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a:off x="5760458" y="2716555"/>
              <a:ext cx="666715" cy="630778"/>
            </a:xfrm>
            <a:custGeom>
              <a:rect b="b" l="l" r="r" t="t"/>
              <a:pathLst>
                <a:path extrusionOk="0" h="33103" w="34989">
                  <a:moveTo>
                    <a:pt x="1" y="1"/>
                  </a:moveTo>
                  <a:lnTo>
                    <a:pt x="1" y="33102"/>
                  </a:lnTo>
                  <a:lnTo>
                    <a:pt x="34989" y="33102"/>
                  </a:lnTo>
                  <a:lnTo>
                    <a:pt x="349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4"/>
            <p:cNvSpPr/>
            <p:nvPr/>
          </p:nvSpPr>
          <p:spPr>
            <a:xfrm>
              <a:off x="6003181" y="2875188"/>
              <a:ext cx="187806" cy="275745"/>
            </a:xfrm>
            <a:custGeom>
              <a:rect b="b" l="l" r="r" t="t"/>
              <a:pathLst>
                <a:path extrusionOk="0" h="14471" w="9856">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4"/>
            <p:cNvSpPr/>
            <p:nvPr/>
          </p:nvSpPr>
          <p:spPr>
            <a:xfrm>
              <a:off x="5996759" y="2869853"/>
              <a:ext cx="200611" cy="286435"/>
            </a:xfrm>
            <a:custGeom>
              <a:rect b="b" l="l" r="r" t="t"/>
              <a:pathLst>
                <a:path extrusionOk="0" h="15032" w="10528">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4"/>
            <p:cNvSpPr/>
            <p:nvPr/>
          </p:nvSpPr>
          <p:spPr>
            <a:xfrm>
              <a:off x="5887574" y="2853485"/>
              <a:ext cx="775672" cy="1061878"/>
            </a:xfrm>
            <a:custGeom>
              <a:rect b="b" l="l" r="r" t="t"/>
              <a:pathLst>
                <a:path extrusionOk="0" h="55727" w="40707">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4"/>
            <p:cNvSpPr/>
            <p:nvPr/>
          </p:nvSpPr>
          <p:spPr>
            <a:xfrm>
              <a:off x="6507643" y="1676190"/>
              <a:ext cx="155603" cy="218351"/>
            </a:xfrm>
            <a:custGeom>
              <a:rect b="b" l="l" r="r" t="t"/>
              <a:pathLst>
                <a:path extrusionOk="0" h="11459" w="8166">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4"/>
            <p:cNvSpPr/>
            <p:nvPr/>
          </p:nvSpPr>
          <p:spPr>
            <a:xfrm>
              <a:off x="5524405" y="1952545"/>
              <a:ext cx="945204" cy="1292558"/>
            </a:xfrm>
            <a:custGeom>
              <a:rect b="b" l="l" r="r" t="t"/>
              <a:pathLst>
                <a:path extrusionOk="0" h="67833" w="49604">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4"/>
            <p:cNvSpPr/>
            <p:nvPr/>
          </p:nvSpPr>
          <p:spPr>
            <a:xfrm>
              <a:off x="5795367" y="3956807"/>
              <a:ext cx="66388" cy="83975"/>
            </a:xfrm>
            <a:custGeom>
              <a:rect b="b" l="l" r="r" t="t"/>
              <a:pathLst>
                <a:path extrusionOk="0" h="4407" w="3484">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4"/>
            <p:cNvSpPr/>
            <p:nvPr/>
          </p:nvSpPr>
          <p:spPr>
            <a:xfrm>
              <a:off x="6033802" y="3081344"/>
              <a:ext cx="629444" cy="862906"/>
            </a:xfrm>
            <a:custGeom>
              <a:rect b="b" l="l" r="r" t="t"/>
              <a:pathLst>
                <a:path extrusionOk="0" h="45285" w="33033">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34"/>
          <p:cNvGrpSpPr/>
          <p:nvPr/>
        </p:nvGrpSpPr>
        <p:grpSpPr>
          <a:xfrm>
            <a:off x="4330173" y="1963985"/>
            <a:ext cx="1891146" cy="2887347"/>
            <a:chOff x="3605604" y="1716301"/>
            <a:chExt cx="1765941" cy="2696187"/>
          </a:xfrm>
        </p:grpSpPr>
        <p:sp>
          <p:nvSpPr>
            <p:cNvPr id="1072" name="Google Shape;1072;p34"/>
            <p:cNvSpPr/>
            <p:nvPr/>
          </p:nvSpPr>
          <p:spPr>
            <a:xfrm>
              <a:off x="3611854" y="1721637"/>
              <a:ext cx="862372" cy="1070872"/>
            </a:xfrm>
            <a:custGeom>
              <a:rect b="b" l="l" r="r" t="t"/>
              <a:pathLst>
                <a:path extrusionOk="0" h="56199" w="45257">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4"/>
            <p:cNvSpPr/>
            <p:nvPr/>
          </p:nvSpPr>
          <p:spPr>
            <a:xfrm>
              <a:off x="3605604" y="1716301"/>
              <a:ext cx="873958" cy="1081600"/>
            </a:xfrm>
            <a:custGeom>
              <a:rect b="b" l="l" r="r" t="t"/>
              <a:pathLst>
                <a:path extrusionOk="0" h="56762" w="45865">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4"/>
            <p:cNvSpPr/>
            <p:nvPr/>
          </p:nvSpPr>
          <p:spPr>
            <a:xfrm>
              <a:off x="3675879" y="1804945"/>
              <a:ext cx="751834" cy="809971"/>
            </a:xfrm>
            <a:custGeom>
              <a:rect b="b" l="l" r="r" t="t"/>
              <a:pathLst>
                <a:path extrusionOk="0" h="42507" w="39456">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4"/>
            <p:cNvSpPr/>
            <p:nvPr/>
          </p:nvSpPr>
          <p:spPr>
            <a:xfrm>
              <a:off x="3755434" y="2044505"/>
              <a:ext cx="476127" cy="739029"/>
            </a:xfrm>
            <a:custGeom>
              <a:rect b="b" l="l" r="r" t="t"/>
              <a:pathLst>
                <a:path extrusionOk="0" h="38784" w="24987">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4"/>
            <p:cNvSpPr/>
            <p:nvPr/>
          </p:nvSpPr>
          <p:spPr>
            <a:xfrm>
              <a:off x="4191431" y="1996448"/>
              <a:ext cx="18617" cy="24695"/>
            </a:xfrm>
            <a:custGeom>
              <a:rect b="b" l="l" r="r" t="t"/>
              <a:pathLst>
                <a:path extrusionOk="0" h="1296" w="977">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4"/>
            <p:cNvSpPr/>
            <p:nvPr/>
          </p:nvSpPr>
          <p:spPr>
            <a:xfrm>
              <a:off x="4388670" y="2630732"/>
              <a:ext cx="395296" cy="343219"/>
            </a:xfrm>
            <a:custGeom>
              <a:rect b="b" l="l" r="r" t="t"/>
              <a:pathLst>
                <a:path extrusionOk="0" h="18012" w="20745">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4"/>
            <p:cNvSpPr/>
            <p:nvPr/>
          </p:nvSpPr>
          <p:spPr>
            <a:xfrm>
              <a:off x="4384249" y="2625301"/>
              <a:ext cx="406500" cy="353985"/>
            </a:xfrm>
            <a:custGeom>
              <a:rect b="b" l="l" r="r" t="t"/>
              <a:pathLst>
                <a:path extrusionOk="0" h="18577" w="21333">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4"/>
            <p:cNvSpPr/>
            <p:nvPr/>
          </p:nvSpPr>
          <p:spPr>
            <a:xfrm>
              <a:off x="4508811" y="4188573"/>
              <a:ext cx="245352" cy="128126"/>
            </a:xfrm>
            <a:custGeom>
              <a:rect b="b" l="l" r="r" t="t"/>
              <a:pathLst>
                <a:path extrusionOk="0" h="6724" w="12876">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4"/>
            <p:cNvSpPr/>
            <p:nvPr/>
          </p:nvSpPr>
          <p:spPr>
            <a:xfrm>
              <a:off x="4503228" y="4183200"/>
              <a:ext cx="256366" cy="138854"/>
            </a:xfrm>
            <a:custGeom>
              <a:rect b="b" l="l" r="r" t="t"/>
              <a:pathLst>
                <a:path extrusionOk="0" h="7287" w="13454">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4"/>
            <p:cNvSpPr/>
            <p:nvPr/>
          </p:nvSpPr>
          <p:spPr>
            <a:xfrm>
              <a:off x="4521483" y="4255837"/>
              <a:ext cx="228431" cy="60843"/>
            </a:xfrm>
            <a:custGeom>
              <a:rect b="b" l="l" r="r" t="t"/>
              <a:pathLst>
                <a:path extrusionOk="0" h="3193" w="11988">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4"/>
            <p:cNvSpPr/>
            <p:nvPr/>
          </p:nvSpPr>
          <p:spPr>
            <a:xfrm>
              <a:off x="4516052" y="4250483"/>
              <a:ext cx="239426" cy="71571"/>
            </a:xfrm>
            <a:custGeom>
              <a:rect b="b" l="l" r="r" t="t"/>
              <a:pathLst>
                <a:path extrusionOk="0" h="3756" w="12565">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4"/>
            <p:cNvSpPr/>
            <p:nvPr/>
          </p:nvSpPr>
          <p:spPr>
            <a:xfrm>
              <a:off x="3818982" y="2130728"/>
              <a:ext cx="867593" cy="2102071"/>
            </a:xfrm>
            <a:custGeom>
              <a:rect b="b" l="l" r="r" t="t"/>
              <a:pathLst>
                <a:path extrusionOk="0" h="110316" w="45531">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4"/>
            <p:cNvSpPr/>
            <p:nvPr/>
          </p:nvSpPr>
          <p:spPr>
            <a:xfrm>
              <a:off x="3813647" y="2125393"/>
              <a:ext cx="875825" cy="2112780"/>
            </a:xfrm>
            <a:custGeom>
              <a:rect b="b" l="l" r="r" t="t"/>
              <a:pathLst>
                <a:path extrusionOk="0" h="110878" w="45963">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4"/>
            <p:cNvSpPr/>
            <p:nvPr/>
          </p:nvSpPr>
          <p:spPr>
            <a:xfrm>
              <a:off x="4471959" y="2414229"/>
              <a:ext cx="34032" cy="79383"/>
            </a:xfrm>
            <a:custGeom>
              <a:rect b="b" l="l" r="r" t="t"/>
              <a:pathLst>
                <a:path extrusionOk="0" h="4166" w="1786">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4276817" y="2645537"/>
              <a:ext cx="102554" cy="34871"/>
            </a:xfrm>
            <a:custGeom>
              <a:rect b="b" l="l" r="r" t="t"/>
              <a:pathLst>
                <a:path extrusionOk="0" h="1830" w="5382">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4"/>
            <p:cNvSpPr/>
            <p:nvPr/>
          </p:nvSpPr>
          <p:spPr>
            <a:xfrm>
              <a:off x="3818982" y="2883248"/>
              <a:ext cx="867593" cy="1349551"/>
            </a:xfrm>
            <a:custGeom>
              <a:rect b="b" l="l" r="r" t="t"/>
              <a:pathLst>
                <a:path extrusionOk="0" h="70824" w="45531">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4"/>
            <p:cNvSpPr/>
            <p:nvPr/>
          </p:nvSpPr>
          <p:spPr>
            <a:xfrm>
              <a:off x="3813647" y="2877894"/>
              <a:ext cx="875844" cy="1360260"/>
            </a:xfrm>
            <a:custGeom>
              <a:rect b="b" l="l" r="r" t="t"/>
              <a:pathLst>
                <a:path extrusionOk="0" h="71386" w="45964">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4"/>
            <p:cNvSpPr/>
            <p:nvPr/>
          </p:nvSpPr>
          <p:spPr>
            <a:xfrm>
              <a:off x="5055175" y="2964518"/>
              <a:ext cx="217551" cy="233233"/>
            </a:xfrm>
            <a:custGeom>
              <a:rect b="b" l="l" r="r" t="t"/>
              <a:pathLst>
                <a:path extrusionOk="0" h="12240" w="11417">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4"/>
            <p:cNvSpPr/>
            <p:nvPr/>
          </p:nvSpPr>
          <p:spPr>
            <a:xfrm>
              <a:off x="5049840" y="2959183"/>
              <a:ext cx="228241" cy="243904"/>
            </a:xfrm>
            <a:custGeom>
              <a:rect b="b" l="l" r="r" t="t"/>
              <a:pathLst>
                <a:path extrusionOk="0" h="12800" w="11978">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4"/>
            <p:cNvSpPr/>
            <p:nvPr/>
          </p:nvSpPr>
          <p:spPr>
            <a:xfrm>
              <a:off x="4085943" y="2913203"/>
              <a:ext cx="1280229" cy="76601"/>
            </a:xfrm>
            <a:custGeom>
              <a:rect b="b" l="l" r="r" t="t"/>
              <a:pathLst>
                <a:path extrusionOk="0" h="4020" w="67186">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4"/>
            <p:cNvSpPr/>
            <p:nvPr/>
          </p:nvSpPr>
          <p:spPr>
            <a:xfrm>
              <a:off x="4080588" y="2907868"/>
              <a:ext cx="1290957" cy="87291"/>
            </a:xfrm>
            <a:custGeom>
              <a:rect b="b" l="l" r="r" t="t"/>
              <a:pathLst>
                <a:path extrusionOk="0" h="4581" w="67749">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4"/>
            <p:cNvSpPr/>
            <p:nvPr/>
          </p:nvSpPr>
          <p:spPr>
            <a:xfrm>
              <a:off x="4903783" y="2901732"/>
              <a:ext cx="98000" cy="99562"/>
            </a:xfrm>
            <a:custGeom>
              <a:rect b="b" l="l" r="r" t="t"/>
              <a:pathLst>
                <a:path extrusionOk="0" h="5225" w="5143">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4"/>
            <p:cNvSpPr/>
            <p:nvPr/>
          </p:nvSpPr>
          <p:spPr>
            <a:xfrm>
              <a:off x="4898391" y="2896396"/>
              <a:ext cx="108766" cy="110271"/>
            </a:xfrm>
            <a:custGeom>
              <a:rect b="b" l="l" r="r" t="t"/>
              <a:pathLst>
                <a:path extrusionOk="0" h="5787" w="5708">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4"/>
            <p:cNvSpPr/>
            <p:nvPr/>
          </p:nvSpPr>
          <p:spPr>
            <a:xfrm>
              <a:off x="3729919" y="2752436"/>
              <a:ext cx="398154" cy="398154"/>
            </a:xfrm>
            <a:custGeom>
              <a:rect b="b" l="l" r="r" t="t"/>
              <a:pathLst>
                <a:path extrusionOk="0" h="20895" w="20895">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4"/>
            <p:cNvSpPr/>
            <p:nvPr/>
          </p:nvSpPr>
          <p:spPr>
            <a:xfrm>
              <a:off x="3724546" y="2747101"/>
              <a:ext cx="408882" cy="408882"/>
            </a:xfrm>
            <a:custGeom>
              <a:rect b="b" l="l" r="r" t="t"/>
              <a:pathLst>
                <a:path extrusionOk="0" h="21458" w="21458">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a:off x="3848575" y="2819814"/>
              <a:ext cx="160824" cy="263416"/>
            </a:xfrm>
            <a:custGeom>
              <a:rect b="b" l="l" r="r" t="t"/>
              <a:pathLst>
                <a:path extrusionOk="0" h="13824" w="844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4"/>
            <p:cNvSpPr/>
            <p:nvPr/>
          </p:nvSpPr>
          <p:spPr>
            <a:xfrm>
              <a:off x="3843220" y="2814441"/>
              <a:ext cx="171533" cy="274144"/>
            </a:xfrm>
            <a:custGeom>
              <a:rect b="b" l="l" r="r" t="t"/>
              <a:pathLst>
                <a:path extrusionOk="0" h="14387" w="9002">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4"/>
            <p:cNvSpPr/>
            <p:nvPr/>
          </p:nvSpPr>
          <p:spPr>
            <a:xfrm>
              <a:off x="4744636" y="2935878"/>
              <a:ext cx="144913" cy="81841"/>
            </a:xfrm>
            <a:custGeom>
              <a:rect b="b" l="l" r="r" t="t"/>
              <a:pathLst>
                <a:path extrusionOk="0" h="4295" w="7605">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4"/>
            <p:cNvSpPr/>
            <p:nvPr/>
          </p:nvSpPr>
          <p:spPr>
            <a:xfrm>
              <a:off x="4738977" y="2930543"/>
              <a:ext cx="158976" cy="92550"/>
            </a:xfrm>
            <a:custGeom>
              <a:rect b="b" l="l" r="r" t="t"/>
              <a:pathLst>
                <a:path extrusionOk="0" h="4857" w="8343">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4"/>
            <p:cNvSpPr/>
            <p:nvPr/>
          </p:nvSpPr>
          <p:spPr>
            <a:xfrm>
              <a:off x="4791664" y="2963756"/>
              <a:ext cx="24924" cy="38758"/>
            </a:xfrm>
            <a:custGeom>
              <a:rect b="b" l="l" r="r" t="t"/>
              <a:pathLst>
                <a:path extrusionOk="0" h="2034" w="1308">
                  <a:moveTo>
                    <a:pt x="1307" y="1"/>
                  </a:moveTo>
                  <a:lnTo>
                    <a:pt x="1" y="2034"/>
                  </a:lnTo>
                  <a:cubicBezTo>
                    <a:pt x="1089" y="1744"/>
                    <a:pt x="1307" y="1"/>
                    <a:pt x="13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4"/>
            <p:cNvSpPr/>
            <p:nvPr/>
          </p:nvSpPr>
          <p:spPr>
            <a:xfrm>
              <a:off x="4785966" y="2958306"/>
              <a:ext cx="36338" cy="49562"/>
            </a:xfrm>
            <a:custGeom>
              <a:rect b="b" l="l" r="r" t="t"/>
              <a:pathLst>
                <a:path extrusionOk="0" h="2601" w="1907">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4"/>
            <p:cNvSpPr/>
            <p:nvPr/>
          </p:nvSpPr>
          <p:spPr>
            <a:xfrm>
              <a:off x="4820704" y="2952704"/>
              <a:ext cx="27668" cy="60881"/>
            </a:xfrm>
            <a:custGeom>
              <a:rect b="b" l="l" r="r" t="t"/>
              <a:pathLst>
                <a:path extrusionOk="0" h="3195" w="1452">
                  <a:moveTo>
                    <a:pt x="1452" y="0"/>
                  </a:moveTo>
                  <a:lnTo>
                    <a:pt x="1" y="3194"/>
                  </a:lnTo>
                  <a:cubicBezTo>
                    <a:pt x="871" y="2758"/>
                    <a:pt x="1452" y="1"/>
                    <a:pt x="1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4"/>
            <p:cNvSpPr/>
            <p:nvPr/>
          </p:nvSpPr>
          <p:spPr>
            <a:xfrm>
              <a:off x="4814930" y="2947464"/>
              <a:ext cx="39234" cy="71475"/>
            </a:xfrm>
            <a:custGeom>
              <a:rect b="b" l="l" r="r" t="t"/>
              <a:pathLst>
                <a:path extrusionOk="0" h="3751" w="2059">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4"/>
            <p:cNvSpPr/>
            <p:nvPr/>
          </p:nvSpPr>
          <p:spPr>
            <a:xfrm>
              <a:off x="4846961" y="2956877"/>
              <a:ext cx="22180" cy="55317"/>
            </a:xfrm>
            <a:custGeom>
              <a:rect b="b" l="l" r="r" t="t"/>
              <a:pathLst>
                <a:path extrusionOk="0" h="2903" w="1164">
                  <a:moveTo>
                    <a:pt x="1163" y="0"/>
                  </a:moveTo>
                  <a:lnTo>
                    <a:pt x="1" y="2903"/>
                  </a:lnTo>
                  <a:cubicBezTo>
                    <a:pt x="510" y="2176"/>
                    <a:pt x="1163" y="1"/>
                    <a:pt x="1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4"/>
            <p:cNvSpPr/>
            <p:nvPr/>
          </p:nvSpPr>
          <p:spPr>
            <a:xfrm>
              <a:off x="4840883" y="2951504"/>
              <a:ext cx="34223" cy="66026"/>
            </a:xfrm>
            <a:custGeom>
              <a:rect b="b" l="l" r="r" t="t"/>
              <a:pathLst>
                <a:path extrusionOk="0" h="3465" w="1796">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4"/>
            <p:cNvSpPr/>
            <p:nvPr/>
          </p:nvSpPr>
          <p:spPr>
            <a:xfrm>
              <a:off x="4270967" y="2130728"/>
              <a:ext cx="148038" cy="292799"/>
            </a:xfrm>
            <a:custGeom>
              <a:rect b="b" l="l" r="r" t="t"/>
              <a:pathLst>
                <a:path extrusionOk="0" h="15366" w="7769">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4"/>
            <p:cNvSpPr/>
            <p:nvPr/>
          </p:nvSpPr>
          <p:spPr>
            <a:xfrm>
              <a:off x="4265117" y="2125393"/>
              <a:ext cx="159833" cy="303489"/>
            </a:xfrm>
            <a:custGeom>
              <a:rect b="b" l="l" r="r" t="t"/>
              <a:pathLst>
                <a:path extrusionOk="0" h="15927" w="8388">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4"/>
            <p:cNvSpPr/>
            <p:nvPr/>
          </p:nvSpPr>
          <p:spPr>
            <a:xfrm>
              <a:off x="3892630" y="2293668"/>
              <a:ext cx="561932" cy="719231"/>
            </a:xfrm>
            <a:custGeom>
              <a:rect b="b" l="l" r="r" t="t"/>
              <a:pathLst>
                <a:path extrusionOk="0" h="37745" w="2949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4"/>
            <p:cNvSpPr/>
            <p:nvPr/>
          </p:nvSpPr>
          <p:spPr>
            <a:xfrm>
              <a:off x="3890801" y="2288332"/>
              <a:ext cx="558273" cy="729845"/>
            </a:xfrm>
            <a:custGeom>
              <a:rect b="b" l="l" r="r" t="t"/>
              <a:pathLst>
                <a:path extrusionOk="0" h="38302" w="29298">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4"/>
            <p:cNvSpPr/>
            <p:nvPr/>
          </p:nvSpPr>
          <p:spPr>
            <a:xfrm>
              <a:off x="3898308" y="2547004"/>
              <a:ext cx="556254" cy="465895"/>
            </a:xfrm>
            <a:custGeom>
              <a:rect b="b" l="l" r="r" t="t"/>
              <a:pathLst>
                <a:path extrusionOk="0" h="24450" w="29192">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4"/>
            <p:cNvSpPr/>
            <p:nvPr/>
          </p:nvSpPr>
          <p:spPr>
            <a:xfrm>
              <a:off x="3890286" y="2541669"/>
              <a:ext cx="558788" cy="476508"/>
            </a:xfrm>
            <a:custGeom>
              <a:rect b="b" l="l" r="r" t="t"/>
              <a:pathLst>
                <a:path extrusionOk="0" h="25007" w="29325">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4"/>
            <p:cNvSpPr/>
            <p:nvPr/>
          </p:nvSpPr>
          <p:spPr>
            <a:xfrm>
              <a:off x="4220147" y="1881641"/>
              <a:ext cx="299278" cy="334987"/>
            </a:xfrm>
            <a:custGeom>
              <a:rect b="b" l="l" r="r" t="t"/>
              <a:pathLst>
                <a:path extrusionOk="0" h="17580" w="15706">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4"/>
            <p:cNvSpPr/>
            <p:nvPr/>
          </p:nvSpPr>
          <p:spPr>
            <a:xfrm>
              <a:off x="4218337" y="1876439"/>
              <a:ext cx="304842" cy="345581"/>
            </a:xfrm>
            <a:custGeom>
              <a:rect b="b" l="l" r="r" t="t"/>
              <a:pathLst>
                <a:path extrusionOk="0" h="18136" w="15998">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4"/>
            <p:cNvSpPr/>
            <p:nvPr/>
          </p:nvSpPr>
          <p:spPr>
            <a:xfrm>
              <a:off x="4435088" y="1999535"/>
              <a:ext cx="13319" cy="33251"/>
            </a:xfrm>
            <a:custGeom>
              <a:rect b="b" l="l" r="r" t="t"/>
              <a:pathLst>
                <a:path extrusionOk="0" h="1745" w="699">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4"/>
            <p:cNvSpPr/>
            <p:nvPr/>
          </p:nvSpPr>
          <p:spPr>
            <a:xfrm>
              <a:off x="4412507" y="1966951"/>
              <a:ext cx="43998" cy="26868"/>
            </a:xfrm>
            <a:custGeom>
              <a:rect b="b" l="l" r="r" t="t"/>
              <a:pathLst>
                <a:path extrusionOk="0" h="1410" w="2309">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4"/>
            <p:cNvSpPr/>
            <p:nvPr/>
          </p:nvSpPr>
          <p:spPr>
            <a:xfrm>
              <a:off x="4398121" y="2109368"/>
              <a:ext cx="58537" cy="23800"/>
            </a:xfrm>
            <a:custGeom>
              <a:rect b="b" l="l" r="r" t="t"/>
              <a:pathLst>
                <a:path extrusionOk="0" h="1249" w="3072">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a:off x="3779024" y="4211877"/>
              <a:ext cx="221324" cy="195276"/>
            </a:xfrm>
            <a:custGeom>
              <a:rect b="b" l="l" r="r" t="t"/>
              <a:pathLst>
                <a:path extrusionOk="0" h="10248" w="11615">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a:off x="3773650" y="4206542"/>
              <a:ext cx="230889" cy="205946"/>
            </a:xfrm>
            <a:custGeom>
              <a:rect b="b" l="l" r="r" t="t"/>
              <a:pathLst>
                <a:path extrusionOk="0" h="10808" w="12117">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a:off x="3780186" y="4284687"/>
              <a:ext cx="219742" cy="122466"/>
            </a:xfrm>
            <a:custGeom>
              <a:rect b="b" l="l" r="r" t="t"/>
              <a:pathLst>
                <a:path extrusionOk="0" h="6427" w="11532">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4"/>
            <p:cNvSpPr/>
            <p:nvPr/>
          </p:nvSpPr>
          <p:spPr>
            <a:xfrm>
              <a:off x="3774908" y="4279313"/>
              <a:ext cx="229441" cy="133156"/>
            </a:xfrm>
            <a:custGeom>
              <a:rect b="b" l="l" r="r" t="t"/>
              <a:pathLst>
                <a:path extrusionOk="0" h="6988" w="12041">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2" name="Google Shape;112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3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POL-I-SEE?</a:t>
            </a:r>
            <a:endParaRPr/>
          </a:p>
        </p:txBody>
      </p:sp>
      <p:sp>
        <p:nvSpPr>
          <p:cNvPr id="1128" name="Google Shape;1128;p35"/>
          <p:cNvSpPr txBox="1"/>
          <p:nvPr>
            <p:ph idx="2" type="title"/>
          </p:nvPr>
        </p:nvSpPr>
        <p:spPr>
          <a:xfrm>
            <a:off x="3520325" y="1837870"/>
            <a:ext cx="2214000" cy="114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Threats &amp; </a:t>
            </a:r>
            <a:endParaRPr/>
          </a:p>
          <a:p>
            <a:pPr indent="0" lvl="0" marL="0" rtl="0" algn="ctr">
              <a:spcBef>
                <a:spcPts val="0"/>
              </a:spcBef>
              <a:spcAft>
                <a:spcPts val="0"/>
              </a:spcAft>
              <a:buNone/>
            </a:pPr>
            <a:r>
              <a:rPr lang="en"/>
              <a:t>Alternatives</a:t>
            </a:r>
            <a:endParaRPr/>
          </a:p>
          <a:p>
            <a:pPr indent="0" lvl="0" marL="0" rtl="0" algn="ctr">
              <a:spcBef>
                <a:spcPts val="0"/>
              </a:spcBef>
              <a:spcAft>
                <a:spcPts val="0"/>
              </a:spcAft>
              <a:buNone/>
            </a:pPr>
            <a:r>
              <a:t/>
            </a:r>
            <a:endParaRPr/>
          </a:p>
        </p:txBody>
      </p:sp>
      <p:sp>
        <p:nvSpPr>
          <p:cNvPr id="1129" name="Google Shape;1129;p35"/>
          <p:cNvSpPr txBox="1"/>
          <p:nvPr>
            <p:ph idx="3" type="body"/>
          </p:nvPr>
        </p:nvSpPr>
        <p:spPr>
          <a:xfrm>
            <a:off x="835213" y="2733945"/>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Pol-i-see summarizes the terms and conditions of the app that the user is downloading.</a:t>
            </a:r>
            <a:endParaRPr/>
          </a:p>
        </p:txBody>
      </p:sp>
      <p:sp>
        <p:nvSpPr>
          <p:cNvPr id="1130" name="Google Shape;1130;p35"/>
          <p:cNvSpPr txBox="1"/>
          <p:nvPr>
            <p:ph idx="4" type="title"/>
          </p:nvPr>
        </p:nvSpPr>
        <p:spPr>
          <a:xfrm>
            <a:off x="835213" y="1926379"/>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Summarize</a:t>
            </a:r>
            <a:endParaRPr/>
          </a:p>
        </p:txBody>
      </p:sp>
      <p:sp>
        <p:nvSpPr>
          <p:cNvPr id="1131" name="Google Shape;1131;p35"/>
          <p:cNvSpPr txBox="1"/>
          <p:nvPr>
            <p:ph idx="5" type="body"/>
          </p:nvPr>
        </p:nvSpPr>
        <p:spPr>
          <a:xfrm>
            <a:off x="6094778" y="2689700"/>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Pol-i-see will notify you if any app on your phone updates it’s terms and conditions.</a:t>
            </a:r>
            <a:endParaRPr/>
          </a:p>
        </p:txBody>
      </p:sp>
      <p:sp>
        <p:nvSpPr>
          <p:cNvPr id="1132" name="Google Shape;1132;p35"/>
          <p:cNvSpPr txBox="1"/>
          <p:nvPr>
            <p:ph idx="6" type="title"/>
          </p:nvPr>
        </p:nvSpPr>
        <p:spPr>
          <a:xfrm>
            <a:off x="6094775" y="1859995"/>
            <a:ext cx="2214000" cy="114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Update Alters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33" name="Google Shape;1133;p35"/>
          <p:cNvSpPr/>
          <p:nvPr/>
        </p:nvSpPr>
        <p:spPr>
          <a:xfrm>
            <a:off x="1539625" y="12150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a:off x="4169400" y="1192902"/>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5"/>
          <p:cNvSpPr/>
          <p:nvPr/>
        </p:nvSpPr>
        <p:spPr>
          <a:xfrm>
            <a:off x="6799175" y="1192902"/>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6" name="Google Shape;1136;p35"/>
          <p:cNvCxnSpPr/>
          <p:nvPr/>
        </p:nvCxnSpPr>
        <p:spPr>
          <a:xfrm rot="10800000">
            <a:off x="-218975" y="1584441"/>
            <a:ext cx="1758600" cy="0"/>
          </a:xfrm>
          <a:prstGeom prst="straightConnector1">
            <a:avLst/>
          </a:prstGeom>
          <a:noFill/>
          <a:ln cap="flat" cmpd="sng" w="28575">
            <a:solidFill>
              <a:schemeClr val="accent2"/>
            </a:solidFill>
            <a:prstDash val="solid"/>
            <a:round/>
            <a:headEnd len="med" w="med" type="none"/>
            <a:tailEnd len="med" w="med" type="none"/>
          </a:ln>
        </p:spPr>
      </p:cxnSp>
      <p:cxnSp>
        <p:nvCxnSpPr>
          <p:cNvPr id="1137" name="Google Shape;1137;p35"/>
          <p:cNvCxnSpPr/>
          <p:nvPr/>
        </p:nvCxnSpPr>
        <p:spPr>
          <a:xfrm>
            <a:off x="7604375" y="1584441"/>
            <a:ext cx="1596900" cy="0"/>
          </a:xfrm>
          <a:prstGeom prst="straightConnector1">
            <a:avLst/>
          </a:prstGeom>
          <a:noFill/>
          <a:ln cap="flat" cmpd="sng" w="28575">
            <a:solidFill>
              <a:schemeClr val="accent2"/>
            </a:solidFill>
            <a:prstDash val="solid"/>
            <a:round/>
            <a:headEnd len="med" w="med" type="none"/>
            <a:tailEnd len="med" w="med" type="none"/>
          </a:ln>
        </p:spPr>
      </p:cxnSp>
      <p:sp>
        <p:nvSpPr>
          <p:cNvPr id="1138" name="Google Shape;1138;p35"/>
          <p:cNvSpPr txBox="1"/>
          <p:nvPr>
            <p:ph idx="3" type="body"/>
          </p:nvPr>
        </p:nvSpPr>
        <p:spPr>
          <a:xfrm>
            <a:off x="3520327" y="2733945"/>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Pol-i-see will point out the potential threats that it sees in the terms and conditions.</a:t>
            </a:r>
            <a:endParaRPr/>
          </a:p>
          <a:p>
            <a:pPr indent="0" lvl="0" marL="0" rtl="0" algn="ctr">
              <a:spcBef>
                <a:spcPts val="1600"/>
              </a:spcBef>
              <a:spcAft>
                <a:spcPts val="0"/>
              </a:spcAft>
              <a:buNone/>
            </a:pPr>
            <a:r>
              <a:rPr lang="en"/>
              <a:t>Pol-i-see will recommend you better, safer apps with similar features.</a:t>
            </a:r>
            <a:endParaRPr/>
          </a:p>
          <a:p>
            <a:pPr indent="0" lvl="0" marL="0" rtl="0" algn="ctr">
              <a:spcBef>
                <a:spcPts val="1600"/>
              </a:spcBef>
              <a:spcAft>
                <a:spcPts val="1600"/>
              </a:spcAft>
              <a:buNone/>
            </a:pPr>
            <a:r>
              <a:t/>
            </a:r>
            <a:endParaRPr/>
          </a:p>
        </p:txBody>
      </p:sp>
      <p:pic>
        <p:nvPicPr>
          <p:cNvPr id="1139" name="Google Shape;1139;p35"/>
          <p:cNvPicPr preferRelativeResize="0"/>
          <p:nvPr/>
        </p:nvPicPr>
        <p:blipFill>
          <a:blip r:embed="rId3">
            <a:alphaModFix amt="78000"/>
          </a:blip>
          <a:stretch>
            <a:fillRect/>
          </a:stretch>
        </p:blipFill>
        <p:spPr>
          <a:xfrm>
            <a:off x="1659275" y="1334613"/>
            <a:ext cx="543875" cy="543875"/>
          </a:xfrm>
          <a:prstGeom prst="rect">
            <a:avLst/>
          </a:prstGeom>
          <a:noFill/>
          <a:ln>
            <a:noFill/>
          </a:ln>
        </p:spPr>
      </p:pic>
      <p:grpSp>
        <p:nvGrpSpPr>
          <p:cNvPr id="1140" name="Google Shape;1140;p35"/>
          <p:cNvGrpSpPr/>
          <p:nvPr/>
        </p:nvGrpSpPr>
        <p:grpSpPr>
          <a:xfrm>
            <a:off x="6962978" y="1404711"/>
            <a:ext cx="477588" cy="381577"/>
            <a:chOff x="3049653" y="2321468"/>
            <a:chExt cx="362991" cy="290018"/>
          </a:xfrm>
        </p:grpSpPr>
        <p:sp>
          <p:nvSpPr>
            <p:cNvPr id="1141" name="Google Shape;1141;p35"/>
            <p:cNvSpPr/>
            <p:nvPr/>
          </p:nvSpPr>
          <p:spPr>
            <a:xfrm>
              <a:off x="3280290" y="2429690"/>
              <a:ext cx="29913" cy="73957"/>
            </a:xfrm>
            <a:custGeom>
              <a:rect b="b" l="l" r="r" t="t"/>
              <a:pathLst>
                <a:path extrusionOk="0" h="2329" w="942">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5"/>
            <p:cNvSpPr/>
            <p:nvPr/>
          </p:nvSpPr>
          <p:spPr>
            <a:xfrm>
              <a:off x="3317729" y="2392250"/>
              <a:ext cx="49570" cy="148836"/>
            </a:xfrm>
            <a:custGeom>
              <a:rect b="b" l="l" r="r" t="t"/>
              <a:pathLst>
                <a:path extrusionOk="0" h="4687" w="1561">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5"/>
            <p:cNvSpPr/>
            <p:nvPr/>
          </p:nvSpPr>
          <p:spPr>
            <a:xfrm>
              <a:off x="3354406" y="2355954"/>
              <a:ext cx="58239" cy="222317"/>
            </a:xfrm>
            <a:custGeom>
              <a:rect b="b" l="l" r="r" t="t"/>
              <a:pathLst>
                <a:path extrusionOk="0" h="7001" w="1834">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5"/>
            <p:cNvSpPr/>
            <p:nvPr/>
          </p:nvSpPr>
          <p:spPr>
            <a:xfrm>
              <a:off x="3049653" y="2321468"/>
              <a:ext cx="210250" cy="290018"/>
            </a:xfrm>
            <a:custGeom>
              <a:rect b="b" l="l" r="r" t="t"/>
              <a:pathLst>
                <a:path extrusionOk="0" h="9133" w="6621">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5" name="Google Shape;1145;p35"/>
          <p:cNvPicPr preferRelativeResize="0"/>
          <p:nvPr/>
        </p:nvPicPr>
        <p:blipFill>
          <a:blip r:embed="rId4">
            <a:alphaModFix/>
          </a:blip>
          <a:stretch>
            <a:fillRect/>
          </a:stretch>
        </p:blipFill>
        <p:spPr>
          <a:xfrm>
            <a:off x="4322013" y="1334466"/>
            <a:ext cx="499974" cy="499958"/>
          </a:xfrm>
          <a:prstGeom prst="rect">
            <a:avLst/>
          </a:prstGeom>
          <a:noFill/>
          <a:ln>
            <a:noFill/>
          </a:ln>
        </p:spPr>
      </p:pic>
      <p:sp>
        <p:nvSpPr>
          <p:cNvPr id="1146" name="Google Shape;1146;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