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Uber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3641" y="3605047"/>
            <a:ext cx="4603531" cy="2659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71145" y="4666593"/>
            <a:ext cx="1776248" cy="693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Driver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93324" y="3718997"/>
            <a:ext cx="1376856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14343" y="4377558"/>
            <a:ext cx="1376856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93324" y="5635339"/>
            <a:ext cx="1376856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414343" y="5006514"/>
            <a:ext cx="1376856" cy="55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715406" y="4771696"/>
            <a:ext cx="488732" cy="40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78869" y="3997521"/>
            <a:ext cx="3594538" cy="1814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24800" y="4727859"/>
            <a:ext cx="1996965" cy="907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 Library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3538" y="4181646"/>
            <a:ext cx="233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Nearby Cabs Finder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04745" y="1860331"/>
            <a:ext cx="2942896" cy="131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ETA/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S2 </a:t>
            </a:r>
            <a:r>
              <a:rPr lang="en-US" dirty="0" err="1" smtClean="0"/>
              <a:t>Libaray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2355850"/>
            <a:ext cx="7410450" cy="3581400"/>
          </a:xfrm>
        </p:spPr>
      </p:pic>
    </p:spTree>
    <p:extLst>
      <p:ext uri="{BB962C8B-B14F-4D97-AF65-F5344CB8AC3E}">
        <p14:creationId xmlns:p14="http://schemas.microsoft.com/office/powerpoint/2010/main" val="374631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S2 Cells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48" y="1711413"/>
            <a:ext cx="7483366" cy="5346304"/>
          </a:xfrm>
        </p:spPr>
      </p:pic>
    </p:spTree>
    <p:extLst>
      <p:ext uri="{BB962C8B-B14F-4D97-AF65-F5344CB8AC3E}">
        <p14:creationId xmlns:p14="http://schemas.microsoft.com/office/powerpoint/2010/main" val="802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Active GPS Locations in that AREA</a:t>
            </a:r>
          </a:p>
          <a:p>
            <a:r>
              <a:rPr lang="en-US" dirty="0" smtClean="0"/>
              <a:t>Historical Traffic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8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42497" y="1870841"/>
            <a:ext cx="9994699" cy="4596907"/>
            <a:chOff x="442497" y="1870841"/>
            <a:chExt cx="9994699" cy="4596907"/>
          </a:xfrm>
        </p:grpSpPr>
        <p:pic>
          <p:nvPicPr>
            <p:cNvPr id="4" name="Picture 3" descr="Original file ‎ (SVG file, nominally 48 × 48 pixels, file size: 20 KB)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552" y="5667649"/>
              <a:ext cx="547850" cy="547850"/>
            </a:xfrm>
            <a:prstGeom prst="rect">
              <a:avLst/>
            </a:prstGeom>
          </p:spPr>
        </p:pic>
        <p:sp>
          <p:nvSpPr>
            <p:cNvPr id="10" name="Flowchart: Direct Access Storage 9"/>
            <p:cNvSpPr/>
            <p:nvPr/>
          </p:nvSpPr>
          <p:spPr>
            <a:xfrm>
              <a:off x="8450741" y="2058316"/>
              <a:ext cx="1986455" cy="131865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Hadoop</a:t>
              </a:r>
              <a:endParaRPr lang="en-US" sz="1400" dirty="0"/>
            </a:p>
          </p:txBody>
        </p:sp>
        <p:pic>
          <p:nvPicPr>
            <p:cNvPr id="5" name="Picture 4" descr="&lt;strong&gt;Taxi&lt;/strong&gt; 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97" y="2456576"/>
              <a:ext cx="1088332" cy="63630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81358" y="1870841"/>
              <a:ext cx="567559" cy="1807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LB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81357" y="4659968"/>
              <a:ext cx="567559" cy="1807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LB</a:t>
              </a:r>
              <a:endParaRPr lang="en-US" dirty="0"/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2858814" y="2511972"/>
              <a:ext cx="2049517" cy="3468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Kafka</a:t>
              </a:r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5512681" y="1984744"/>
              <a:ext cx="2112579" cy="139222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NoSql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49766" y="4056993"/>
              <a:ext cx="2622329" cy="6029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ETA Service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52800" y="4950372"/>
              <a:ext cx="3363310" cy="1376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 System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625260" y="5087007"/>
              <a:ext cx="1739457" cy="9669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Nearby Cab Finder</a:t>
              </a:r>
              <a:endParaRPr lang="en-US" dirty="0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6716110" y="5444359"/>
              <a:ext cx="909150" cy="3468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069926" y="2543503"/>
              <a:ext cx="367862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7700153" y="2557326"/>
              <a:ext cx="750587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575034" y="5444359"/>
              <a:ext cx="672663" cy="304800"/>
            </a:xfrm>
            <a:prstGeom prst="rightArrow">
              <a:avLst>
                <a:gd name="adj1" fmla="val 43104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>
              <a:stCxn id="5" idx="2"/>
              <a:endCxn id="7" idx="1"/>
            </p:cNvCxnSpPr>
            <p:nvPr/>
          </p:nvCxnSpPr>
          <p:spPr>
            <a:xfrm rot="16200000" flipH="1">
              <a:off x="198524" y="3881024"/>
              <a:ext cx="2470973" cy="8946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3"/>
            </p:cNvCxnSpPr>
            <p:nvPr/>
          </p:nvCxnSpPr>
          <p:spPr>
            <a:xfrm>
              <a:off x="1341402" y="5941574"/>
              <a:ext cx="5399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6" idx="1"/>
            </p:cNvCxnSpPr>
            <p:nvPr/>
          </p:nvCxnSpPr>
          <p:spPr>
            <a:xfrm>
              <a:off x="1530829" y="2774731"/>
              <a:ext cx="350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-Down Arrow 26"/>
            <p:cNvSpPr/>
            <p:nvPr/>
          </p:nvSpPr>
          <p:spPr>
            <a:xfrm>
              <a:off x="5801710" y="4659968"/>
              <a:ext cx="157656" cy="29040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495393" y="3376972"/>
              <a:ext cx="220717" cy="6800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021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26120</TotalTime>
  <Words>49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Design Uber</vt:lpstr>
      <vt:lpstr>Matching System</vt:lpstr>
      <vt:lpstr>S2 Libaray</vt:lpstr>
      <vt:lpstr>S2 Cells</vt:lpstr>
      <vt:lpstr>Calculate ETA</vt:lpstr>
      <vt:lpstr>Final Design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100</cp:revision>
  <dcterms:created xsi:type="dcterms:W3CDTF">2018-10-13T06:17:05Z</dcterms:created>
  <dcterms:modified xsi:type="dcterms:W3CDTF">2019-01-24T18:49:46Z</dcterms:modified>
</cp:coreProperties>
</file>