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2" r:id="rId5"/>
    <p:sldId id="263" r:id="rId6"/>
    <p:sldId id="268" r:id="rId7"/>
    <p:sldId id="269" r:id="rId8"/>
    <p:sldId id="266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0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0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2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9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3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8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2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8DF952-47E2-4D8B-BCE8-9B4FD092036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6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Uber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very High Level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69848" y="1776643"/>
            <a:ext cx="9746605" cy="4616877"/>
            <a:chOff x="1069848" y="1776643"/>
            <a:chExt cx="9746605" cy="4616877"/>
          </a:xfrm>
        </p:grpSpPr>
        <p:sp>
          <p:nvSpPr>
            <p:cNvPr id="5" name="Rounded Rectangle 4"/>
            <p:cNvSpPr/>
            <p:nvPr/>
          </p:nvSpPr>
          <p:spPr>
            <a:xfrm>
              <a:off x="3775625" y="2641327"/>
              <a:ext cx="2554014" cy="2680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Matching System</a:t>
              </a:r>
              <a:endParaRPr lang="en-US" dirty="0"/>
            </a:p>
          </p:txBody>
        </p:sp>
        <p:pic>
          <p:nvPicPr>
            <p:cNvPr id="6" name="Picture 5" descr="Original file ‎ (SVG file, nominally 48 × 48 pixels, file size: 20 KB)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089" y="5016008"/>
              <a:ext cx="547850" cy="547850"/>
            </a:xfrm>
            <a:prstGeom prst="rect">
              <a:avLst/>
            </a:prstGeom>
          </p:spPr>
        </p:pic>
        <p:pic>
          <p:nvPicPr>
            <p:cNvPr id="7" name="Picture 6" descr="&lt;strong&gt;Taxi&lt;/strong&gt; 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48" y="2118227"/>
              <a:ext cx="1088332" cy="636309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2158181" y="1780688"/>
              <a:ext cx="808722" cy="46128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75625" y="1786760"/>
              <a:ext cx="1629104" cy="624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Maps/ETA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78384" y="1792408"/>
              <a:ext cx="1734207" cy="35290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87653" y="1792408"/>
              <a:ext cx="1828800" cy="1954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775625" y="5710348"/>
              <a:ext cx="2795752" cy="5885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Fraud detection/ Other Services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523964" y="1776643"/>
              <a:ext cx="1259827" cy="63466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Payment/Bill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should be able to raise a request for cab</a:t>
            </a:r>
          </a:p>
          <a:p>
            <a:r>
              <a:rPr lang="en-US" dirty="0" smtClean="0"/>
              <a:t>Match Customer to Driver</a:t>
            </a:r>
          </a:p>
          <a:p>
            <a:r>
              <a:rPr lang="en-US" dirty="0" smtClean="0"/>
              <a:t>Routing Cabs and 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very High Level</a:t>
            </a:r>
            <a:endParaRPr lang="en-US" dirty="0"/>
          </a:p>
        </p:txBody>
      </p:sp>
      <p:pic>
        <p:nvPicPr>
          <p:cNvPr id="6" name="Picture 5" descr="Original file ‎ (SVG file, nominally 48 × 48 pixels, file size: 20 KB)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89" y="5016008"/>
            <a:ext cx="547850" cy="547850"/>
          </a:xfrm>
          <a:prstGeom prst="rect">
            <a:avLst/>
          </a:prstGeom>
        </p:spPr>
      </p:pic>
      <p:pic>
        <p:nvPicPr>
          <p:cNvPr id="7" name="Picture 6" descr="&lt;strong&gt;Taxi&lt;/strong&gt; 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18227"/>
            <a:ext cx="1088332" cy="63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2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very High Level</a:t>
            </a:r>
            <a:endParaRPr lang="en-US" dirty="0"/>
          </a:p>
        </p:txBody>
      </p:sp>
      <p:pic>
        <p:nvPicPr>
          <p:cNvPr id="6" name="Picture 5" descr="Original file ‎ (SVG file, nominally 48 × 48 pixels, file size: 20 KB)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89" y="5016008"/>
            <a:ext cx="547850" cy="547850"/>
          </a:xfrm>
          <a:prstGeom prst="rect">
            <a:avLst/>
          </a:prstGeom>
        </p:spPr>
      </p:pic>
      <p:pic>
        <p:nvPicPr>
          <p:cNvPr id="7" name="Picture 6" descr="&lt;strong&gt;Taxi&lt;/strong&gt; 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18227"/>
            <a:ext cx="1088332" cy="63630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58181" y="1780688"/>
            <a:ext cx="808722" cy="4612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5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very High Level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775625" y="2641327"/>
            <a:ext cx="2554014" cy="2680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Matching System</a:t>
            </a:r>
            <a:endParaRPr lang="en-US" dirty="0"/>
          </a:p>
        </p:txBody>
      </p:sp>
      <p:pic>
        <p:nvPicPr>
          <p:cNvPr id="6" name="Picture 5" descr="Original file ‎ (SVG file, nominally 48 × 48 pixels, file size: 20 KB)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89" y="5016008"/>
            <a:ext cx="547850" cy="547850"/>
          </a:xfrm>
          <a:prstGeom prst="rect">
            <a:avLst/>
          </a:prstGeom>
        </p:spPr>
      </p:pic>
      <p:pic>
        <p:nvPicPr>
          <p:cNvPr id="7" name="Picture 6" descr="&lt;strong&gt;Taxi&lt;/strong&gt; 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18227"/>
            <a:ext cx="1088332" cy="63630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58181" y="1780688"/>
            <a:ext cx="808722" cy="4612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1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very High Level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69848" y="1780688"/>
            <a:ext cx="5259791" cy="4612832"/>
            <a:chOff x="1069848" y="1780688"/>
            <a:chExt cx="5259791" cy="4612832"/>
          </a:xfrm>
        </p:grpSpPr>
        <p:sp>
          <p:nvSpPr>
            <p:cNvPr id="5" name="Rounded Rectangle 4"/>
            <p:cNvSpPr/>
            <p:nvPr/>
          </p:nvSpPr>
          <p:spPr>
            <a:xfrm>
              <a:off x="3775625" y="2641327"/>
              <a:ext cx="2554014" cy="2680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Matching System</a:t>
              </a:r>
              <a:endParaRPr lang="en-US" dirty="0"/>
            </a:p>
          </p:txBody>
        </p:sp>
        <p:pic>
          <p:nvPicPr>
            <p:cNvPr id="6" name="Picture 5" descr="Original file ‎ (SVG file, nominally 48 × 48 pixels, file size: 20 KB)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089" y="5016008"/>
              <a:ext cx="547850" cy="547850"/>
            </a:xfrm>
            <a:prstGeom prst="rect">
              <a:avLst/>
            </a:prstGeom>
          </p:spPr>
        </p:pic>
        <p:pic>
          <p:nvPicPr>
            <p:cNvPr id="7" name="Picture 6" descr="&lt;strong&gt;Taxi&lt;/strong&gt; 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48" y="2118227"/>
              <a:ext cx="1088332" cy="636309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2158181" y="1780688"/>
              <a:ext cx="808722" cy="46128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75625" y="1786760"/>
              <a:ext cx="1629104" cy="624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Maps/ETA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299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very High Level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69848" y="1780688"/>
            <a:ext cx="7542743" cy="4612832"/>
            <a:chOff x="1069848" y="1780688"/>
            <a:chExt cx="7542743" cy="4612832"/>
          </a:xfrm>
        </p:grpSpPr>
        <p:sp>
          <p:nvSpPr>
            <p:cNvPr id="5" name="Rounded Rectangle 4"/>
            <p:cNvSpPr/>
            <p:nvPr/>
          </p:nvSpPr>
          <p:spPr>
            <a:xfrm>
              <a:off x="3775625" y="2641327"/>
              <a:ext cx="2554014" cy="2680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Matching System</a:t>
              </a:r>
              <a:endParaRPr lang="en-US" dirty="0"/>
            </a:p>
          </p:txBody>
        </p:sp>
        <p:pic>
          <p:nvPicPr>
            <p:cNvPr id="6" name="Picture 5" descr="Original file ‎ (SVG file, nominally 48 × 48 pixels, file size: 20 KB)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089" y="5016008"/>
              <a:ext cx="547850" cy="547850"/>
            </a:xfrm>
            <a:prstGeom prst="rect">
              <a:avLst/>
            </a:prstGeom>
          </p:spPr>
        </p:pic>
        <p:pic>
          <p:nvPicPr>
            <p:cNvPr id="7" name="Picture 6" descr="&lt;strong&gt;Taxi&lt;/strong&gt; 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48" y="2118227"/>
              <a:ext cx="1088332" cy="636309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2158181" y="1780688"/>
              <a:ext cx="808722" cy="46128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75625" y="1786760"/>
              <a:ext cx="1629104" cy="624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Maps/ETA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78384" y="1792408"/>
              <a:ext cx="1734207" cy="35290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63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very High Level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69848" y="1780688"/>
            <a:ext cx="9746605" cy="4612832"/>
            <a:chOff x="1069848" y="1780688"/>
            <a:chExt cx="9746605" cy="4612832"/>
          </a:xfrm>
        </p:grpSpPr>
        <p:sp>
          <p:nvSpPr>
            <p:cNvPr id="5" name="Rounded Rectangle 4"/>
            <p:cNvSpPr/>
            <p:nvPr/>
          </p:nvSpPr>
          <p:spPr>
            <a:xfrm>
              <a:off x="3775625" y="2641327"/>
              <a:ext cx="2554014" cy="2680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Matching System</a:t>
              </a:r>
              <a:endParaRPr lang="en-US" dirty="0"/>
            </a:p>
          </p:txBody>
        </p:sp>
        <p:pic>
          <p:nvPicPr>
            <p:cNvPr id="6" name="Picture 5" descr="Original file ‎ (SVG file, nominally 48 × 48 pixels, file size: 20 KB)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089" y="5016008"/>
              <a:ext cx="547850" cy="547850"/>
            </a:xfrm>
            <a:prstGeom prst="rect">
              <a:avLst/>
            </a:prstGeom>
          </p:spPr>
        </p:pic>
        <p:pic>
          <p:nvPicPr>
            <p:cNvPr id="7" name="Picture 6" descr="&lt;strong&gt;Taxi&lt;/strong&gt; 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48" y="2118227"/>
              <a:ext cx="1088332" cy="636309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2158181" y="1780688"/>
              <a:ext cx="808722" cy="46128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75625" y="1786760"/>
              <a:ext cx="1629104" cy="624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Maps/ETA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78384" y="1792408"/>
              <a:ext cx="1734207" cy="35290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87653" y="1792408"/>
              <a:ext cx="1828800" cy="1954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759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at very High Level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69848" y="1780688"/>
            <a:ext cx="9746605" cy="4612832"/>
            <a:chOff x="1069848" y="1780688"/>
            <a:chExt cx="9746605" cy="4612832"/>
          </a:xfrm>
        </p:grpSpPr>
        <p:sp>
          <p:nvSpPr>
            <p:cNvPr id="5" name="Rounded Rectangle 4"/>
            <p:cNvSpPr/>
            <p:nvPr/>
          </p:nvSpPr>
          <p:spPr>
            <a:xfrm>
              <a:off x="3775625" y="2641327"/>
              <a:ext cx="2554014" cy="2680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Matching System</a:t>
              </a:r>
              <a:endParaRPr lang="en-US" dirty="0"/>
            </a:p>
          </p:txBody>
        </p:sp>
        <p:pic>
          <p:nvPicPr>
            <p:cNvPr id="6" name="Picture 5" descr="Original file ‎ (SVG file, nominally 48 × 48 pixels, file size: 20 KB)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0089" y="5016008"/>
              <a:ext cx="547850" cy="547850"/>
            </a:xfrm>
            <a:prstGeom prst="rect">
              <a:avLst/>
            </a:prstGeom>
          </p:spPr>
        </p:pic>
        <p:pic>
          <p:nvPicPr>
            <p:cNvPr id="7" name="Picture 6" descr="&lt;strong&gt;Taxi&lt;/strong&gt; 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48" y="2118227"/>
              <a:ext cx="1088332" cy="636309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2158181" y="1780688"/>
              <a:ext cx="808722" cy="46128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75625" y="1786760"/>
              <a:ext cx="1629104" cy="624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Maps/ETA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78384" y="1792408"/>
              <a:ext cx="1734207" cy="35290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87653" y="1792408"/>
              <a:ext cx="1828800" cy="1954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775625" y="5710348"/>
              <a:ext cx="2795752" cy="5885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Fraud detection/ Other Services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56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26093</TotalTime>
  <Words>104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Design Uber</vt:lpstr>
      <vt:lpstr>Requirements</vt:lpstr>
      <vt:lpstr>Think at very High Level</vt:lpstr>
      <vt:lpstr>Think at very High Level</vt:lpstr>
      <vt:lpstr>Think at very High Level</vt:lpstr>
      <vt:lpstr>Think at very High Level</vt:lpstr>
      <vt:lpstr>Think at very High Level</vt:lpstr>
      <vt:lpstr>Think at very High Level</vt:lpstr>
      <vt:lpstr>Think at very High Level</vt:lpstr>
      <vt:lpstr>Think at very High Level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tutorial</dc:title>
  <dc:creator>Neha Bansal 7</dc:creator>
  <cp:lastModifiedBy>Neha Bansal 7</cp:lastModifiedBy>
  <cp:revision>57</cp:revision>
  <dcterms:created xsi:type="dcterms:W3CDTF">2018-10-13T06:17:05Z</dcterms:created>
  <dcterms:modified xsi:type="dcterms:W3CDTF">2019-01-19T20:35:06Z</dcterms:modified>
</cp:coreProperties>
</file>