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73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Effects of Treatment and Growth Factor on Gene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Analysis Overview</a:t>
            </a:r>
          </a:p>
          <a:p>
            <a:r>
              <a:rPr dirty="0"/>
              <a:t>Dr. Karl </a:t>
            </a:r>
            <a:r>
              <a:rPr dirty="0" err="1"/>
              <a:t>Berator</a:t>
            </a:r>
            <a:endParaRPr dirty="0"/>
          </a:p>
          <a:p>
            <a:r>
              <a:rPr dirty="0"/>
              <a:t>Institute of -omics, Adelaide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Treatment and Concentration Effects on Gene Expression</a:t>
            </a:r>
          </a:p>
        </p:txBody>
      </p:sp>
      <p:pic>
        <p:nvPicPr>
          <p:cNvPr id="3" name="Picture 2" descr="boxplots_gene_exp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 Expression Changes with Concentration by Treatment</a:t>
            </a:r>
          </a:p>
        </p:txBody>
      </p:sp>
      <p:pic>
        <p:nvPicPr>
          <p:cNvPr id="3" name="Picture 2" descr="lineplot_gene_exp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Effects of Treatment and Growth Factor on Gene Expression</vt:lpstr>
      <vt:lpstr>Treatment and Concentration Effects on Gene Expression</vt:lpstr>
      <vt:lpstr>Gene Expression Changes with Concentration by Treatment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Treatment and Growth Factor on Gene Expression</dc:title>
  <dc:subject/>
  <dc:creator/>
  <cp:keywords/>
  <dc:description>generated using python-pptx</dc:description>
  <cp:lastModifiedBy>Harjot Singh Bhatia (Student)</cp:lastModifiedBy>
  <cp:revision>1</cp:revision>
  <dcterms:created xsi:type="dcterms:W3CDTF">2013-01-27T09:14:16Z</dcterms:created>
  <dcterms:modified xsi:type="dcterms:W3CDTF">2024-03-22T04:56:50Z</dcterms:modified>
  <cp:category/>
</cp:coreProperties>
</file>