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4d83de2b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4d83de2b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d83de2b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d83de2b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d83de2b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d83de2b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d83de2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d83de2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d83de2b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4d83de2b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4d83de2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4d83de2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4d83de2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4d83de2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4d83de2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4d83de2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4d83de2b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4d83de2b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4d83de2b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4d83de2b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d83de2b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4d83de2b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d83de2b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4d83de2b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4d83de2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4d83de2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4d83de2b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4d83de2b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4d83de2b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4d83de2b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4d83de2b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4d83de2b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4d83de2b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4d83de2b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4d83de2b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4d83de2b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4d83de2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4d83de2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4d83de2b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4d83de2b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4d83de2b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4d83de2b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d83de2b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4d83de2b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4d83de2b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4d83de2b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d83de2b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d83de2b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d83de2b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4d83de2b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d83de2b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d83de2b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4d83de2b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4d83de2b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d83de2b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4d83de2b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7525" y="1257300"/>
            <a:ext cx="85917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Fluory: </a:t>
            </a:r>
            <a:r>
              <a:rPr lang="en-GB" sz="4677"/>
              <a:t>A reactive programming language</a:t>
            </a:r>
            <a:endParaRPr sz="4677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Molnar Ivan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- 1970s, C got released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- 1980s, Python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- 1990s, JavaScript &amp; PHP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- 2000s, .NET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- 1970s, C got released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- 1980s, Python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- 1990s, JavaScript &amp; PHP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- 2000s, .NET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- 2010s, Rust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- 1970s, C got released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- 1980s, Python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- 1990s, JavaScript &amp; PHP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- 2000s, .NET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- 2010s, Rust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- 2020s, Fluory ?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0" y="0"/>
            <a:ext cx="45720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Traditional program</a:t>
            </a:r>
            <a:endParaRPr/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263400" y="1884099"/>
            <a:ext cx="40452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 = A + 2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Result: B == 7</a:t>
            </a:r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0" y="88025"/>
            <a:ext cx="4572000" cy="11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Fluory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835400" y="1884099"/>
            <a:ext cx="40452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 =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 = A + 2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 =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Result: B ==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 different</a:t>
            </a:r>
            <a:endParaRPr/>
          </a:p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07300" y="0"/>
            <a:ext cx="91440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K. I. </a:t>
            </a:r>
            <a:r>
              <a:rPr lang="en-GB">
                <a:solidFill>
                  <a:schemeClr val="lt1"/>
                </a:solidFill>
              </a:rPr>
              <a:t>S. 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263400" y="1834024"/>
            <a:ext cx="40452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KEEP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IT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STUPID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SIMPLE</a:t>
            </a:r>
            <a:endParaRPr b="1" sz="2300"/>
          </a:p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 flipH="1" rot="10800000">
            <a:off x="4936925" y="1380849"/>
            <a:ext cx="40452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b="1" lang="en-GB" sz="2300">
                <a:solidFill>
                  <a:schemeClr val="lt1"/>
                </a:solidFill>
              </a:rPr>
              <a:t>KEEP</a:t>
            </a:r>
            <a:br>
              <a:rPr b="1" lang="en-GB" sz="2300">
                <a:solidFill>
                  <a:schemeClr val="lt1"/>
                </a:solidFill>
              </a:rPr>
            </a:br>
            <a:endParaRPr b="1"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b="1" lang="en-GB" sz="2300">
                <a:solidFill>
                  <a:schemeClr val="lt1"/>
                </a:solidFill>
              </a:rPr>
              <a:t>IT</a:t>
            </a:r>
            <a:br>
              <a:rPr b="1" lang="en-GB" sz="2300">
                <a:solidFill>
                  <a:schemeClr val="lt1"/>
                </a:solidFill>
              </a:rPr>
            </a:br>
            <a:endParaRPr b="1"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b="1" lang="en-GB" sz="2300">
                <a:solidFill>
                  <a:schemeClr val="lt1"/>
                </a:solidFill>
              </a:rPr>
              <a:t>SUPER</a:t>
            </a:r>
            <a:br>
              <a:rPr b="1" lang="en-GB" sz="2300">
                <a:solidFill>
                  <a:schemeClr val="lt1"/>
                </a:solidFill>
              </a:rPr>
            </a:br>
            <a:endParaRPr b="1"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b="1" lang="en-GB" sz="2300">
                <a:solidFill>
                  <a:schemeClr val="lt1"/>
                </a:solidFill>
              </a:rPr>
              <a:t>SIMPLE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-57225" y="0"/>
            <a:ext cx="91440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Structural</a:t>
            </a:r>
            <a:r>
              <a:rPr lang="en-GB">
                <a:solidFill>
                  <a:schemeClr val="lt1"/>
                </a:solidFill>
              </a:rPr>
              <a:t> Changes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263400" y="1834024"/>
            <a:ext cx="40452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= [1,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for(10):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A.add(</a:t>
            </a:r>
            <a:r>
              <a:rPr lang="en-GB"/>
              <a:t>A[len(A)-2] + A[len(A)-1]</a:t>
            </a:r>
            <a:r>
              <a:rPr lang="en-GB"/>
              <a:t>)</a:t>
            </a:r>
            <a:endParaRPr/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4835400" y="1834024"/>
            <a:ext cx="40452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 =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 =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 = []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for(10):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	C.add(A).add(B)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A=A+B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	B=A+B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is global scope</a:t>
            </a:r>
            <a:endParaRPr/>
          </a:p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is a scope?</a:t>
            </a:r>
            <a:endParaRPr/>
          </a:p>
        </p:txBody>
      </p:sp>
      <p:sp>
        <p:nvSpPr>
          <p:cNvPr id="151" name="Google Shape;15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2"/>
                </a:highlight>
              </a:rPr>
              <a:t>A = 5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1155CC"/>
                </a:highlight>
              </a:rPr>
              <a:t>If ( true ) {</a:t>
            </a:r>
            <a:endParaRPr>
              <a:highlight>
                <a:srgbClr val="1155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1155CC"/>
                </a:highlight>
              </a:rPr>
              <a:t>	B = A</a:t>
            </a:r>
            <a:endParaRPr>
              <a:highlight>
                <a:srgbClr val="1155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1155CC"/>
                </a:highlight>
              </a:rPr>
              <a:t>}</a:t>
            </a:r>
            <a:endParaRPr>
              <a:highlight>
                <a:srgbClr val="1155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CC0000"/>
                </a:highlight>
              </a:rPr>
              <a:t>C = 1</a:t>
            </a:r>
            <a:endParaRPr>
              <a:highlight>
                <a:srgbClr val="CC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CC0000"/>
                </a:highlight>
              </a:rPr>
              <a:t>A = C</a:t>
            </a:r>
            <a:endParaRPr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So… B == C 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-35775" y="1623875"/>
            <a:ext cx="91440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 MA</a:t>
            </a:r>
            <a:r>
              <a:rPr lang="en-GB">
                <a:solidFill>
                  <a:schemeClr val="lt1"/>
                </a:solidFill>
              </a:rPr>
              <a:t>DE SIMPLE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53075" y="1258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saviour of UI connectors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975" y="1114325"/>
            <a:ext cx="3142743" cy="381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5665750" y="1738350"/>
            <a:ext cx="1874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request</a:t>
            </a:r>
            <a:endParaRPr b="1" sz="1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1"/>
          <p:cNvSpPr/>
          <p:nvPr/>
        </p:nvSpPr>
        <p:spPr>
          <a:xfrm rot="10800000">
            <a:off x="4572000" y="2317700"/>
            <a:ext cx="2152500" cy="1588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 check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75" y="506250"/>
            <a:ext cx="2002501" cy="20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this not yet a thing?</a:t>
            </a:r>
            <a:endParaRPr/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</a:rPr>
              <a:t>It's</a:t>
            </a:r>
            <a:r>
              <a:rPr lang="en-GB">
                <a:solidFill>
                  <a:srgbClr val="CCCCCC"/>
                </a:solidFill>
              </a:rPr>
              <a:t> more-or-less is?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competition</a:t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-"/>
            </a:pPr>
            <a:r>
              <a:rPr lang="en-GB" sz="1900"/>
              <a:t>Project RED</a:t>
            </a:r>
            <a:br>
              <a:rPr lang="en-GB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-"/>
            </a:pPr>
            <a:r>
              <a:rPr lang="en-GB" sz="1900"/>
              <a:t>Packages (Mostly JavaScript)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-"/>
            </a:pPr>
            <a:r>
              <a:rPr lang="en-GB" sz="1500"/>
              <a:t>RxJs, LemonJs, SolidJs, ArrowJs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510450" y="1738350"/>
            <a:ext cx="8123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isn’t always good for an </a:t>
            </a:r>
            <a:r>
              <a:rPr lang="en-GB"/>
              <a:t>established</a:t>
            </a:r>
            <a:r>
              <a:rPr lang="en-GB"/>
              <a:t> market..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should this be a thing?</a:t>
            </a:r>
            <a:endParaRPr/>
          </a:p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</a:rPr>
              <a:t>ABSOLUTELY !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1817025" y="1952950"/>
            <a:ext cx="2475300" cy="1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40">
                <a:solidFill>
                  <a:srgbClr val="93C47D"/>
                </a:solidFill>
              </a:rPr>
              <a:t>Compilers</a:t>
            </a:r>
            <a:endParaRPr sz="4040">
              <a:solidFill>
                <a:srgbClr val="93C47D"/>
              </a:solidFill>
            </a:endParaRPr>
          </a:p>
        </p:txBody>
      </p:sp>
      <p:sp>
        <p:nvSpPr>
          <p:cNvPr id="199" name="Google Shape;199;p37"/>
          <p:cNvSpPr txBox="1"/>
          <p:nvPr>
            <p:ph type="title"/>
          </p:nvPr>
        </p:nvSpPr>
        <p:spPr>
          <a:xfrm>
            <a:off x="0" y="2620675"/>
            <a:ext cx="91440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C232"/>
                </a:solidFill>
              </a:rPr>
              <a:t>VS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4857075" y="2984550"/>
            <a:ext cx="32409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93C47D"/>
                </a:solidFill>
              </a:rPr>
              <a:t>Interpreters</a:t>
            </a:r>
            <a:endParaRPr sz="4000">
              <a:solidFill>
                <a:srgbClr val="93C47D"/>
              </a:solidFill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121625" y="4621300"/>
            <a:ext cx="2568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Even more complicated words….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121625" y="1902875"/>
            <a:ext cx="3870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but complicated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6316700" y="3676975"/>
            <a:ext cx="2739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Inefficient but doable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Good for modelling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252900" y="369125"/>
            <a:ext cx="8546100" cy="10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Fluorine, one of the two most reactive elements</a:t>
            </a:r>
            <a:endParaRPr/>
          </a:p>
        </p:txBody>
      </p:sp>
      <p:sp>
        <p:nvSpPr>
          <p:cNvPr id="209" name="Google Shape;209;p38"/>
          <p:cNvSpPr txBox="1"/>
          <p:nvPr/>
        </p:nvSpPr>
        <p:spPr>
          <a:xfrm>
            <a:off x="4213525" y="3598300"/>
            <a:ext cx="43710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Cesium is more metal, but it was already taken….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sorry, but a bit of vocabulary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490250" y="526350"/>
            <a:ext cx="79440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A Programming language:</a:t>
            </a:r>
            <a:endParaRPr sz="4400"/>
          </a:p>
        </p:txBody>
      </p:sp>
      <p:sp>
        <p:nvSpPr>
          <p:cNvPr id="220" name="Google Shape;220;p40"/>
          <p:cNvSpPr txBox="1"/>
          <p:nvPr/>
        </p:nvSpPr>
        <p:spPr>
          <a:xfrm>
            <a:off x="1280525" y="1695400"/>
            <a:ext cx="46857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-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programming language takes the form of text that is structured enough to be translated to computer language but english-ish enough to be understandable by a human.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490250" y="526350"/>
            <a:ext cx="57975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A variable:</a:t>
            </a:r>
            <a:endParaRPr sz="4400"/>
          </a:p>
        </p:txBody>
      </p:sp>
      <p:sp>
        <p:nvSpPr>
          <p:cNvPr id="226" name="Google Shape;226;p41"/>
          <p:cNvSpPr txBox="1"/>
          <p:nvPr/>
        </p:nvSpPr>
        <p:spPr>
          <a:xfrm>
            <a:off x="1280525" y="1695400"/>
            <a:ext cx="46857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-"/>
            </a:pPr>
            <a:r>
              <a:rPr lang="en-GB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 programming, a variable is a container for a value. This value can be anything be it numbers, text, lists, etc.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with some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- 1970s, C got released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- 1970s, C got released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- 1980s, Python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90250" y="526350"/>
            <a:ext cx="830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- 1940s, The first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- 1950s, The first high level programming language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- 1960s, Object oriented programming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- 1970s, C got released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- 1980s, Python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- 1990s, JavaScript &amp; PHP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