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D87634-8F8E-42C9-A5AD-66CFE72250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960133-6DB5-4308-862C-A7A1C5F470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7/6/2020 12:52:51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Title" id="2" name="slide2">
            <a:extLst>
              <a:ext uri="{FF2B5EF4-FFF2-40B4-BE49-F238E27FC236}">
                <a16:creationId xmlns:a16="http://schemas.microsoft.com/office/drawing/2014/main" id="{9F607657-6011-463D-B4C3-95068E892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742950"/>
            <a:ext cx="8591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Quarter" id="3" name="slide3">
            <a:extLst>
              <a:ext uri="{FF2B5EF4-FFF2-40B4-BE49-F238E27FC236}">
                <a16:creationId xmlns:a16="http://schemas.microsoft.com/office/drawing/2014/main" id="{93C0A238-61F8-4B8E-8DD4-7D1661CDC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28637"/>
            <a:ext cx="90678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Order Count" id="4" name="slide4">
            <a:extLst>
              <a:ext uri="{FF2B5EF4-FFF2-40B4-BE49-F238E27FC236}">
                <a16:creationId xmlns:a16="http://schemas.microsoft.com/office/drawing/2014/main" id="{A0E169A2-3CA5-496B-BC24-C1C3A5BF07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8625"/>
            <a:ext cx="6096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28614085-37A4-4B19-A1A7-6E7EB5D09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6700"/>
            <a:ext cx="9677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59F7B156-4A22-43EF-BC7B-C24F051C5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6700"/>
            <a:ext cx="9677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7A62679B-9179-442A-9F7B-4E96CB6555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66700"/>
            <a:ext cx="9677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2020-07-06T04:52:52Z</dcterms:created>
  <dcterms:modified xsi:type="dcterms:W3CDTF">2020-07-06T04:52:52Z</dcterms:modified>
</cp:coreProperties>
</file>