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eceb08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eceb08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0eceb0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0eceb0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Pepsi or Coke?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Pepsi and Coke customer profiles?…gender, age range, total transaction amount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Are pepsi or coke customers more likely to buy the products below (a count of each item)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Can we predict if a </a:t>
            </a:r>
            <a:r>
              <a:rPr lang="en" sz="2800">
                <a:solidFill>
                  <a:schemeClr val="dk1"/>
                </a:solidFill>
              </a:rPr>
              <a:t>customer will buy pepsi or coke depending on whats in their basket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Target = Pepsi or Coke (0 for neither,1 for Pepsi, 2 for Coke?)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Variables =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Lays Potato Chips or not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Doritos Chips or Not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Popcorn or not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Old Dutch Chips or not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Deli Chicken or Not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Deli Pizza or Not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