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Anaheim"/>
      <p:regular r:id="rId38"/>
    </p:embeddedFont>
    <p:embeddedFont>
      <p:font typeface="Poppins Black"/>
      <p:bold r:id="rId39"/>
      <p:boldItalic r:id="rId40"/>
    </p:embeddedFont>
    <p:embeddedFont>
      <p:font typeface="Barlow"/>
      <p:regular r:id="rId41"/>
      <p:bold r:id="rId42"/>
      <p:italic r:id="rId43"/>
      <p:boldItalic r:id="rId44"/>
    </p:embeddedFont>
    <p:embeddedFont>
      <p:font typeface="Poppins ExtraBold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7" roundtripDataSignature="AMtx7mgrBIYyGHzJjFbTwKM6SziMkDJ5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4BF43C-4D0B-4F22-9415-191E37F69D68}">
  <a:tblStyle styleId="{B94BF43C-4D0B-4F22-9415-191E37F69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Black-boldItalic.fntdata"/><Relationship Id="rId20" Type="http://schemas.openxmlformats.org/officeDocument/2006/relationships/slide" Target="slides/slide14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6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5.xml"/><Relationship Id="rId43" Type="http://schemas.openxmlformats.org/officeDocument/2006/relationships/font" Target="fonts/Barlow-italic.fntdata"/><Relationship Id="rId24" Type="http://schemas.openxmlformats.org/officeDocument/2006/relationships/slide" Target="slides/slide18.xml"/><Relationship Id="rId46" Type="http://schemas.openxmlformats.org/officeDocument/2006/relationships/font" Target="fonts/PoppinsExtraBold-boldItalic.fntdata"/><Relationship Id="rId23" Type="http://schemas.openxmlformats.org/officeDocument/2006/relationships/slide" Target="slides/slide17.xml"/><Relationship Id="rId45" Type="http://schemas.openxmlformats.org/officeDocument/2006/relationships/font" Target="fonts/Poppins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Poppins-bold.fntdata"/><Relationship Id="rId12" Type="http://schemas.openxmlformats.org/officeDocument/2006/relationships/slide" Target="slides/slide6.xml"/><Relationship Id="rId34" Type="http://schemas.openxmlformats.org/officeDocument/2006/relationships/font" Target="fonts/Poppins-regular.fntdata"/><Relationship Id="rId15" Type="http://schemas.openxmlformats.org/officeDocument/2006/relationships/slide" Target="slides/slide9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-italic.fntdata"/><Relationship Id="rId17" Type="http://schemas.openxmlformats.org/officeDocument/2006/relationships/slide" Target="slides/slide11.xml"/><Relationship Id="rId39" Type="http://schemas.openxmlformats.org/officeDocument/2006/relationships/font" Target="fonts/PoppinsBlack-bold.fntdata"/><Relationship Id="rId16" Type="http://schemas.openxmlformats.org/officeDocument/2006/relationships/slide" Target="slides/slide10.xml"/><Relationship Id="rId38" Type="http://schemas.openxmlformats.org/officeDocument/2006/relationships/font" Target="fonts/Anahei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a1d03086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2a1d03086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a1d03086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g2a1d03086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2" name="Google Shape;10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a1b3f63d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0" name="Google Shape;1020;g2a1b3f63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a1b3f63d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g2a1b3f63d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1b3f63d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g2a1b3f63d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a1b3f63dd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g2a1b3f63dd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1c147ae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g2a1c147ae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1b3f63d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a1b3f63d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8" name="Google Shape;10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3" name="Google Shape;1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1c147ae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2a1c147ae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a1c147ae3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g2a1c147ae3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a1c147ae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g2a1c147ae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a1c147ae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g2a1c147ae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a1d03086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g2a1d03086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8"/>
          <p:cNvGrpSpPr/>
          <p:nvPr/>
        </p:nvGrpSpPr>
        <p:grpSpPr>
          <a:xfrm>
            <a:off x="-6782" y="-1232671"/>
            <a:ext cx="9807906" cy="7974473"/>
            <a:chOff x="-6782" y="-1232671"/>
            <a:chExt cx="9807906" cy="7974473"/>
          </a:xfrm>
        </p:grpSpPr>
        <p:sp>
          <p:nvSpPr>
            <p:cNvPr id="10" name="Google Shape;10;p58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58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8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3;p58"/>
          <p:cNvGrpSpPr/>
          <p:nvPr/>
        </p:nvGrpSpPr>
        <p:grpSpPr>
          <a:xfrm>
            <a:off x="-885529" y="302485"/>
            <a:ext cx="10998540" cy="4878739"/>
            <a:chOff x="-885529" y="302485"/>
            <a:chExt cx="10998540" cy="4878739"/>
          </a:xfrm>
        </p:grpSpPr>
        <p:sp>
          <p:nvSpPr>
            <p:cNvPr id="14" name="Google Shape;14;p58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8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8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8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8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58"/>
          <p:cNvGrpSpPr/>
          <p:nvPr/>
        </p:nvGrpSpPr>
        <p:grpSpPr>
          <a:xfrm>
            <a:off x="-689412" y="-2417039"/>
            <a:ext cx="11168659" cy="9105554"/>
            <a:chOff x="-689412" y="-2417039"/>
            <a:chExt cx="11168659" cy="9105554"/>
          </a:xfrm>
        </p:grpSpPr>
        <p:grpSp>
          <p:nvGrpSpPr>
            <p:cNvPr id="20" name="Google Shape;20;p58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58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8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58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58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8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58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8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58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58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67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67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67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67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2" name="Google Shape;232;p67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3" name="Google Shape;233;p67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4" name="Google Shape;234;p67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5" name="Google Shape;235;p67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36" name="Google Shape;236;p67"/>
          <p:cNvGrpSpPr/>
          <p:nvPr/>
        </p:nvGrpSpPr>
        <p:grpSpPr>
          <a:xfrm>
            <a:off x="-1014025" y="-964868"/>
            <a:ext cx="10158024" cy="7826894"/>
            <a:chOff x="-1014025" y="-964868"/>
            <a:chExt cx="10158024" cy="7826894"/>
          </a:xfrm>
        </p:grpSpPr>
        <p:sp>
          <p:nvSpPr>
            <p:cNvPr id="237" name="Google Shape;237;p67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7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67"/>
          <p:cNvGrpSpPr/>
          <p:nvPr/>
        </p:nvGrpSpPr>
        <p:grpSpPr>
          <a:xfrm flipH="1">
            <a:off x="-2799911" y="4184068"/>
            <a:ext cx="3894036" cy="692435"/>
            <a:chOff x="5477439" y="1590790"/>
            <a:chExt cx="3894036" cy="692435"/>
          </a:xfrm>
        </p:grpSpPr>
        <p:grpSp>
          <p:nvGrpSpPr>
            <p:cNvPr id="240" name="Google Shape;240;p67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241" name="Google Shape;241;p6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2" name="Google Shape;242;p6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67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244" name="Google Shape;244;p67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5" name="Google Shape;245;p67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p6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6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8" name="Google Shape;248;p6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67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250" name="Google Shape;250;p67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1" name="Google Shape;251;p67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2" name="Google Shape;252;p67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67"/>
          <p:cNvGrpSpPr/>
          <p:nvPr/>
        </p:nvGrpSpPr>
        <p:grpSpPr>
          <a:xfrm>
            <a:off x="-2689610" y="-2478031"/>
            <a:ext cx="13399307" cy="8256734"/>
            <a:chOff x="-2689610" y="-2478031"/>
            <a:chExt cx="13399307" cy="8256734"/>
          </a:xfrm>
        </p:grpSpPr>
        <p:sp>
          <p:nvSpPr>
            <p:cNvPr id="254" name="Google Shape;254;p67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7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68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68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68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68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68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68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68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5" name="Google Shape;265;p68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6" name="Google Shape;266;p68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7" name="Google Shape;267;p68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8" name="Google Shape;268;p68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69" name="Google Shape;269;p68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70" name="Google Shape;270;p68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271" name="Google Shape;271;p68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8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68"/>
          <p:cNvGrpSpPr/>
          <p:nvPr/>
        </p:nvGrpSpPr>
        <p:grpSpPr>
          <a:xfrm flipH="1" rot="10800000">
            <a:off x="8041939" y="144569"/>
            <a:ext cx="3894036" cy="692435"/>
            <a:chOff x="5477439" y="1590790"/>
            <a:chExt cx="3894036" cy="692435"/>
          </a:xfrm>
        </p:grpSpPr>
        <p:grpSp>
          <p:nvGrpSpPr>
            <p:cNvPr id="274" name="Google Shape;274;p68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275" name="Google Shape;275;p6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6" name="Google Shape;276;p6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68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278" name="Google Shape;278;p68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79" name="Google Shape;279;p68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" name="Google Shape;280;p68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81" name="Google Shape;281;p6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82" name="Google Shape;282;p6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" name="Google Shape;283;p68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284" name="Google Shape;284;p68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5" name="Google Shape;285;p68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6" name="Google Shape;286;p68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68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288" name="Google Shape;288;p68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8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69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292" name="Google Shape;292;p69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9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9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69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296" name="Google Shape;296;p69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297" name="Google Shape;297;p69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9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69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300" name="Google Shape;300;p69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9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2" name="Google Shape;302;p69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303" name="Google Shape;303;p69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69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7" name="Google Shape;307;p69"/>
          <p:cNvGrpSpPr/>
          <p:nvPr/>
        </p:nvGrpSpPr>
        <p:grpSpPr>
          <a:xfrm>
            <a:off x="-1892403" y="831971"/>
            <a:ext cx="12928869" cy="3635054"/>
            <a:chOff x="-1892403" y="831971"/>
            <a:chExt cx="12928869" cy="3635054"/>
          </a:xfrm>
        </p:grpSpPr>
        <p:grpSp>
          <p:nvGrpSpPr>
            <p:cNvPr id="308" name="Google Shape;308;p69"/>
            <p:cNvGrpSpPr/>
            <p:nvPr/>
          </p:nvGrpSpPr>
          <p:grpSpPr>
            <a:xfrm flipH="1">
              <a:off x="7436679" y="831971"/>
              <a:ext cx="3599787" cy="1044103"/>
              <a:chOff x="-1431671" y="656496"/>
              <a:chExt cx="3599787" cy="1044103"/>
            </a:xfrm>
          </p:grpSpPr>
          <p:grpSp>
            <p:nvGrpSpPr>
              <p:cNvPr id="309" name="Google Shape;309;p6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10" name="Google Shape;310;p6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1" name="Google Shape;311;p6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" name="Google Shape;312;p6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13" name="Google Shape;313;p6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314" name="Google Shape;314;p6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5" name="Google Shape;315;p69"/>
              <p:cNvGrpSpPr/>
              <p:nvPr/>
            </p:nvGrpSpPr>
            <p:grpSpPr>
              <a:xfrm>
                <a:off x="-1431671" y="1201087"/>
                <a:ext cx="3070084" cy="102363"/>
                <a:chOff x="1779150" y="2604263"/>
                <a:chExt cx="3811875" cy="127112"/>
              </a:xfrm>
            </p:grpSpPr>
            <p:sp>
              <p:nvSpPr>
                <p:cNvPr id="316" name="Google Shape;316;p6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317" name="Google Shape;317;p6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8" name="Google Shape;318;p6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19" name="Google Shape;319;p6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320" name="Google Shape;320;p6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1" name="Google Shape;321;p6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22" name="Google Shape;322;p6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323" name="Google Shape;323;p6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4" name="Google Shape;324;p6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25" name="Google Shape;325;p6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6" name="Google Shape;326;p6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7" name="Google Shape;327;p69"/>
            <p:cNvGrpSpPr/>
            <p:nvPr/>
          </p:nvGrpSpPr>
          <p:grpSpPr>
            <a:xfrm>
              <a:off x="-1892403" y="3926990"/>
              <a:ext cx="3427062" cy="540035"/>
              <a:chOff x="-1366378" y="3596340"/>
              <a:chExt cx="3427062" cy="540035"/>
            </a:xfrm>
          </p:grpSpPr>
          <p:grpSp>
            <p:nvGrpSpPr>
              <p:cNvPr id="328" name="Google Shape;328;p69"/>
              <p:cNvGrpSpPr/>
              <p:nvPr/>
            </p:nvGrpSpPr>
            <p:grpSpPr>
              <a:xfrm>
                <a:off x="-1366378" y="4034012"/>
                <a:ext cx="3070084" cy="102363"/>
                <a:chOff x="1779150" y="2604263"/>
                <a:chExt cx="3811875" cy="127112"/>
              </a:xfrm>
            </p:grpSpPr>
            <p:sp>
              <p:nvSpPr>
                <p:cNvPr id="329" name="Google Shape;329;p6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330" name="Google Shape;330;p6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" name="Google Shape;331;p69"/>
              <p:cNvGrpSpPr/>
              <p:nvPr/>
            </p:nvGrpSpPr>
            <p:grpSpPr>
              <a:xfrm flipH="1">
                <a:off x="-949619" y="3596340"/>
                <a:ext cx="3010303" cy="380634"/>
                <a:chOff x="5446772" y="1743190"/>
                <a:chExt cx="3010303" cy="380634"/>
              </a:xfrm>
            </p:grpSpPr>
            <p:grpSp>
              <p:nvGrpSpPr>
                <p:cNvPr id="332" name="Google Shape;332;p69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333" name="Google Shape;333;p69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34" name="Google Shape;334;p69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5" name="Google Shape;335;p69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336" name="Google Shape;336;p69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337" name="Google Shape;337;p69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8" name="Google Shape;338;p69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339" name="Google Shape;339;p69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40" name="Google Shape;340;p69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70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343" name="Google Shape;343;p70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0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0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70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347" name="Google Shape;347;p70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0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70"/>
          <p:cNvGrpSpPr/>
          <p:nvPr/>
        </p:nvGrpSpPr>
        <p:grpSpPr>
          <a:xfrm>
            <a:off x="-641180" y="447742"/>
            <a:ext cx="10174670" cy="4695754"/>
            <a:chOff x="-641180" y="447742"/>
            <a:chExt cx="10174670" cy="4695754"/>
          </a:xfrm>
        </p:grpSpPr>
        <p:sp>
          <p:nvSpPr>
            <p:cNvPr id="350" name="Google Shape;350;p70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0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0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70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4" name="Google Shape;354;p70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55" name="Google Shape;355;p70"/>
          <p:cNvGrpSpPr/>
          <p:nvPr/>
        </p:nvGrpSpPr>
        <p:grpSpPr>
          <a:xfrm>
            <a:off x="-689412" y="-1311142"/>
            <a:ext cx="10419597" cy="8141307"/>
            <a:chOff x="-689412" y="-1311142"/>
            <a:chExt cx="10419597" cy="8141307"/>
          </a:xfrm>
        </p:grpSpPr>
        <p:sp>
          <p:nvSpPr>
            <p:cNvPr id="356" name="Google Shape;356;p70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0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0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0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5" name="Google Shape;365;p72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6" name="Google Shape;366;p72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67" name="Google Shape;367;p72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368" name="Google Shape;368;p72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2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72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2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72"/>
          <p:cNvGrpSpPr/>
          <p:nvPr/>
        </p:nvGrpSpPr>
        <p:grpSpPr>
          <a:xfrm flipH="1">
            <a:off x="-1397466" y="738820"/>
            <a:ext cx="3010303" cy="380634"/>
            <a:chOff x="5446772" y="1743190"/>
            <a:chExt cx="3010303" cy="380634"/>
          </a:xfrm>
        </p:grpSpPr>
        <p:grpSp>
          <p:nvGrpSpPr>
            <p:cNvPr id="373" name="Google Shape;373;p72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74" name="Google Shape;374;p7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5" name="Google Shape;375;p7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6" name="Google Shape;376;p72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77" name="Google Shape;377;p7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8" name="Google Shape;378;p7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" name="Google Shape;379;p72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80" name="Google Shape;380;p7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1" name="Google Shape;381;p7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73"/>
          <p:cNvGrpSpPr/>
          <p:nvPr/>
        </p:nvGrpSpPr>
        <p:grpSpPr>
          <a:xfrm flipH="1" rot="10800000">
            <a:off x="-3394" y="-2273838"/>
            <a:ext cx="9804518" cy="8448223"/>
            <a:chOff x="-3394" y="-1706421"/>
            <a:chExt cx="9804518" cy="8448223"/>
          </a:xfrm>
        </p:grpSpPr>
        <p:sp>
          <p:nvSpPr>
            <p:cNvPr id="384" name="Google Shape;384;p73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3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3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73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73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9" name="Google Shape;389;p73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390" name="Google Shape;390;p73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3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73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393" name="Google Shape;393;p73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394" name="Google Shape;394;p73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3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73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397" name="Google Shape;397;p73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73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" name="Google Shape;399;p73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3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74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403" name="Google Shape;403;p74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4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4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74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407" name="Google Shape;407;p74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4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4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74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4"/>
          <p:cNvSpPr txBox="1"/>
          <p:nvPr>
            <p:ph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2" name="Google Shape;412;p74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74"/>
          <p:cNvSpPr txBox="1"/>
          <p:nvPr>
            <p:ph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4" name="Google Shape;414;p74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74"/>
          <p:cNvSpPr txBox="1"/>
          <p:nvPr>
            <p:ph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6" name="Google Shape;416;p74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17" name="Google Shape;417;p74"/>
          <p:cNvGrpSpPr/>
          <p:nvPr/>
        </p:nvGrpSpPr>
        <p:grpSpPr>
          <a:xfrm>
            <a:off x="-955172" y="-1359417"/>
            <a:ext cx="11011936" cy="8170457"/>
            <a:chOff x="-955172" y="-1359417"/>
            <a:chExt cx="11011936" cy="8170457"/>
          </a:xfrm>
        </p:grpSpPr>
        <p:sp>
          <p:nvSpPr>
            <p:cNvPr id="418" name="Google Shape;418;p74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4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4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4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74"/>
          <p:cNvGrpSpPr/>
          <p:nvPr/>
        </p:nvGrpSpPr>
        <p:grpSpPr>
          <a:xfrm>
            <a:off x="-3334298" y="835002"/>
            <a:ext cx="14148598" cy="3523278"/>
            <a:chOff x="-3334298" y="835002"/>
            <a:chExt cx="14148598" cy="3523278"/>
          </a:xfrm>
        </p:grpSpPr>
        <p:grpSp>
          <p:nvGrpSpPr>
            <p:cNvPr id="423" name="Google Shape;423;p74"/>
            <p:cNvGrpSpPr/>
            <p:nvPr/>
          </p:nvGrpSpPr>
          <p:grpSpPr>
            <a:xfrm flipH="1">
              <a:off x="7517900" y="835002"/>
              <a:ext cx="3296400" cy="703084"/>
              <a:chOff x="-12" y="3628590"/>
              <a:chExt cx="3296400" cy="703084"/>
            </a:xfrm>
          </p:grpSpPr>
          <p:grpSp>
            <p:nvGrpSpPr>
              <p:cNvPr id="424" name="Google Shape;424;p74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425" name="Google Shape;425;p74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26" name="Google Shape;426;p74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" name="Google Shape;427;p74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428" name="Google Shape;428;p74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29" name="Google Shape;429;p74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" name="Google Shape;430;p74"/>
              <p:cNvGrpSpPr/>
              <p:nvPr/>
            </p:nvGrpSpPr>
            <p:grpSpPr>
              <a:xfrm>
                <a:off x="226304" y="3764887"/>
                <a:ext cx="3070084" cy="102363"/>
                <a:chOff x="1779150" y="2604263"/>
                <a:chExt cx="3811875" cy="127112"/>
              </a:xfrm>
            </p:grpSpPr>
            <p:sp>
              <p:nvSpPr>
                <p:cNvPr id="431" name="Google Shape;431;p74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32" name="Google Shape;432;p74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3" name="Google Shape;433;p74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434" name="Google Shape;434;p74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35" name="Google Shape;435;p74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6" name="Google Shape;436;p74"/>
            <p:cNvGrpSpPr/>
            <p:nvPr/>
          </p:nvGrpSpPr>
          <p:grpSpPr>
            <a:xfrm flipH="1">
              <a:off x="-3334298" y="3816365"/>
              <a:ext cx="4555891" cy="541915"/>
              <a:chOff x="5950034" y="3380465"/>
              <a:chExt cx="4555891" cy="541915"/>
            </a:xfrm>
          </p:grpSpPr>
          <p:grpSp>
            <p:nvGrpSpPr>
              <p:cNvPr id="437" name="Google Shape;437;p74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438" name="Google Shape;438;p74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39" name="Google Shape;439;p74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0" name="Google Shape;440;p74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441" name="Google Shape;441;p74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42" name="Google Shape;442;p74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" name="Google Shape;443;p74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444" name="Google Shape;444;p74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45" name="Google Shape;445;p74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6" name="Google Shape;446;p74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447" name="Google Shape;447;p74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48" name="Google Shape;448;p74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75"/>
          <p:cNvGrpSpPr/>
          <p:nvPr/>
        </p:nvGrpSpPr>
        <p:grpSpPr>
          <a:xfrm flipH="1">
            <a:off x="-254387" y="-883043"/>
            <a:ext cx="10284849" cy="7556894"/>
            <a:chOff x="-1900475" y="-883043"/>
            <a:chExt cx="10284849" cy="7556894"/>
          </a:xfrm>
        </p:grpSpPr>
        <p:sp>
          <p:nvSpPr>
            <p:cNvPr id="451" name="Google Shape;451;p75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52" name="Google Shape;452;p75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3" name="Google Shape;453;p75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54" name="Google Shape;454;p75"/>
          <p:cNvGrpSpPr/>
          <p:nvPr/>
        </p:nvGrpSpPr>
        <p:grpSpPr>
          <a:xfrm>
            <a:off x="-1129385" y="-2478031"/>
            <a:ext cx="12010982" cy="8673259"/>
            <a:chOff x="-1129385" y="-2478031"/>
            <a:chExt cx="12010982" cy="8673259"/>
          </a:xfrm>
        </p:grpSpPr>
        <p:sp>
          <p:nvSpPr>
            <p:cNvPr id="455" name="Google Shape;455;p75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56" name="Google Shape;456;p75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57" name="Google Shape;457;p75"/>
          <p:cNvGrpSpPr/>
          <p:nvPr/>
        </p:nvGrpSpPr>
        <p:grpSpPr>
          <a:xfrm>
            <a:off x="-1765037" y="118040"/>
            <a:ext cx="3296400" cy="703084"/>
            <a:chOff x="-12" y="3628590"/>
            <a:chExt cx="3296400" cy="703084"/>
          </a:xfrm>
        </p:grpSpPr>
        <p:grpSp>
          <p:nvGrpSpPr>
            <p:cNvPr id="458" name="Google Shape;458;p75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59" name="Google Shape;459;p7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0" name="Google Shape;460;p7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1" name="Google Shape;461;p75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62" name="Google Shape;462;p7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63" name="Google Shape;463;p7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4" name="Google Shape;464;p75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465" name="Google Shape;465;p7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66" name="Google Shape;466;p7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75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68" name="Google Shape;468;p7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9" name="Google Shape;469;p7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0" name="Google Shape;470;p75"/>
          <p:cNvSpPr txBox="1"/>
          <p:nvPr>
            <p:ph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71" name="Google Shape;471;p75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2" name="Google Shape;472;p75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3" name="Google Shape;473;p75"/>
          <p:cNvSpPr txBox="1"/>
          <p:nvPr>
            <p:ph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74" name="Google Shape;474;p75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5" name="Google Shape;475;p75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6" name="Google Shape;476;p75"/>
          <p:cNvSpPr txBox="1"/>
          <p:nvPr>
            <p:ph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77" name="Google Shape;477;p75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8" name="Google Shape;478;p75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9" name="Google Shape;479;p7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2" name="Google Shape;482;p7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83" name="Google Shape;483;p76"/>
          <p:cNvGrpSpPr/>
          <p:nvPr/>
        </p:nvGrpSpPr>
        <p:grpSpPr>
          <a:xfrm>
            <a:off x="-213475" y="-435968"/>
            <a:ext cx="10430912" cy="6926994"/>
            <a:chOff x="-213475" y="-435968"/>
            <a:chExt cx="10430912" cy="6926994"/>
          </a:xfrm>
        </p:grpSpPr>
        <p:sp>
          <p:nvSpPr>
            <p:cNvPr id="484" name="Google Shape;484;p7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76"/>
          <p:cNvGrpSpPr/>
          <p:nvPr/>
        </p:nvGrpSpPr>
        <p:grpSpPr>
          <a:xfrm flipH="1">
            <a:off x="-1986736" y="257018"/>
            <a:ext cx="3567725" cy="692435"/>
            <a:chOff x="5803750" y="1590790"/>
            <a:chExt cx="3567725" cy="692435"/>
          </a:xfrm>
        </p:grpSpPr>
        <p:grpSp>
          <p:nvGrpSpPr>
            <p:cNvPr id="487" name="Google Shape;487;p76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488" name="Google Shape;488;p7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89" name="Google Shape;489;p7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0" name="Google Shape;490;p7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91" name="Google Shape;491;p7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2" name="Google Shape;492;p7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p7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6" cy="412439"/>
            </a:xfrm>
          </p:grpSpPr>
          <p:sp>
            <p:nvSpPr>
              <p:cNvPr id="494" name="Google Shape;494;p7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95" name="Google Shape;495;p7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7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97" name="Google Shape;497;p7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8" name="Google Shape;498;p7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9" name="Google Shape;499;p7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76"/>
          <p:cNvGrpSpPr/>
          <p:nvPr/>
        </p:nvGrpSpPr>
        <p:grpSpPr>
          <a:xfrm>
            <a:off x="-1754525" y="-2478031"/>
            <a:ext cx="12821147" cy="8256734"/>
            <a:chOff x="-1754525" y="-2478031"/>
            <a:chExt cx="12821147" cy="8256734"/>
          </a:xfrm>
        </p:grpSpPr>
        <p:sp>
          <p:nvSpPr>
            <p:cNvPr id="501" name="Google Shape;501;p7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9"/>
          <p:cNvGrpSpPr/>
          <p:nvPr/>
        </p:nvGrpSpPr>
        <p:grpSpPr>
          <a:xfrm>
            <a:off x="7852085" y="4186321"/>
            <a:ext cx="3074608" cy="453955"/>
            <a:chOff x="5478797" y="847321"/>
            <a:chExt cx="3074608" cy="453955"/>
          </a:xfrm>
        </p:grpSpPr>
        <p:grpSp>
          <p:nvGrpSpPr>
            <p:cNvPr id="32" name="Google Shape;32;p59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33" name="Google Shape;33;p59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4" name="Google Shape;34;p59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" name="Google Shape;35;p59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36" name="Google Shape;36;p5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" name="Google Shape;37;p5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59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39" name="Google Shape;39;p5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0" name="Google Shape;40;p5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59"/>
          <p:cNvGrpSpPr/>
          <p:nvPr/>
        </p:nvGrpSpPr>
        <p:grpSpPr>
          <a:xfrm>
            <a:off x="-522276" y="-1302097"/>
            <a:ext cx="7191392" cy="7853482"/>
            <a:chOff x="-522276" y="-1302097"/>
            <a:chExt cx="7191392" cy="7853482"/>
          </a:xfrm>
        </p:grpSpPr>
        <p:sp>
          <p:nvSpPr>
            <p:cNvPr id="42" name="Google Shape;42;p59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9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" name="Google Shape;46;p59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59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48" name="Google Shape;48;p59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9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77"/>
          <p:cNvGrpSpPr/>
          <p:nvPr/>
        </p:nvGrpSpPr>
        <p:grpSpPr>
          <a:xfrm>
            <a:off x="6644522" y="4451415"/>
            <a:ext cx="3427062" cy="540035"/>
            <a:chOff x="5446772" y="1743190"/>
            <a:chExt cx="3427062" cy="540035"/>
          </a:xfrm>
        </p:grpSpPr>
        <p:grpSp>
          <p:nvGrpSpPr>
            <p:cNvPr id="508" name="Google Shape;508;p77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509" name="Google Shape;509;p7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10" name="Google Shape;510;p7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7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512" name="Google Shape;512;p7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3" name="Google Shape;513;p7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7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15" name="Google Shape;515;p7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16" name="Google Shape;516;p7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7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518" name="Google Shape;518;p7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9" name="Google Shape;519;p7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0" name="Google Shape;520;p7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521" name="Google Shape;521;p7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7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7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8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78"/>
          <p:cNvGrpSpPr/>
          <p:nvPr/>
        </p:nvGrpSpPr>
        <p:grpSpPr>
          <a:xfrm rot="10800000">
            <a:off x="-984941" y="165545"/>
            <a:ext cx="3074608" cy="453955"/>
            <a:chOff x="5478797" y="847321"/>
            <a:chExt cx="3074608" cy="453955"/>
          </a:xfrm>
        </p:grpSpPr>
        <p:grpSp>
          <p:nvGrpSpPr>
            <p:cNvPr id="528" name="Google Shape;528;p78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29" name="Google Shape;529;p78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30" name="Google Shape;530;p78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78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32" name="Google Shape;532;p7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33" name="Google Shape;533;p7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78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535" name="Google Shape;535;p7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6" name="Google Shape;536;p7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7" name="Google Shape;537;p78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8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78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540" name="Google Shape;540;p78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8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45" name="Google Shape;545;p79"/>
          <p:cNvGrpSpPr/>
          <p:nvPr/>
        </p:nvGrpSpPr>
        <p:grpSpPr>
          <a:xfrm flipH="1" rot="10800000">
            <a:off x="7632084" y="158866"/>
            <a:ext cx="3010303" cy="380634"/>
            <a:chOff x="5446772" y="1743190"/>
            <a:chExt cx="3010303" cy="380634"/>
          </a:xfrm>
        </p:grpSpPr>
        <p:grpSp>
          <p:nvGrpSpPr>
            <p:cNvPr id="546" name="Google Shape;546;p79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547" name="Google Shape;547;p7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8" name="Google Shape;548;p7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79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50" name="Google Shape;550;p7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51" name="Google Shape;551;p7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79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553" name="Google Shape;553;p7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4" name="Google Shape;554;p7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5" name="Google Shape;555;p79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556" name="Google Shape;556;p79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9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79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9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80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562" name="Google Shape;562;p80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563" name="Google Shape;563;p80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80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5" name="Google Shape;565;p80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6" name="Google Shape;566;p80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Google Shape;567;p80"/>
          <p:cNvGrpSpPr/>
          <p:nvPr/>
        </p:nvGrpSpPr>
        <p:grpSpPr>
          <a:xfrm flipH="1" rot="10800000">
            <a:off x="-1576500" y="4252466"/>
            <a:ext cx="3296400" cy="703084"/>
            <a:chOff x="-12" y="3628590"/>
            <a:chExt cx="3296400" cy="703084"/>
          </a:xfrm>
        </p:grpSpPr>
        <p:grpSp>
          <p:nvGrpSpPr>
            <p:cNvPr id="568" name="Google Shape;568;p80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569" name="Google Shape;569;p8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70" name="Google Shape;570;p8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80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572" name="Google Shape;572;p8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73" name="Google Shape;573;p8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80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575" name="Google Shape;575;p8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76" name="Google Shape;576;p8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7" name="Google Shape;577;p80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578" name="Google Shape;578;p8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79" name="Google Shape;579;p8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0" name="Google Shape;580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1" name="Google Shape;581;p80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4" name="Google Shape;584;p81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81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81"/>
          <p:cNvGrpSpPr/>
          <p:nvPr/>
        </p:nvGrpSpPr>
        <p:grpSpPr>
          <a:xfrm>
            <a:off x="-1690350" y="187965"/>
            <a:ext cx="3296400" cy="703084"/>
            <a:chOff x="-12" y="3628590"/>
            <a:chExt cx="3296400" cy="703084"/>
          </a:xfrm>
        </p:grpSpPr>
        <p:grpSp>
          <p:nvGrpSpPr>
            <p:cNvPr id="587" name="Google Shape;587;p8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588" name="Google Shape;588;p8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9" name="Google Shape;589;p8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0" name="Google Shape;590;p8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591" name="Google Shape;591;p8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92" name="Google Shape;592;p8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3" name="Google Shape;593;p81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594" name="Google Shape;594;p8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95" name="Google Shape;595;p8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6" name="Google Shape;596;p8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597" name="Google Shape;597;p8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8" name="Google Shape;598;p8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9" name="Google Shape;599;p81"/>
          <p:cNvGrpSpPr/>
          <p:nvPr/>
        </p:nvGrpSpPr>
        <p:grpSpPr>
          <a:xfrm>
            <a:off x="-2028096" y="-665229"/>
            <a:ext cx="5371750" cy="7430144"/>
            <a:chOff x="-2028096" y="-665229"/>
            <a:chExt cx="5371750" cy="7430144"/>
          </a:xfrm>
        </p:grpSpPr>
        <p:sp>
          <p:nvSpPr>
            <p:cNvPr id="600" name="Google Shape;600;p81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1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82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604" name="Google Shape;604;p82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82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07" name="Google Shape;607;p82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8" name="Google Shape;608;p82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9" name="Google Shape;609;p82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10" name="Google Shape;610;p82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611" name="Google Shape;611;p82"/>
          <p:cNvGrpSpPr/>
          <p:nvPr/>
        </p:nvGrpSpPr>
        <p:grpSpPr>
          <a:xfrm>
            <a:off x="7568059" y="4604012"/>
            <a:ext cx="3010303" cy="380634"/>
            <a:chOff x="5446772" y="1743190"/>
            <a:chExt cx="3010303" cy="380634"/>
          </a:xfrm>
        </p:grpSpPr>
        <p:grpSp>
          <p:nvGrpSpPr>
            <p:cNvPr id="612" name="Google Shape;612;p82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13" name="Google Shape;613;p8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4" name="Google Shape;614;p8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5" name="Google Shape;615;p82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16" name="Google Shape;616;p8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17" name="Google Shape;617;p8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82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8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0" name="Google Shape;620;p8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1" name="Google Shape;621;p82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82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83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25" name="Google Shape;625;p83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3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3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83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29" name="Google Shape;629;p83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0" name="Google Shape;630;p83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31" name="Google Shape;631;p83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2" name="Google Shape;632;p83"/>
              <p:cNvGrpSpPr/>
              <p:nvPr/>
            </p:nvGrpSpPr>
            <p:grpSpPr>
              <a:xfrm>
                <a:off x="117004" y="4911501"/>
                <a:ext cx="7144002" cy="231995"/>
                <a:chOff x="117004" y="4911501"/>
                <a:chExt cx="7144002" cy="231995"/>
              </a:xfrm>
            </p:grpSpPr>
            <p:sp>
              <p:nvSpPr>
                <p:cNvPr id="633" name="Google Shape;633;p83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83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35" name="Google Shape;635;p83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636" name="Google Shape;636;p83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3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3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3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83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1" name="Google Shape;641;p83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2" name="Google Shape;642;p8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84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645" name="Google Shape;645;p84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4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7" name="Google Shape;647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8" name="Google Shape;648;p84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9" name="Google Shape;649;p84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84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84"/>
          <p:cNvGrpSpPr/>
          <p:nvPr/>
        </p:nvGrpSpPr>
        <p:grpSpPr>
          <a:xfrm flipH="1">
            <a:off x="7324525" y="151290"/>
            <a:ext cx="3296400" cy="703084"/>
            <a:chOff x="-12" y="3628590"/>
            <a:chExt cx="3296400" cy="703084"/>
          </a:xfrm>
        </p:grpSpPr>
        <p:grpSp>
          <p:nvGrpSpPr>
            <p:cNvPr id="652" name="Google Shape;652;p84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3" name="Google Shape;653;p8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54" name="Google Shape;654;p8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5" name="Google Shape;655;p84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56" name="Google Shape;656;p8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57" name="Google Shape;657;p8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8" name="Google Shape;658;p84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659" name="Google Shape;659;p8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60" name="Google Shape;660;p8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1" name="Google Shape;661;p84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2" name="Google Shape;662;p8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63" name="Google Shape;663;p8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85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666" name="Google Shape;666;p85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5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85"/>
          <p:cNvGrpSpPr/>
          <p:nvPr/>
        </p:nvGrpSpPr>
        <p:grpSpPr>
          <a:xfrm>
            <a:off x="-1296841" y="259345"/>
            <a:ext cx="11980095" cy="4549229"/>
            <a:chOff x="-1296841" y="259345"/>
            <a:chExt cx="11980095" cy="4549229"/>
          </a:xfrm>
        </p:grpSpPr>
        <p:grpSp>
          <p:nvGrpSpPr>
            <p:cNvPr id="669" name="Google Shape;669;p85"/>
            <p:cNvGrpSpPr/>
            <p:nvPr/>
          </p:nvGrpSpPr>
          <p:grpSpPr>
            <a:xfrm rot="10800000">
              <a:off x="-1296841" y="259345"/>
              <a:ext cx="3074608" cy="453955"/>
              <a:chOff x="5478797" y="847321"/>
              <a:chExt cx="3074608" cy="453955"/>
            </a:xfrm>
          </p:grpSpPr>
          <p:grpSp>
            <p:nvGrpSpPr>
              <p:cNvPr id="670" name="Google Shape;670;p85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671" name="Google Shape;671;p85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72" name="Google Shape;672;p85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3" name="Google Shape;673;p85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674" name="Google Shape;674;p8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75" name="Google Shape;675;p8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6" name="Google Shape;676;p85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677" name="Google Shape;677;p8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78" name="Google Shape;678;p8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79" name="Google Shape;679;p85"/>
            <p:cNvGrpSpPr/>
            <p:nvPr/>
          </p:nvGrpSpPr>
          <p:grpSpPr>
            <a:xfrm flipH="1">
              <a:off x="7083467" y="3764471"/>
              <a:ext cx="3599787" cy="1044103"/>
              <a:chOff x="-1431671" y="656496"/>
              <a:chExt cx="3599787" cy="1044103"/>
            </a:xfrm>
          </p:grpSpPr>
          <p:grpSp>
            <p:nvGrpSpPr>
              <p:cNvPr id="680" name="Google Shape;680;p85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681" name="Google Shape;681;p8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82" name="Google Shape;682;p8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3" name="Google Shape;683;p85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684" name="Google Shape;684;p8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85" name="Google Shape;685;p8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6" name="Google Shape;686;p85"/>
              <p:cNvGrpSpPr/>
              <p:nvPr/>
            </p:nvGrpSpPr>
            <p:grpSpPr>
              <a:xfrm>
                <a:off x="-1431671" y="1201087"/>
                <a:ext cx="3070084" cy="102363"/>
                <a:chOff x="1779150" y="2604263"/>
                <a:chExt cx="3811875" cy="127112"/>
              </a:xfrm>
            </p:grpSpPr>
            <p:sp>
              <p:nvSpPr>
                <p:cNvPr id="687" name="Google Shape;687;p8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88" name="Google Shape;688;p8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9" name="Google Shape;689;p85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690" name="Google Shape;690;p8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91" name="Google Shape;691;p8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2" name="Google Shape;692;p85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693" name="Google Shape;693;p8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94" name="Google Shape;694;p8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5" name="Google Shape;695;p85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696" name="Google Shape;696;p8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97" name="Google Shape;697;p8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98" name="Google Shape;698;p85"/>
          <p:cNvGrpSpPr/>
          <p:nvPr/>
        </p:nvGrpSpPr>
        <p:grpSpPr>
          <a:xfrm>
            <a:off x="-2546154" y="-635197"/>
            <a:ext cx="12379563" cy="6575224"/>
            <a:chOff x="-2546154" y="-635197"/>
            <a:chExt cx="12379563" cy="6575224"/>
          </a:xfrm>
        </p:grpSpPr>
        <p:sp>
          <p:nvSpPr>
            <p:cNvPr id="699" name="Google Shape;699;p85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0" name="Google Shape;700;p85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701" name="Google Shape;701;p85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85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3" name="Google Shape;703;p85"/>
          <p:cNvGrpSpPr/>
          <p:nvPr/>
        </p:nvGrpSpPr>
        <p:grpSpPr>
          <a:xfrm>
            <a:off x="-281888" y="-10703"/>
            <a:ext cx="10398364" cy="4440281"/>
            <a:chOff x="-281888" y="-10703"/>
            <a:chExt cx="10398364" cy="4440281"/>
          </a:xfrm>
        </p:grpSpPr>
        <p:sp>
          <p:nvSpPr>
            <p:cNvPr id="704" name="Google Shape;704;p85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5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5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85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0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52" name="Google Shape;52;p60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0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60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5" name="Google Shape;55;p60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6" name="Google Shape;56;p60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7" name="Google Shape;57;p60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8" name="Google Shape;58;p60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9" name="Google Shape;59;p60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60" name="Google Shape;60;p60"/>
          <p:cNvGrpSpPr/>
          <p:nvPr/>
        </p:nvGrpSpPr>
        <p:grpSpPr>
          <a:xfrm rot="10800000">
            <a:off x="-2096303" y="3730191"/>
            <a:ext cx="3010303" cy="380634"/>
            <a:chOff x="5446772" y="1743190"/>
            <a:chExt cx="3010303" cy="380634"/>
          </a:xfrm>
        </p:grpSpPr>
        <p:grpSp>
          <p:nvGrpSpPr>
            <p:cNvPr id="61" name="Google Shape;61;p60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2" name="Google Shape;62;p6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3" name="Google Shape;63;p6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6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5" name="Google Shape;65;p6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6" name="Google Shape;66;p6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60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8" name="Google Shape;68;p6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" name="Google Shape;69;p6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60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" name="Google Shape;73;p60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" name="Google Shape;74;p60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" name="Google Shape;75;p60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" name="Google Shape;76;p60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7" name="Google Shape;77;p60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0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90"/>
          <p:cNvGrpSpPr/>
          <p:nvPr/>
        </p:nvGrpSpPr>
        <p:grpSpPr>
          <a:xfrm rot="10800000">
            <a:off x="-1889528" y="158866"/>
            <a:ext cx="3010303" cy="380634"/>
            <a:chOff x="5446772" y="1743190"/>
            <a:chExt cx="3010303" cy="380634"/>
          </a:xfrm>
        </p:grpSpPr>
        <p:grpSp>
          <p:nvGrpSpPr>
            <p:cNvPr id="712" name="Google Shape;712;p90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9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14" name="Google Shape;714;p9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5" name="Google Shape;715;p9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9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17" name="Google Shape;717;p9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8" name="Google Shape;718;p90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9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20" name="Google Shape;720;p9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1" name="Google Shape;721;p90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90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0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4" name="Google Shape;724;p90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90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91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91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1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91"/>
          <p:cNvGrpSpPr/>
          <p:nvPr/>
        </p:nvGrpSpPr>
        <p:grpSpPr>
          <a:xfrm flipH="1">
            <a:off x="7391104" y="241540"/>
            <a:ext cx="3296400" cy="703084"/>
            <a:chOff x="-12" y="3628590"/>
            <a:chExt cx="3296400" cy="703084"/>
          </a:xfrm>
        </p:grpSpPr>
        <p:grpSp>
          <p:nvGrpSpPr>
            <p:cNvPr id="731" name="Google Shape;731;p9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9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33" name="Google Shape;733;p9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4" name="Google Shape;734;p9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9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36" name="Google Shape;736;p9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7" name="Google Shape;737;p91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738" name="Google Shape;738;p9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39" name="Google Shape;739;p9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9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9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42" name="Google Shape;742;p9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3" name="Google Shape;743;p91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91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91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91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91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1"/>
          <p:cNvGrpSpPr/>
          <p:nvPr/>
        </p:nvGrpSpPr>
        <p:grpSpPr>
          <a:xfrm>
            <a:off x="-427508" y="-1247071"/>
            <a:ext cx="9750025" cy="7678775"/>
            <a:chOff x="-427509" y="-1247071"/>
            <a:chExt cx="9750025" cy="7678775"/>
          </a:xfrm>
        </p:grpSpPr>
        <p:sp>
          <p:nvSpPr>
            <p:cNvPr id="81" name="Google Shape;81;p61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1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1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61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6" name="Google Shape;86;p61"/>
          <p:cNvGrpSpPr/>
          <p:nvPr/>
        </p:nvGrpSpPr>
        <p:grpSpPr>
          <a:xfrm>
            <a:off x="-427494" y="7"/>
            <a:ext cx="9851066" cy="5168274"/>
            <a:chOff x="-427494" y="7"/>
            <a:chExt cx="9851066" cy="5168274"/>
          </a:xfrm>
        </p:grpSpPr>
        <p:sp>
          <p:nvSpPr>
            <p:cNvPr id="87" name="Google Shape;87;p61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1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1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1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61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92" name="Google Shape;92;p61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93" name="Google Shape;93;p61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61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" name="Google Shape;95;p61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1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" name="Google Shape;97;p61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98" name="Google Shape;98;p6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61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2"/>
          <p:cNvGrpSpPr/>
          <p:nvPr/>
        </p:nvGrpSpPr>
        <p:grpSpPr>
          <a:xfrm>
            <a:off x="-642935" y="-1483293"/>
            <a:ext cx="10417533" cy="7928896"/>
            <a:chOff x="-642935" y="-1483293"/>
            <a:chExt cx="10417533" cy="7928896"/>
          </a:xfrm>
        </p:grpSpPr>
        <p:sp>
          <p:nvSpPr>
            <p:cNvPr id="102" name="Google Shape;102;p62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2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62"/>
          <p:cNvGrpSpPr/>
          <p:nvPr/>
        </p:nvGrpSpPr>
        <p:grpSpPr>
          <a:xfrm>
            <a:off x="-732996" y="7"/>
            <a:ext cx="7266639" cy="5159850"/>
            <a:chOff x="-732996" y="7"/>
            <a:chExt cx="7266639" cy="5159850"/>
          </a:xfrm>
        </p:grpSpPr>
        <p:sp>
          <p:nvSpPr>
            <p:cNvPr id="105" name="Google Shape;105;p62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2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2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62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62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10" name="Google Shape;110;p62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111" name="Google Shape;111;p62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2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62"/>
          <p:cNvGrpSpPr/>
          <p:nvPr/>
        </p:nvGrpSpPr>
        <p:grpSpPr>
          <a:xfrm flipH="1">
            <a:off x="-1344316" y="539496"/>
            <a:ext cx="3074608" cy="453955"/>
            <a:chOff x="5478797" y="847321"/>
            <a:chExt cx="3074608" cy="453955"/>
          </a:xfrm>
        </p:grpSpPr>
        <p:grpSp>
          <p:nvGrpSpPr>
            <p:cNvPr id="114" name="Google Shape;114;p62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115" name="Google Shape;115;p62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6" name="Google Shape;116;p62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62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18" name="Google Shape;118;p6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9" name="Google Shape;119;p6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62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21" name="Google Shape;121;p62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62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63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63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7" name="Google Shape;127;p63"/>
          <p:cNvGrpSpPr/>
          <p:nvPr/>
        </p:nvGrpSpPr>
        <p:grpSpPr>
          <a:xfrm rot="10800000">
            <a:off x="-106737" y="-1645007"/>
            <a:ext cx="9548249" cy="7357519"/>
            <a:chOff x="-1311525" y="-1414418"/>
            <a:chExt cx="9548249" cy="7357519"/>
          </a:xfrm>
        </p:grpSpPr>
        <p:sp>
          <p:nvSpPr>
            <p:cNvPr id="128" name="Google Shape;128;p63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3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63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63"/>
          <p:cNvGrpSpPr/>
          <p:nvPr/>
        </p:nvGrpSpPr>
        <p:grpSpPr>
          <a:xfrm rot="10800000">
            <a:off x="-1228535" y="-1130233"/>
            <a:ext cx="11726682" cy="8568909"/>
            <a:chOff x="-2306160" y="-3140581"/>
            <a:chExt cx="11726682" cy="8568909"/>
          </a:xfrm>
        </p:grpSpPr>
        <p:sp>
          <p:nvSpPr>
            <p:cNvPr id="132" name="Google Shape;132;p63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3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3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3"/>
          <p:cNvGrpSpPr/>
          <p:nvPr/>
        </p:nvGrpSpPr>
        <p:grpSpPr>
          <a:xfrm flipH="1" rot="10800000">
            <a:off x="-1315487" y="4349470"/>
            <a:ext cx="3296400" cy="703084"/>
            <a:chOff x="-12" y="3628590"/>
            <a:chExt cx="3296400" cy="703084"/>
          </a:xfrm>
        </p:grpSpPr>
        <p:grpSp>
          <p:nvGrpSpPr>
            <p:cNvPr id="136" name="Google Shape;136;p63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37" name="Google Shape;137;p6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8" name="Google Shape;138;p6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63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40" name="Google Shape;140;p6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1" name="Google Shape;141;p6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63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43" name="Google Shape;143;p6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4" name="Google Shape;144;p6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63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46" name="Google Shape;146;p6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7" name="Google Shape;147;p6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64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1" name="Google Shape;151;p64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64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4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64"/>
          <p:cNvGrpSpPr/>
          <p:nvPr/>
        </p:nvGrpSpPr>
        <p:grpSpPr>
          <a:xfrm>
            <a:off x="645846" y="7"/>
            <a:ext cx="7230372" cy="5143500"/>
            <a:chOff x="645846" y="7"/>
            <a:chExt cx="7230372" cy="5143500"/>
          </a:xfrm>
        </p:grpSpPr>
        <p:sp>
          <p:nvSpPr>
            <p:cNvPr id="155" name="Google Shape;155;p64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4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64"/>
          <p:cNvGrpSpPr/>
          <p:nvPr/>
        </p:nvGrpSpPr>
        <p:grpSpPr>
          <a:xfrm>
            <a:off x="-1510053" y="314652"/>
            <a:ext cx="3296400" cy="703084"/>
            <a:chOff x="-12" y="3628590"/>
            <a:chExt cx="3296400" cy="703084"/>
          </a:xfrm>
        </p:grpSpPr>
        <p:grpSp>
          <p:nvGrpSpPr>
            <p:cNvPr id="158" name="Google Shape;158;p64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59" name="Google Shape;159;p6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0" name="Google Shape;160;p6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64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62" name="Google Shape;162;p6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3" name="Google Shape;163;p6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64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65" name="Google Shape;165;p6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6" name="Google Shape;166;p6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64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68" name="Google Shape;168;p6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9" name="Google Shape;169;p6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0" name="Google Shape;170;p64"/>
          <p:cNvGrpSpPr/>
          <p:nvPr/>
        </p:nvGrpSpPr>
        <p:grpSpPr>
          <a:xfrm>
            <a:off x="-1510039" y="-1589006"/>
            <a:ext cx="11920666" cy="7774731"/>
            <a:chOff x="-1510039" y="-1589006"/>
            <a:chExt cx="11920666" cy="7774731"/>
          </a:xfrm>
        </p:grpSpPr>
        <p:sp>
          <p:nvSpPr>
            <p:cNvPr id="171" name="Google Shape;171;p64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4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5"/>
          <p:cNvGrpSpPr/>
          <p:nvPr/>
        </p:nvGrpSpPr>
        <p:grpSpPr>
          <a:xfrm>
            <a:off x="-706235" y="-1528931"/>
            <a:ext cx="9861884" cy="9150481"/>
            <a:chOff x="-706235" y="-1528931"/>
            <a:chExt cx="9861884" cy="9150481"/>
          </a:xfrm>
        </p:grpSpPr>
        <p:sp>
          <p:nvSpPr>
            <p:cNvPr id="175" name="Google Shape;175;p65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5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65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5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65"/>
          <p:cNvGrpSpPr/>
          <p:nvPr/>
        </p:nvGrpSpPr>
        <p:grpSpPr>
          <a:xfrm>
            <a:off x="7632064" y="4367465"/>
            <a:ext cx="3894036" cy="692435"/>
            <a:chOff x="5477439" y="1590790"/>
            <a:chExt cx="3894036" cy="692435"/>
          </a:xfrm>
        </p:grpSpPr>
        <p:grpSp>
          <p:nvGrpSpPr>
            <p:cNvPr id="180" name="Google Shape;180;p65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181" name="Google Shape;181;p6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2" name="Google Shape;182;p6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65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184" name="Google Shape;184;p65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5" name="Google Shape;185;p65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6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187" name="Google Shape;187;p6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8" name="Google Shape;188;p6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65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190" name="Google Shape;190;p65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1" name="Google Shape;191;p65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2" name="Google Shape;192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65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65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65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96" name="Google Shape;196;p65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66"/>
          <p:cNvGrpSpPr/>
          <p:nvPr/>
        </p:nvGrpSpPr>
        <p:grpSpPr>
          <a:xfrm>
            <a:off x="-1123779" y="-1437185"/>
            <a:ext cx="12025151" cy="8843535"/>
            <a:chOff x="-1123779" y="-1437185"/>
            <a:chExt cx="12025151" cy="8843535"/>
          </a:xfrm>
        </p:grpSpPr>
        <p:sp>
          <p:nvSpPr>
            <p:cNvPr id="199" name="Google Shape;199;p66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6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6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66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66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66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66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07" name="Google Shape;207;p66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08" name="Google Shape;208;p66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09" name="Google Shape;209;p66"/>
          <p:cNvGrpSpPr/>
          <p:nvPr/>
        </p:nvGrpSpPr>
        <p:grpSpPr>
          <a:xfrm flipH="1" rot="10800000">
            <a:off x="-1469087" y="4289941"/>
            <a:ext cx="3296400" cy="703084"/>
            <a:chOff x="-12" y="3628590"/>
            <a:chExt cx="3296400" cy="703084"/>
          </a:xfrm>
        </p:grpSpPr>
        <p:grpSp>
          <p:nvGrpSpPr>
            <p:cNvPr id="210" name="Google Shape;210;p6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211" name="Google Shape;211;p6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2" name="Google Shape;212;p6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6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214" name="Google Shape;214;p6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5" name="Google Shape;215;p6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66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217" name="Google Shape;217;p6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8" name="Google Shape;218;p6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220" name="Google Shape;220;p6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1" name="Google Shape;221;p6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" name="Google Shape;222;p66"/>
          <p:cNvGrpSpPr/>
          <p:nvPr/>
        </p:nvGrpSpPr>
        <p:grpSpPr>
          <a:xfrm>
            <a:off x="-592558" y="-10342"/>
            <a:ext cx="7481573" cy="5159024"/>
            <a:chOff x="-592558" y="-10342"/>
            <a:chExt cx="7481573" cy="5159024"/>
          </a:xfrm>
        </p:grpSpPr>
        <p:sp>
          <p:nvSpPr>
            <p:cNvPr id="223" name="Google Shape;223;p66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6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66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b="0" i="0" sz="26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3.jpg"/><Relationship Id="rId6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Benjamin </a:t>
            </a:r>
            <a:r>
              <a:rPr lang="en"/>
              <a:t>Palathinkal</a:t>
            </a:r>
            <a:r>
              <a:rPr lang="en"/>
              <a:t>, Harry Singh</a:t>
            </a:r>
            <a:endParaRPr/>
          </a:p>
        </p:txBody>
      </p:sp>
      <p:sp>
        <p:nvSpPr>
          <p:cNvPr id="753" name="Google Shape;753;p1"/>
          <p:cNvSpPr txBox="1"/>
          <p:nvPr>
            <p:ph type="ctrTitle"/>
          </p:nvPr>
        </p:nvSpPr>
        <p:spPr>
          <a:xfrm>
            <a:off x="746097" y="1478554"/>
            <a:ext cx="7509605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“TO BUY OR  NOT TO BUY”</a:t>
            </a:r>
            <a:endParaRPr/>
          </a:p>
        </p:txBody>
      </p:sp>
      <p:grpSp>
        <p:nvGrpSpPr>
          <p:cNvPr id="754" name="Google Shape;754;p1"/>
          <p:cNvGrpSpPr/>
          <p:nvPr/>
        </p:nvGrpSpPr>
        <p:grpSpPr>
          <a:xfrm rot="10800000">
            <a:off x="6662200" y="3637324"/>
            <a:ext cx="3537150" cy="626796"/>
            <a:chOff x="1199232" y="2120038"/>
            <a:chExt cx="4391793" cy="778339"/>
          </a:xfrm>
        </p:grpSpPr>
        <p:grpSp>
          <p:nvGrpSpPr>
            <p:cNvPr id="755" name="Google Shape;755;p1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1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57" name="Google Shape;757;p1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8" name="Google Shape;758;p1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1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1" name="Google Shape;761;p1"/>
            <p:cNvGrpSpPr/>
            <p:nvPr/>
          </p:nvGrpSpPr>
          <p:grpSpPr>
            <a:xfrm>
              <a:off x="1779150" y="2289288"/>
              <a:ext cx="3811875" cy="127112"/>
              <a:chOff x="1779150" y="2604263"/>
              <a:chExt cx="3811875" cy="127112"/>
            </a:xfrm>
          </p:grpSpPr>
          <p:sp>
            <p:nvSpPr>
              <p:cNvPr id="762" name="Google Shape;762;p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4" name="Google Shape;764;p1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1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6" name="Google Shape;766;p1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7" name="Google Shape;767;p1"/>
          <p:cNvGrpSpPr/>
          <p:nvPr/>
        </p:nvGrpSpPr>
        <p:grpSpPr>
          <a:xfrm>
            <a:off x="-1696246" y="967904"/>
            <a:ext cx="3599787" cy="1044095"/>
            <a:chOff x="-1431671" y="656504"/>
            <a:chExt cx="3599787" cy="1044095"/>
          </a:xfrm>
        </p:grpSpPr>
        <p:grpSp>
          <p:nvGrpSpPr>
            <p:cNvPr id="768" name="Google Shape;768;p1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0" name="Google Shape;770;p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1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4" name="Google Shape;774;p1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775" name="Google Shape;775;p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7" name="Google Shape;777;p1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0" name="Google Shape;780;p1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3" name="Google Shape;783;p1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85" name="Google Shape;785;p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" name="Google Shape;960;g2a1d03086b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63" y="629350"/>
            <a:ext cx="6773874" cy="38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" name="Google Shape;965;g2a1d03086b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01125" cy="322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g2a1d03086b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650" y="1311450"/>
            <a:ext cx="4701125" cy="3224776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g2a1d03086b4_0_11"/>
          <p:cNvSpPr txBox="1"/>
          <p:nvPr>
            <p:ph type="title"/>
          </p:nvPr>
        </p:nvSpPr>
        <p:spPr>
          <a:xfrm>
            <a:off x="1231873" y="3219475"/>
            <a:ext cx="2237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Inversely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Proportional</a:t>
            </a:r>
            <a:endParaRPr sz="1800"/>
          </a:p>
        </p:txBody>
      </p:sp>
      <p:sp>
        <p:nvSpPr>
          <p:cNvPr id="968" name="Google Shape;968;g2a1d03086b4_0_11"/>
          <p:cNvSpPr txBox="1"/>
          <p:nvPr>
            <p:ph type="title"/>
          </p:nvPr>
        </p:nvSpPr>
        <p:spPr>
          <a:xfrm>
            <a:off x="6015523" y="428400"/>
            <a:ext cx="2237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Directly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Proportional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5"/>
          <p:cNvGrpSpPr/>
          <p:nvPr/>
        </p:nvGrpSpPr>
        <p:grpSpPr>
          <a:xfrm flipH="1">
            <a:off x="6775879" y="3868746"/>
            <a:ext cx="3599787" cy="1044103"/>
            <a:chOff x="-1431671" y="656496"/>
            <a:chExt cx="3599787" cy="1044103"/>
          </a:xfrm>
        </p:grpSpPr>
        <p:grpSp>
          <p:nvGrpSpPr>
            <p:cNvPr id="974" name="Google Shape;974;p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75" name="Google Shape;975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76" name="Google Shape;976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7" name="Google Shape;977;p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78" name="Google Shape;978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0" name="Google Shape;980;p5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981" name="Google Shape;981;p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3" name="Google Shape;983;p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84" name="Google Shape;984;p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6" name="Google Shape;986;p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87" name="Google Shape;987;p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9" name="Google Shape;989;p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90" name="Google Shape;9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1" name="Google Shape;9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2" name="Google Shape;992;p5"/>
          <p:cNvSpPr txBox="1"/>
          <p:nvPr>
            <p:ph type="title"/>
          </p:nvPr>
        </p:nvSpPr>
        <p:spPr>
          <a:xfrm>
            <a:off x="1768500" y="1927800"/>
            <a:ext cx="56070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PREDICTIVE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7"/>
          <p:cNvSpPr txBox="1"/>
          <p:nvPr>
            <p:ph type="title"/>
          </p:nvPr>
        </p:nvSpPr>
        <p:spPr>
          <a:xfrm>
            <a:off x="899850" y="427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Can We Predict Customer Demographics?</a:t>
            </a:r>
            <a:endParaRPr/>
          </a:p>
        </p:txBody>
      </p:sp>
      <p:sp>
        <p:nvSpPr>
          <p:cNvPr id="998" name="Google Shape;998;p7"/>
          <p:cNvSpPr txBox="1"/>
          <p:nvPr>
            <p:ph idx="1" type="subTitle"/>
          </p:nvPr>
        </p:nvSpPr>
        <p:spPr>
          <a:xfrm>
            <a:off x="1039275" y="1291250"/>
            <a:ext cx="3057000" cy="3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are interested in predicting customer demographics based on transaction data .  Therefore train a model using transaction data to predict demographics.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ability to target promotions and </a:t>
            </a:r>
            <a:r>
              <a:rPr lang="en"/>
              <a:t>advertisements</a:t>
            </a:r>
            <a:r>
              <a:rPr lang="en"/>
              <a:t> online (click and collect).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Personalization of recommended products that would </a:t>
            </a:r>
            <a:r>
              <a:rPr lang="en"/>
              <a:t>apply</a:t>
            </a:r>
            <a:r>
              <a:rPr lang="en"/>
              <a:t> to a demographic.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Target Variables 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Gender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Age (Over or Under 50)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999" name="Google Shape;999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12" r="6264" t="0"/>
          <a:stretch/>
        </p:blipFill>
        <p:spPr>
          <a:xfrm>
            <a:off x="4393774" y="1379588"/>
            <a:ext cx="3903273" cy="30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"/>
          <p:cNvSpPr txBox="1"/>
          <p:nvPr>
            <p:ph type="title"/>
          </p:nvPr>
        </p:nvSpPr>
        <p:spPr>
          <a:xfrm>
            <a:off x="720000" y="260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	</a:t>
            </a:r>
            <a:r>
              <a:rPr lang="en"/>
              <a:t>Determining</a:t>
            </a:r>
            <a:r>
              <a:rPr lang="en"/>
              <a:t> Input Attributes</a:t>
            </a:r>
            <a:endParaRPr/>
          </a:p>
        </p:txBody>
      </p:sp>
      <p:sp>
        <p:nvSpPr>
          <p:cNvPr id="1005" name="Google Shape;1005;p6"/>
          <p:cNvSpPr txBox="1"/>
          <p:nvPr>
            <p:ph idx="2" type="subTitle"/>
          </p:nvPr>
        </p:nvSpPr>
        <p:spPr>
          <a:xfrm>
            <a:off x="648700" y="833200"/>
            <a:ext cx="80997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Used subdepartment transaction totals to determine if they could predict demographics. Compared to using specific products they should be: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large amount of transaction data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Easy to filter compared to finding a product type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6" name="Google Shape;100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650" y="2048475"/>
            <a:ext cx="1537575" cy="27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325" y="2048475"/>
            <a:ext cx="4317387" cy="27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6"/>
          <p:cNvSpPr txBox="1"/>
          <p:nvPr/>
        </p:nvSpPr>
        <p:spPr>
          <a:xfrm>
            <a:off x="1532225" y="1757500"/>
            <a:ext cx="48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Ranking of Total Sub Department Transactions by Demographic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9" name="Google Shape;1009;p6"/>
          <p:cNvSpPr txBox="1"/>
          <p:nvPr/>
        </p:nvSpPr>
        <p:spPr>
          <a:xfrm>
            <a:off x="7197325" y="1990825"/>
            <a:ext cx="186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4 - Frozen Food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20 - Beef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22 - Poultry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21 - Pork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28 - Deli Meat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30 - Fruit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31 - Vegetable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50 - Health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94 - Hot Food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97 - Salad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"/>
          <p:cNvSpPr txBox="1"/>
          <p:nvPr>
            <p:ph type="title"/>
          </p:nvPr>
        </p:nvSpPr>
        <p:spPr>
          <a:xfrm>
            <a:off x="666200" y="249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Initial Model Results (KNN)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15" name="Google Shape;1015;p8"/>
          <p:cNvSpPr txBox="1"/>
          <p:nvPr/>
        </p:nvSpPr>
        <p:spPr>
          <a:xfrm>
            <a:off x="230100" y="821700"/>
            <a:ext cx="868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914400" lvl="0" marL="857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 Departments</a:t>
            </a:r>
            <a:r>
              <a:rPr b="1" lang="en"/>
              <a:t> used:</a:t>
            </a:r>
            <a:r>
              <a:rPr lang="en"/>
              <a:t> Beef, Fruit, Vegetables, Frozen Food, Deli-Meat, Poultry, Salad, Pork, Health,</a:t>
            </a:r>
            <a:endParaRPr/>
          </a:p>
          <a:p>
            <a:pPr indent="-1314450" lvl="0" marL="3143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Beauty, Hot Food</a:t>
            </a:r>
            <a:endParaRPr/>
          </a:p>
          <a:p>
            <a:pPr indent="-1314450" lvl="0" marL="31432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Gender ~ Sub Departments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 50 ~ Sub Departments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r>
              <a:rPr lang="en"/>
              <a:t> -&gt; </a:t>
            </a:r>
            <a:r>
              <a:rPr b="1" lang="en">
                <a:solidFill>
                  <a:srgbClr val="980000"/>
                </a:solidFill>
              </a:rPr>
              <a:t>TOO MANY TIES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Sales Amount and </a:t>
            </a:r>
            <a:r>
              <a:rPr lang="en"/>
              <a:t>Quantity</a:t>
            </a:r>
            <a:r>
              <a:rPr lang="en"/>
              <a:t> Purchased as input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</a:t>
            </a:r>
            <a:r>
              <a:rPr lang="en"/>
              <a:t>validation</a:t>
            </a:r>
            <a:r>
              <a:rPr lang="en"/>
              <a:t> set:</a:t>
            </a:r>
            <a:endParaRPr/>
          </a:p>
        </p:txBody>
      </p:sp>
      <p:graphicFrame>
        <p:nvGraphicFramePr>
          <p:cNvPr id="1016" name="Google Shape;1016;p8"/>
          <p:cNvGraphicFramePr/>
          <p:nvPr/>
        </p:nvGraphicFramePr>
        <p:xfrm>
          <a:off x="877200" y="33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{B94BF43C-4D0B-4F22-9415-191E37F69D68}</a:tableStyleId>
              </a:tblPr>
              <a:tblGrid>
                <a:gridCol w="1109200"/>
                <a:gridCol w="1109200"/>
                <a:gridCol w="1109200"/>
              </a:tblGrid>
              <a:tr h="25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3742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7" name="Google Shape;1017;p8"/>
          <p:cNvGraphicFramePr/>
          <p:nvPr/>
        </p:nvGraphicFramePr>
        <p:xfrm>
          <a:off x="4645125" y="33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{B94BF43C-4D0B-4F22-9415-191E37F69D68}</a:tableStyleId>
              </a:tblPr>
              <a:tblGrid>
                <a:gridCol w="1109200"/>
                <a:gridCol w="1109200"/>
                <a:gridCol w="1109200"/>
              </a:tblGrid>
              <a:tr h="25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50?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1529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2514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a1b3f63ddb_0_10"/>
          <p:cNvSpPr txBox="1"/>
          <p:nvPr>
            <p:ph type="title"/>
          </p:nvPr>
        </p:nvSpPr>
        <p:spPr>
          <a:xfrm>
            <a:off x="666200" y="260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Interpretation of the </a:t>
            </a:r>
            <a:r>
              <a:rPr lang="en"/>
              <a:t>Initial</a:t>
            </a:r>
            <a:r>
              <a:rPr lang="en"/>
              <a:t> KNN Result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23" name="Google Shape;1023;g2a1b3f63ddb_0_10"/>
          <p:cNvSpPr txBox="1"/>
          <p:nvPr/>
        </p:nvSpPr>
        <p:spPr>
          <a:xfrm>
            <a:off x="279775" y="1017725"/>
            <a:ext cx="868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error rate = 33%, Class 1 Error = 14%, </a:t>
            </a:r>
            <a:r>
              <a:rPr lang="en">
                <a:solidFill>
                  <a:srgbClr val="FF0000"/>
                </a:solidFill>
              </a:rPr>
              <a:t>Class 2 Error = 85%</a:t>
            </a:r>
            <a:r>
              <a:rPr lang="en"/>
              <a:t> (too many predictions of female)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50: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error rate = 43%, </a:t>
            </a:r>
            <a:r>
              <a:rPr lang="en">
                <a:solidFill>
                  <a:srgbClr val="FF0000"/>
                </a:solidFill>
              </a:rPr>
              <a:t>Class 1 Error = 64% </a:t>
            </a:r>
            <a:r>
              <a:rPr lang="en"/>
              <a:t>(too many under 50 predictions), Class 2 Error = 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4" name="Google Shape;1024;g2a1b3f63ddb_0_10"/>
          <p:cNvGraphicFramePr/>
          <p:nvPr/>
        </p:nvGraphicFramePr>
        <p:xfrm>
          <a:off x="952500" y="26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{B94BF43C-4D0B-4F22-9415-191E37F69D68}</a:tableStyleId>
              </a:tblPr>
              <a:tblGrid>
                <a:gridCol w="1109200"/>
                <a:gridCol w="1109200"/>
                <a:gridCol w="1109200"/>
              </a:tblGrid>
              <a:tr h="25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3742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5" name="Google Shape;1025;g2a1b3f63ddb_0_10"/>
          <p:cNvGraphicFramePr/>
          <p:nvPr/>
        </p:nvGraphicFramePr>
        <p:xfrm>
          <a:off x="4688175" y="26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{B94BF43C-4D0B-4F22-9415-191E37F69D68}</a:tableStyleId>
              </a:tblPr>
              <a:tblGrid>
                <a:gridCol w="1109200"/>
                <a:gridCol w="1109200"/>
                <a:gridCol w="1109200"/>
              </a:tblGrid>
              <a:tr h="25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50?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1529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2514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a1b3f63ddb_0_25"/>
          <p:cNvSpPr txBox="1"/>
          <p:nvPr>
            <p:ph type="title"/>
          </p:nvPr>
        </p:nvSpPr>
        <p:spPr>
          <a:xfrm>
            <a:off x="592663" y="352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KNN  Interpretation  Cont’d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31" name="Google Shape;1031;g2a1b3f63ddb_0_25"/>
          <p:cNvSpPr txBox="1"/>
          <p:nvPr/>
        </p:nvSpPr>
        <p:spPr>
          <a:xfrm>
            <a:off x="279775" y="1017725"/>
            <a:ext cx="86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Gender, were Cost, Quantity, and Sub Departments any better than a random </a:t>
            </a:r>
            <a:r>
              <a:rPr lang="en"/>
              <a:t>number</a:t>
            </a:r>
            <a:r>
              <a:rPr lang="en"/>
              <a:t>? For Gender: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2" name="Google Shape;1032;g2a1b3f63ddb_0_25"/>
          <p:cNvGraphicFramePr/>
          <p:nvPr/>
        </p:nvGraphicFramePr>
        <p:xfrm>
          <a:off x="1250225" y="155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{B94BF43C-4D0B-4F22-9415-191E37F69D68}</a:tableStyleId>
              </a:tblPr>
              <a:tblGrid>
                <a:gridCol w="1277775"/>
                <a:gridCol w="1277775"/>
                <a:gridCol w="1277775"/>
                <a:gridCol w="1277775"/>
                <a:gridCol w="1277775"/>
              </a:tblGrid>
              <a:tr h="43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Sales+Quant+SubDept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#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SubDept + Random #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Sales, </a:t>
                      </a:r>
                      <a:r>
                        <a:rPr lang="en"/>
                        <a:t>Quantity +Random #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43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Error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43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43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33" name="Google Shape;1033;g2a1b3f63ddb_0_25"/>
          <p:cNvSpPr txBox="1"/>
          <p:nvPr/>
        </p:nvSpPr>
        <p:spPr>
          <a:xfrm>
            <a:off x="279775" y="3825950"/>
            <a:ext cx="86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 is not much better than inputting a random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a1b3f63ddb_0_49"/>
          <p:cNvSpPr txBox="1"/>
          <p:nvPr>
            <p:ph type="title"/>
          </p:nvPr>
        </p:nvSpPr>
        <p:spPr>
          <a:xfrm>
            <a:off x="6662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KNN  </a:t>
            </a:r>
            <a:r>
              <a:rPr lang="en"/>
              <a:t>Interpretation</a:t>
            </a:r>
            <a:r>
              <a:rPr lang="en"/>
              <a:t>  Cont’d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39" name="Google Shape;1039;g2a1b3f63ddb_0_49"/>
          <p:cNvSpPr txBox="1"/>
          <p:nvPr/>
        </p:nvSpPr>
        <p:spPr>
          <a:xfrm>
            <a:off x="279775" y="1017725"/>
            <a:ext cx="86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randomly sampled the female data so it equal to the male sample size?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g2a1b3f63ddb_0_49"/>
          <p:cNvSpPr txBox="1"/>
          <p:nvPr/>
        </p:nvSpPr>
        <p:spPr>
          <a:xfrm>
            <a:off x="230100" y="3460075"/>
            <a:ext cx="86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coin-toss.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1" name="Google Shape;1041;g2a1b3f63ddb_0_49"/>
          <p:cNvGraphicFramePr/>
          <p:nvPr/>
        </p:nvGraphicFramePr>
        <p:xfrm>
          <a:off x="2523550" y="162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{B94BF43C-4D0B-4F22-9415-191E37F69D68}</a:tableStyleId>
              </a:tblPr>
              <a:tblGrid>
                <a:gridCol w="1109200"/>
                <a:gridCol w="1109200"/>
                <a:gridCol w="1109200"/>
              </a:tblGrid>
              <a:tr h="3316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a1b3f63ddb_0_84"/>
          <p:cNvSpPr txBox="1"/>
          <p:nvPr>
            <p:ph type="title"/>
          </p:nvPr>
        </p:nvSpPr>
        <p:spPr>
          <a:xfrm>
            <a:off x="6662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Initial Model Results (LDA)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47" name="Google Shape;1047;g2a1b3f63ddb_0_84"/>
          <p:cNvSpPr txBox="1"/>
          <p:nvPr/>
        </p:nvSpPr>
        <p:spPr>
          <a:xfrm>
            <a:off x="230100" y="1017725"/>
            <a:ext cx="86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LDA model initially predicted everyone to be Female and Under 50 with the initial sample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equal female and male sample sizes:	</a:t>
            </a:r>
            <a:endParaRPr/>
          </a:p>
        </p:txBody>
      </p:sp>
      <p:graphicFrame>
        <p:nvGraphicFramePr>
          <p:cNvPr id="1048" name="Google Shape;1048;g2a1b3f63ddb_0_84"/>
          <p:cNvGraphicFramePr/>
          <p:nvPr/>
        </p:nvGraphicFramePr>
        <p:xfrm>
          <a:off x="2629600" y="184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{B94BF43C-4D0B-4F22-9415-191E37F69D68}</a:tableStyleId>
              </a:tblPr>
              <a:tblGrid>
                <a:gridCol w="1109200"/>
                <a:gridCol w="1109200"/>
                <a:gridCol w="1109200"/>
              </a:tblGrid>
              <a:tr h="25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49" name="Google Shape;1049;g2a1b3f63ddb_0_84"/>
          <p:cNvSpPr txBox="1"/>
          <p:nvPr/>
        </p:nvSpPr>
        <p:spPr>
          <a:xfrm>
            <a:off x="534350" y="3568175"/>
            <a:ext cx="796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Error Rate = 44%, Class 1 Error = 58%, Class 2 Error = 29%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at predicting males at the expense of predicting females.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a1c147ae38_0_55"/>
          <p:cNvSpPr txBox="1"/>
          <p:nvPr>
            <p:ph idx="3" type="subTitle"/>
          </p:nvPr>
        </p:nvSpPr>
        <p:spPr>
          <a:xfrm>
            <a:off x="6781825" y="3251000"/>
            <a:ext cx="17739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Harry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Singh</a:t>
            </a:r>
            <a:endParaRPr/>
          </a:p>
        </p:txBody>
      </p:sp>
      <p:sp>
        <p:nvSpPr>
          <p:cNvPr id="791" name="Google Shape;791;g2a1c147ae38_0_55"/>
          <p:cNvSpPr txBox="1"/>
          <p:nvPr>
            <p:ph idx="4" type="subTitle"/>
          </p:nvPr>
        </p:nvSpPr>
        <p:spPr>
          <a:xfrm>
            <a:off x="2643925" y="3251000"/>
            <a:ext cx="19854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Benjamin Palathinkal</a:t>
            </a:r>
            <a:endParaRPr/>
          </a:p>
        </p:txBody>
      </p:sp>
      <p:sp>
        <p:nvSpPr>
          <p:cNvPr id="792" name="Google Shape;792;g2a1c147ae38_0_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OUR  TEAM</a:t>
            </a:r>
            <a:endParaRPr/>
          </a:p>
        </p:txBody>
      </p:sp>
      <p:pic>
        <p:nvPicPr>
          <p:cNvPr id="793" name="Google Shape;793;g2a1c147ae38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975" y="1895550"/>
            <a:ext cx="1715926" cy="20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g2a1c147ae38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950" y="1895550"/>
            <a:ext cx="1715925" cy="20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a1b3f63ddb_0_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Improvements</a:t>
            </a:r>
            <a:endParaRPr/>
          </a:p>
        </p:txBody>
      </p:sp>
      <p:sp>
        <p:nvSpPr>
          <p:cNvPr id="1055" name="Google Shape;1055;g2a1b3f63ddb_0_76"/>
          <p:cNvSpPr txBox="1"/>
          <p:nvPr/>
        </p:nvSpPr>
        <p:spPr>
          <a:xfrm>
            <a:off x="460200" y="1229375"/>
            <a:ext cx="8683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 in Data: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difficult to choose appropriate inputs into the model.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appears very random and did not strongly predict demographics.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Filtering for “CUSTOMER” led the data to be skewed.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 in Model: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Underestimated the number of iterations required between </a:t>
            </a:r>
            <a:r>
              <a:rPr lang="en"/>
              <a:t>data</a:t>
            </a:r>
            <a:r>
              <a:rPr lang="en"/>
              <a:t> query/cleaning and exploration.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Could try to use more sub-departments or departments to improve the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many, many specific products.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0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Predicting “pepsi” and “coke” sales based on other basket items like chips, pizza, popcorn and deli chicken.</a:t>
            </a:r>
            <a:endParaRPr/>
          </a:p>
        </p:txBody>
      </p:sp>
      <p:sp>
        <p:nvSpPr>
          <p:cNvPr id="1061" name="Google Shape;1061;p10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KNN model resulted in too many ties, and null values were being introduced by coercion.</a:t>
            </a:r>
            <a:endParaRPr/>
          </a:p>
        </p:txBody>
      </p:sp>
      <p:sp>
        <p:nvSpPr>
          <p:cNvPr id="1062" name="Google Shape;1062;p10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Predicting “pepsi” and “coke” sales based on customer demographics and transaction value.</a:t>
            </a:r>
            <a:endParaRPr/>
          </a:p>
        </p:txBody>
      </p:sp>
      <p:sp>
        <p:nvSpPr>
          <p:cNvPr id="1063" name="Google Shape;1063;p10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KNN model could not incorporate demographics as inputs (both in factor and </a:t>
            </a:r>
            <a:r>
              <a:rPr lang="en"/>
              <a:t>categorical</a:t>
            </a:r>
            <a:r>
              <a:rPr lang="en"/>
              <a:t> type). </a:t>
            </a:r>
            <a:endParaRPr/>
          </a:p>
        </p:txBody>
      </p:sp>
      <p:sp>
        <p:nvSpPr>
          <p:cNvPr id="1064" name="Google Shape;1064;p10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Analysis #1</a:t>
            </a:r>
            <a:endParaRPr/>
          </a:p>
        </p:txBody>
      </p:sp>
      <p:sp>
        <p:nvSpPr>
          <p:cNvPr id="1065" name="Google Shape;1065;p10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Analysis #2</a:t>
            </a:r>
            <a:endParaRPr/>
          </a:p>
        </p:txBody>
      </p:sp>
      <p:sp>
        <p:nvSpPr>
          <p:cNvPr id="1066" name="Google Shape;1066;p10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067" name="Google Shape;1067;p10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068" name="Google Shape;1068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ADDITIONAL  ANALYSIS  CONDUCTED</a:t>
            </a:r>
            <a:endParaRPr/>
          </a:p>
        </p:txBody>
      </p:sp>
      <p:sp>
        <p:nvSpPr>
          <p:cNvPr id="1069" name="Google Shape;1069;p10"/>
          <p:cNvSpPr/>
          <p:nvPr/>
        </p:nvSpPr>
        <p:spPr>
          <a:xfrm>
            <a:off x="1122122" y="14555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0"/>
          <p:cNvSpPr/>
          <p:nvPr/>
        </p:nvSpPr>
        <p:spPr>
          <a:xfrm>
            <a:off x="4643847" y="14555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0"/>
          <p:cNvSpPr/>
          <p:nvPr/>
        </p:nvSpPr>
        <p:spPr>
          <a:xfrm>
            <a:off x="1122122" y="30400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0"/>
          <p:cNvSpPr/>
          <p:nvPr/>
        </p:nvSpPr>
        <p:spPr>
          <a:xfrm>
            <a:off x="4643847" y="30400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3" name="Google Shape;1073;p10"/>
          <p:cNvGrpSpPr/>
          <p:nvPr/>
        </p:nvGrpSpPr>
        <p:grpSpPr>
          <a:xfrm>
            <a:off x="1236185" y="3177725"/>
            <a:ext cx="338875" cy="291550"/>
            <a:chOff x="4775850" y="2706275"/>
            <a:chExt cx="338875" cy="291550"/>
          </a:xfrm>
        </p:grpSpPr>
        <p:sp>
          <p:nvSpPr>
            <p:cNvPr id="1074" name="Google Shape;1074;p10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1" name="Google Shape;1081;p10"/>
          <p:cNvSpPr/>
          <p:nvPr/>
        </p:nvSpPr>
        <p:spPr>
          <a:xfrm>
            <a:off x="1254647" y="1569613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2" name="Google Shape;1082;p10"/>
          <p:cNvGrpSpPr/>
          <p:nvPr/>
        </p:nvGrpSpPr>
        <p:grpSpPr>
          <a:xfrm>
            <a:off x="4754972" y="1569413"/>
            <a:ext cx="344750" cy="339275"/>
            <a:chOff x="4775850" y="1573475"/>
            <a:chExt cx="344750" cy="339275"/>
          </a:xfrm>
        </p:grpSpPr>
        <p:sp>
          <p:nvSpPr>
            <p:cNvPr id="1083" name="Google Shape;1083;p10"/>
            <p:cNvSpPr/>
            <p:nvPr/>
          </p:nvSpPr>
          <p:spPr>
            <a:xfrm>
              <a:off x="4775850" y="1573475"/>
              <a:ext cx="344750" cy="339275"/>
            </a:xfrm>
            <a:custGeom>
              <a:rect b="b" l="l" r="r" t="t"/>
              <a:pathLst>
                <a:path extrusionOk="0" h="13571" w="13790">
                  <a:moveTo>
                    <a:pt x="8714" y="843"/>
                  </a:moveTo>
                  <a:lnTo>
                    <a:pt x="10069" y="2201"/>
                  </a:lnTo>
                  <a:lnTo>
                    <a:pt x="8714" y="2201"/>
                  </a:lnTo>
                  <a:lnTo>
                    <a:pt x="8714" y="843"/>
                  </a:lnTo>
                  <a:close/>
                  <a:moveTo>
                    <a:pt x="11174" y="5587"/>
                  </a:moveTo>
                  <a:lnTo>
                    <a:pt x="11174" y="6971"/>
                  </a:lnTo>
                  <a:cubicBezTo>
                    <a:pt x="11174" y="7028"/>
                    <a:pt x="11187" y="7067"/>
                    <a:pt x="11217" y="7111"/>
                  </a:cubicBezTo>
                  <a:lnTo>
                    <a:pt x="11383" y="7373"/>
                  </a:lnTo>
                  <a:lnTo>
                    <a:pt x="9903" y="7373"/>
                  </a:lnTo>
                  <a:lnTo>
                    <a:pt x="10069" y="7111"/>
                  </a:lnTo>
                  <a:cubicBezTo>
                    <a:pt x="10095" y="7067"/>
                    <a:pt x="10108" y="7028"/>
                    <a:pt x="10108" y="6971"/>
                  </a:cubicBezTo>
                  <a:lnTo>
                    <a:pt x="10108" y="5587"/>
                  </a:lnTo>
                  <a:close/>
                  <a:moveTo>
                    <a:pt x="11715" y="7897"/>
                  </a:moveTo>
                  <a:cubicBezTo>
                    <a:pt x="11715" y="7911"/>
                    <a:pt x="12960" y="9862"/>
                    <a:pt x="12960" y="9862"/>
                  </a:cubicBezTo>
                  <a:cubicBezTo>
                    <a:pt x="13056" y="10002"/>
                    <a:pt x="13013" y="10125"/>
                    <a:pt x="12987" y="10181"/>
                  </a:cubicBezTo>
                  <a:cubicBezTo>
                    <a:pt x="12930" y="10277"/>
                    <a:pt x="12834" y="10334"/>
                    <a:pt x="12724" y="10334"/>
                  </a:cubicBezTo>
                  <a:lnTo>
                    <a:pt x="8562" y="10334"/>
                  </a:lnTo>
                  <a:cubicBezTo>
                    <a:pt x="8396" y="10334"/>
                    <a:pt x="8326" y="10221"/>
                    <a:pt x="8299" y="10168"/>
                  </a:cubicBezTo>
                  <a:cubicBezTo>
                    <a:pt x="8243" y="10055"/>
                    <a:pt x="8256" y="9945"/>
                    <a:pt x="8326" y="9849"/>
                  </a:cubicBezTo>
                  <a:cubicBezTo>
                    <a:pt x="8352" y="9806"/>
                    <a:pt x="9557" y="7940"/>
                    <a:pt x="9571" y="7897"/>
                  </a:cubicBezTo>
                  <a:close/>
                  <a:moveTo>
                    <a:pt x="8173" y="541"/>
                  </a:moveTo>
                  <a:lnTo>
                    <a:pt x="8173" y="2476"/>
                  </a:lnTo>
                  <a:cubicBezTo>
                    <a:pt x="8173" y="2616"/>
                    <a:pt x="8299" y="2739"/>
                    <a:pt x="8449" y="2739"/>
                  </a:cubicBezTo>
                  <a:lnTo>
                    <a:pt x="10374" y="2739"/>
                  </a:lnTo>
                  <a:lnTo>
                    <a:pt x="10374" y="5062"/>
                  </a:lnTo>
                  <a:lnTo>
                    <a:pt x="9584" y="5062"/>
                  </a:lnTo>
                  <a:cubicBezTo>
                    <a:pt x="9239" y="5076"/>
                    <a:pt x="9239" y="5574"/>
                    <a:pt x="9584" y="5587"/>
                  </a:cubicBezTo>
                  <a:lnTo>
                    <a:pt x="9584" y="6888"/>
                  </a:lnTo>
                  <a:lnTo>
                    <a:pt x="7898" y="9531"/>
                  </a:lnTo>
                  <a:cubicBezTo>
                    <a:pt x="7483" y="10055"/>
                    <a:pt x="7884" y="10872"/>
                    <a:pt x="8562" y="10872"/>
                  </a:cubicBezTo>
                  <a:lnTo>
                    <a:pt x="10374" y="10872"/>
                  </a:lnTo>
                  <a:lnTo>
                    <a:pt x="10374" y="11662"/>
                  </a:lnTo>
                  <a:lnTo>
                    <a:pt x="1909" y="11662"/>
                  </a:lnTo>
                  <a:lnTo>
                    <a:pt x="1909" y="541"/>
                  </a:lnTo>
                  <a:close/>
                  <a:moveTo>
                    <a:pt x="1368" y="1909"/>
                  </a:moveTo>
                  <a:lnTo>
                    <a:pt x="1368" y="11924"/>
                  </a:lnTo>
                  <a:cubicBezTo>
                    <a:pt x="1368" y="12077"/>
                    <a:pt x="1494" y="12186"/>
                    <a:pt x="1630" y="12186"/>
                  </a:cubicBezTo>
                  <a:lnTo>
                    <a:pt x="9003" y="12186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30" y="0"/>
                  </a:moveTo>
                  <a:cubicBezTo>
                    <a:pt x="1494" y="0"/>
                    <a:pt x="1368" y="126"/>
                    <a:pt x="1368" y="276"/>
                  </a:cubicBezTo>
                  <a:lnTo>
                    <a:pt x="1368" y="1384"/>
                  </a:lnTo>
                  <a:lnTo>
                    <a:pt x="263" y="1384"/>
                  </a:lnTo>
                  <a:cubicBezTo>
                    <a:pt x="110" y="1384"/>
                    <a:pt x="0" y="1507"/>
                    <a:pt x="0" y="1647"/>
                  </a:cubicBezTo>
                  <a:lnTo>
                    <a:pt x="0" y="13305"/>
                  </a:lnTo>
                  <a:cubicBezTo>
                    <a:pt x="0" y="13444"/>
                    <a:pt x="110" y="13570"/>
                    <a:pt x="263" y="13570"/>
                  </a:cubicBezTo>
                  <a:lnTo>
                    <a:pt x="9265" y="13570"/>
                  </a:lnTo>
                  <a:cubicBezTo>
                    <a:pt x="9405" y="13570"/>
                    <a:pt x="9528" y="13444"/>
                    <a:pt x="9528" y="13305"/>
                  </a:cubicBezTo>
                  <a:lnTo>
                    <a:pt x="9528" y="12186"/>
                  </a:lnTo>
                  <a:lnTo>
                    <a:pt x="10650" y="12186"/>
                  </a:lnTo>
                  <a:cubicBezTo>
                    <a:pt x="10789" y="12186"/>
                    <a:pt x="10912" y="12077"/>
                    <a:pt x="10912" y="11924"/>
                  </a:cubicBezTo>
                  <a:lnTo>
                    <a:pt x="10912" y="10872"/>
                  </a:lnTo>
                  <a:lnTo>
                    <a:pt x="12724" y="10872"/>
                  </a:lnTo>
                  <a:cubicBezTo>
                    <a:pt x="13388" y="10872"/>
                    <a:pt x="13790" y="10098"/>
                    <a:pt x="13402" y="9570"/>
                  </a:cubicBezTo>
                  <a:lnTo>
                    <a:pt x="11702" y="6888"/>
                  </a:lnTo>
                  <a:lnTo>
                    <a:pt x="11702" y="5603"/>
                  </a:lnTo>
                  <a:cubicBezTo>
                    <a:pt x="12047" y="5587"/>
                    <a:pt x="12047" y="5076"/>
                    <a:pt x="11702" y="5062"/>
                  </a:cubicBezTo>
                  <a:lnTo>
                    <a:pt x="10912" y="5062"/>
                  </a:lnTo>
                  <a:lnTo>
                    <a:pt x="10912" y="2393"/>
                  </a:lnTo>
                  <a:cubicBezTo>
                    <a:pt x="10912" y="2324"/>
                    <a:pt x="10885" y="2254"/>
                    <a:pt x="10829" y="2201"/>
                  </a:cubicBezTo>
                  <a:lnTo>
                    <a:pt x="8714" y="83"/>
                  </a:lnTo>
                  <a:cubicBezTo>
                    <a:pt x="8658" y="27"/>
                    <a:pt x="8588" y="0"/>
                    <a:pt x="8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4844325" y="1667950"/>
              <a:ext cx="136525" cy="177500"/>
            </a:xfrm>
            <a:custGeom>
              <a:rect b="b" l="l" r="r" t="t"/>
              <a:pathLst>
                <a:path extrusionOk="0" h="7100" w="5461">
                  <a:moveTo>
                    <a:pt x="4652" y="524"/>
                  </a:moveTo>
                  <a:cubicBezTo>
                    <a:pt x="4795" y="524"/>
                    <a:pt x="4936" y="638"/>
                    <a:pt x="4936" y="799"/>
                  </a:cubicBezTo>
                  <a:cubicBezTo>
                    <a:pt x="4936" y="951"/>
                    <a:pt x="4813" y="1078"/>
                    <a:pt x="4661" y="1078"/>
                  </a:cubicBezTo>
                  <a:cubicBezTo>
                    <a:pt x="4425" y="1078"/>
                    <a:pt x="4286" y="772"/>
                    <a:pt x="4465" y="606"/>
                  </a:cubicBezTo>
                  <a:cubicBezTo>
                    <a:pt x="4518" y="549"/>
                    <a:pt x="4585" y="524"/>
                    <a:pt x="4652" y="524"/>
                  </a:cubicBezTo>
                  <a:close/>
                  <a:moveTo>
                    <a:pt x="977" y="2969"/>
                  </a:moveTo>
                  <a:cubicBezTo>
                    <a:pt x="983" y="2969"/>
                    <a:pt x="990" y="2969"/>
                    <a:pt x="996" y="2970"/>
                  </a:cubicBezTo>
                  <a:cubicBezTo>
                    <a:pt x="1001" y="2969"/>
                    <a:pt x="1006" y="2969"/>
                    <a:pt x="1012" y="2969"/>
                  </a:cubicBezTo>
                  <a:cubicBezTo>
                    <a:pt x="1250" y="2969"/>
                    <a:pt x="1364" y="3265"/>
                    <a:pt x="1188" y="3428"/>
                  </a:cubicBezTo>
                  <a:cubicBezTo>
                    <a:pt x="1134" y="3487"/>
                    <a:pt x="1065" y="3513"/>
                    <a:pt x="996" y="3513"/>
                  </a:cubicBezTo>
                  <a:cubicBezTo>
                    <a:pt x="856" y="3513"/>
                    <a:pt x="721" y="3403"/>
                    <a:pt x="730" y="3235"/>
                  </a:cubicBezTo>
                  <a:cubicBezTo>
                    <a:pt x="718" y="3102"/>
                    <a:pt x="844" y="2969"/>
                    <a:pt x="977" y="2969"/>
                  </a:cubicBezTo>
                  <a:close/>
                  <a:moveTo>
                    <a:pt x="4030" y="2969"/>
                  </a:moveTo>
                  <a:cubicBezTo>
                    <a:pt x="4037" y="2969"/>
                    <a:pt x="4043" y="2969"/>
                    <a:pt x="4050" y="2970"/>
                  </a:cubicBezTo>
                  <a:cubicBezTo>
                    <a:pt x="4055" y="2969"/>
                    <a:pt x="4060" y="2969"/>
                    <a:pt x="4065" y="2969"/>
                  </a:cubicBezTo>
                  <a:cubicBezTo>
                    <a:pt x="4291" y="2969"/>
                    <a:pt x="4408" y="3265"/>
                    <a:pt x="4246" y="3428"/>
                  </a:cubicBezTo>
                  <a:cubicBezTo>
                    <a:pt x="4191" y="3487"/>
                    <a:pt x="4122" y="3513"/>
                    <a:pt x="4053" y="3513"/>
                  </a:cubicBezTo>
                  <a:cubicBezTo>
                    <a:pt x="3912" y="3513"/>
                    <a:pt x="3774" y="3403"/>
                    <a:pt x="3774" y="3235"/>
                  </a:cubicBezTo>
                  <a:cubicBezTo>
                    <a:pt x="3774" y="3102"/>
                    <a:pt x="3890" y="2969"/>
                    <a:pt x="4030" y="2969"/>
                  </a:cubicBezTo>
                  <a:close/>
                  <a:moveTo>
                    <a:pt x="996" y="6014"/>
                  </a:moveTo>
                  <a:cubicBezTo>
                    <a:pt x="1245" y="6014"/>
                    <a:pt x="1368" y="6319"/>
                    <a:pt x="1188" y="6485"/>
                  </a:cubicBezTo>
                  <a:cubicBezTo>
                    <a:pt x="1140" y="6540"/>
                    <a:pt x="1071" y="6567"/>
                    <a:pt x="1000" y="6567"/>
                  </a:cubicBezTo>
                  <a:cubicBezTo>
                    <a:pt x="929" y="6567"/>
                    <a:pt x="856" y="6540"/>
                    <a:pt x="800" y="6485"/>
                  </a:cubicBezTo>
                  <a:cubicBezTo>
                    <a:pt x="634" y="6319"/>
                    <a:pt x="760" y="6014"/>
                    <a:pt x="996" y="6014"/>
                  </a:cubicBezTo>
                  <a:close/>
                  <a:moveTo>
                    <a:pt x="4641" y="0"/>
                  </a:moveTo>
                  <a:cubicBezTo>
                    <a:pt x="4444" y="0"/>
                    <a:pt x="4244" y="71"/>
                    <a:pt x="4080" y="231"/>
                  </a:cubicBezTo>
                  <a:cubicBezTo>
                    <a:pt x="3718" y="580"/>
                    <a:pt x="3788" y="1214"/>
                    <a:pt x="4203" y="1476"/>
                  </a:cubicBezTo>
                  <a:lnTo>
                    <a:pt x="3967" y="2445"/>
                  </a:lnTo>
                  <a:cubicBezTo>
                    <a:pt x="3665" y="2472"/>
                    <a:pt x="3373" y="2694"/>
                    <a:pt x="3276" y="2986"/>
                  </a:cubicBezTo>
                  <a:lnTo>
                    <a:pt x="1756" y="2986"/>
                  </a:lnTo>
                  <a:cubicBezTo>
                    <a:pt x="1635" y="2643"/>
                    <a:pt x="1308" y="2443"/>
                    <a:pt x="981" y="2443"/>
                  </a:cubicBezTo>
                  <a:cubicBezTo>
                    <a:pt x="781" y="2443"/>
                    <a:pt x="581" y="2518"/>
                    <a:pt x="428" y="2681"/>
                  </a:cubicBezTo>
                  <a:cubicBezTo>
                    <a:pt x="0" y="3083"/>
                    <a:pt x="166" y="3816"/>
                    <a:pt x="730" y="4009"/>
                  </a:cubicBezTo>
                  <a:lnTo>
                    <a:pt x="730" y="5542"/>
                  </a:lnTo>
                  <a:cubicBezTo>
                    <a:pt x="166" y="5725"/>
                    <a:pt x="0" y="6455"/>
                    <a:pt x="428" y="6870"/>
                  </a:cubicBezTo>
                  <a:cubicBezTo>
                    <a:pt x="579" y="7023"/>
                    <a:pt x="783" y="7099"/>
                    <a:pt x="989" y="7099"/>
                  </a:cubicBezTo>
                  <a:cubicBezTo>
                    <a:pt x="1195" y="7099"/>
                    <a:pt x="1403" y="7023"/>
                    <a:pt x="1560" y="6870"/>
                  </a:cubicBezTo>
                  <a:cubicBezTo>
                    <a:pt x="1975" y="6455"/>
                    <a:pt x="1809" y="5725"/>
                    <a:pt x="1258" y="5542"/>
                  </a:cubicBezTo>
                  <a:lnTo>
                    <a:pt x="1258" y="4009"/>
                  </a:lnTo>
                  <a:cubicBezTo>
                    <a:pt x="1477" y="3926"/>
                    <a:pt x="1673" y="3733"/>
                    <a:pt x="1756" y="3511"/>
                  </a:cubicBezTo>
                  <a:lnTo>
                    <a:pt x="3276" y="3511"/>
                  </a:lnTo>
                  <a:cubicBezTo>
                    <a:pt x="3396" y="3854"/>
                    <a:pt x="3722" y="4048"/>
                    <a:pt x="4049" y="4048"/>
                  </a:cubicBezTo>
                  <a:cubicBezTo>
                    <a:pt x="4250" y="4048"/>
                    <a:pt x="4451" y="3974"/>
                    <a:pt x="4604" y="3816"/>
                  </a:cubicBezTo>
                  <a:cubicBezTo>
                    <a:pt x="4963" y="3468"/>
                    <a:pt x="4910" y="2847"/>
                    <a:pt x="4481" y="2571"/>
                  </a:cubicBezTo>
                  <a:lnTo>
                    <a:pt x="4730" y="1602"/>
                  </a:lnTo>
                  <a:cubicBezTo>
                    <a:pt x="5129" y="1575"/>
                    <a:pt x="5461" y="1214"/>
                    <a:pt x="5447" y="799"/>
                  </a:cubicBezTo>
                  <a:cubicBezTo>
                    <a:pt x="5456" y="321"/>
                    <a:pt x="5058" y="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4847050" y="1608075"/>
              <a:ext cx="107575" cy="13125"/>
            </a:xfrm>
            <a:custGeom>
              <a:rect b="b" l="l" r="r" t="t"/>
              <a:pathLst>
                <a:path extrusionOk="0" h="525" w="4303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997" y="525"/>
                  </a:lnTo>
                  <a:cubicBezTo>
                    <a:pt x="4137" y="525"/>
                    <a:pt x="4260" y="428"/>
                    <a:pt x="4273" y="302"/>
                  </a:cubicBezTo>
                  <a:cubicBezTo>
                    <a:pt x="4303" y="136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4847050" y="1638450"/>
              <a:ext cx="107575" cy="13225"/>
            </a:xfrm>
            <a:custGeom>
              <a:rect b="b" l="l" r="r" t="t"/>
              <a:pathLst>
                <a:path extrusionOk="0" h="529" w="4303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997" y="528"/>
                  </a:lnTo>
                  <a:cubicBezTo>
                    <a:pt x="4137" y="528"/>
                    <a:pt x="4260" y="445"/>
                    <a:pt x="4273" y="306"/>
                  </a:cubicBezTo>
                  <a:cubicBezTo>
                    <a:pt x="4303" y="140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4848800" y="1669575"/>
              <a:ext cx="61525" cy="13200"/>
            </a:xfrm>
            <a:custGeom>
              <a:rect b="b" l="l" r="r" t="t"/>
              <a:pathLst>
                <a:path extrusionOk="0" h="528" w="2461">
                  <a:moveTo>
                    <a:pt x="276" y="0"/>
                  </a:moveTo>
                  <a:cubicBezTo>
                    <a:pt x="123" y="0"/>
                    <a:pt x="0" y="139"/>
                    <a:pt x="14" y="305"/>
                  </a:cubicBezTo>
                  <a:cubicBezTo>
                    <a:pt x="40" y="445"/>
                    <a:pt x="153" y="528"/>
                    <a:pt x="289" y="528"/>
                  </a:cubicBezTo>
                  <a:lnTo>
                    <a:pt x="2115" y="528"/>
                  </a:lnTo>
                  <a:cubicBezTo>
                    <a:pt x="2460" y="515"/>
                    <a:pt x="2460" y="17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4848800" y="1700025"/>
              <a:ext cx="61525" cy="13125"/>
            </a:xfrm>
            <a:custGeom>
              <a:rect b="b" l="l" r="r" t="t"/>
              <a:pathLst>
                <a:path extrusionOk="0" h="525" w="2461">
                  <a:moveTo>
                    <a:pt x="276" y="0"/>
                  </a:moveTo>
                  <a:cubicBezTo>
                    <a:pt x="123" y="0"/>
                    <a:pt x="0" y="140"/>
                    <a:pt x="14" y="306"/>
                  </a:cubicBezTo>
                  <a:cubicBezTo>
                    <a:pt x="40" y="442"/>
                    <a:pt x="153" y="525"/>
                    <a:pt x="289" y="525"/>
                  </a:cubicBezTo>
                  <a:lnTo>
                    <a:pt x="2115" y="525"/>
                  </a:lnTo>
                  <a:cubicBezTo>
                    <a:pt x="2460" y="525"/>
                    <a:pt x="2460" y="14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9" name="Google Shape;1089;p10"/>
          <p:cNvGrpSpPr/>
          <p:nvPr/>
        </p:nvGrpSpPr>
        <p:grpSpPr>
          <a:xfrm>
            <a:off x="4757572" y="3153863"/>
            <a:ext cx="339550" cy="339275"/>
            <a:chOff x="5543825" y="1573475"/>
            <a:chExt cx="339550" cy="339275"/>
          </a:xfrm>
        </p:grpSpPr>
        <p:sp>
          <p:nvSpPr>
            <p:cNvPr id="1090" name="Google Shape;1090;p10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97" name="Google Shape;1097;p10"/>
          <p:cNvCxnSpPr/>
          <p:nvPr/>
        </p:nvCxnSpPr>
        <p:spPr>
          <a:xfrm>
            <a:off x="4267200" y="1569626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098" name="Google Shape;1098;p10"/>
          <p:cNvCxnSpPr/>
          <p:nvPr/>
        </p:nvCxnSpPr>
        <p:spPr>
          <a:xfrm>
            <a:off x="4267200" y="32285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3"/>
          <p:cNvSpPr txBox="1"/>
          <p:nvPr>
            <p:ph idx="1" type="subTitle"/>
          </p:nvPr>
        </p:nvSpPr>
        <p:spPr>
          <a:xfrm>
            <a:off x="1419900" y="1253913"/>
            <a:ext cx="63042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“Only in God, we trust. All others must bring data.”</a:t>
            </a:r>
            <a:endParaRPr/>
          </a:p>
        </p:txBody>
      </p:sp>
      <p:sp>
        <p:nvSpPr>
          <p:cNvPr id="1104" name="Google Shape;1104;p13"/>
          <p:cNvSpPr txBox="1"/>
          <p:nvPr>
            <p:ph type="title"/>
          </p:nvPr>
        </p:nvSpPr>
        <p:spPr>
          <a:xfrm>
            <a:off x="1419900" y="3227788"/>
            <a:ext cx="6304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— W. Edwards Deming</a:t>
            </a:r>
            <a:endParaRPr/>
          </a:p>
        </p:txBody>
      </p:sp>
      <p:grpSp>
        <p:nvGrpSpPr>
          <p:cNvPr id="1105" name="Google Shape;1105;p13"/>
          <p:cNvGrpSpPr/>
          <p:nvPr/>
        </p:nvGrpSpPr>
        <p:grpSpPr>
          <a:xfrm flipH="1" rot="10800000">
            <a:off x="-1544774" y="3310578"/>
            <a:ext cx="3296400" cy="703084"/>
            <a:chOff x="-12" y="3628590"/>
            <a:chExt cx="3296400" cy="703084"/>
          </a:xfrm>
        </p:grpSpPr>
        <p:grpSp>
          <p:nvGrpSpPr>
            <p:cNvPr id="1106" name="Google Shape;1106;p13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107" name="Google Shape;1107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08" name="Google Shape;1108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9" name="Google Shape;1109;p13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110" name="Google Shape;1110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2" name="Google Shape;1112;p13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113" name="Google Shape;1113;p1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1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5" name="Google Shape;1115;p13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116" name="Google Shape;1116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17" name="Google Shape;1117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8" name="Google Shape;1118;p13"/>
          <p:cNvGrpSpPr/>
          <p:nvPr/>
        </p:nvGrpSpPr>
        <p:grpSpPr>
          <a:xfrm>
            <a:off x="7285859" y="749790"/>
            <a:ext cx="4555891" cy="541915"/>
            <a:chOff x="5950034" y="3380465"/>
            <a:chExt cx="4555891" cy="541915"/>
          </a:xfrm>
        </p:grpSpPr>
        <p:grpSp>
          <p:nvGrpSpPr>
            <p:cNvPr id="1119" name="Google Shape;1119;p13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1120" name="Google Shape;1120;p1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2" name="Google Shape;1122;p13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1123" name="Google Shape;1123;p1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1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5" name="Google Shape;1125;p13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1126" name="Google Shape;1126;p13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27" name="Google Shape;1127;p13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8" name="Google Shape;1128;p13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1129" name="Google Shape;1129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0" name="Google Shape;1130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14"/>
          <p:cNvSpPr/>
          <p:nvPr/>
        </p:nvSpPr>
        <p:spPr>
          <a:xfrm rot="10800000">
            <a:off x="4751872" y="-1928492"/>
            <a:ext cx="4392129" cy="259071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4"/>
          <p:cNvSpPr/>
          <p:nvPr/>
        </p:nvSpPr>
        <p:spPr>
          <a:xfrm flipH="1">
            <a:off x="-892962" y="426417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4"/>
          <p:cNvSpPr txBox="1"/>
          <p:nvPr>
            <p:ph type="title"/>
          </p:nvPr>
        </p:nvSpPr>
        <p:spPr>
          <a:xfrm>
            <a:off x="2274225" y="4026000"/>
            <a:ext cx="40824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139" name="Google Shape;1139;p14"/>
          <p:cNvGrpSpPr/>
          <p:nvPr/>
        </p:nvGrpSpPr>
        <p:grpSpPr>
          <a:xfrm flipH="1">
            <a:off x="7409604" y="2743946"/>
            <a:ext cx="3599787" cy="1044103"/>
            <a:chOff x="-1431671" y="656496"/>
            <a:chExt cx="3599787" cy="1044103"/>
          </a:xfrm>
        </p:grpSpPr>
        <p:grpSp>
          <p:nvGrpSpPr>
            <p:cNvPr id="1140" name="Google Shape;1140;p14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141" name="Google Shape;1141;p1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42" name="Google Shape;1142;p1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3" name="Google Shape;1143;p14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144" name="Google Shape;1144;p1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6" name="Google Shape;1146;p14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1147" name="Google Shape;1147;p1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9" name="Google Shape;1149;p14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150" name="Google Shape;1150;p14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5" name="Google Shape;1155;p14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156" name="Google Shape;1156;p1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7" name="Google Shape;1157;p1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58" name="Google Shape;1158;p14"/>
          <p:cNvGrpSpPr/>
          <p:nvPr/>
        </p:nvGrpSpPr>
        <p:grpSpPr>
          <a:xfrm>
            <a:off x="-1892403" y="269477"/>
            <a:ext cx="3427062" cy="540035"/>
            <a:chOff x="-1366378" y="3596340"/>
            <a:chExt cx="3427062" cy="540035"/>
          </a:xfrm>
        </p:grpSpPr>
        <p:grpSp>
          <p:nvGrpSpPr>
            <p:cNvPr id="1159" name="Google Shape;1159;p14"/>
            <p:cNvGrpSpPr/>
            <p:nvPr/>
          </p:nvGrpSpPr>
          <p:grpSpPr>
            <a:xfrm>
              <a:off x="-1366378" y="4034012"/>
              <a:ext cx="3070084" cy="102363"/>
              <a:chOff x="1779150" y="2604263"/>
              <a:chExt cx="3811875" cy="127112"/>
            </a:xfrm>
          </p:grpSpPr>
          <p:sp>
            <p:nvSpPr>
              <p:cNvPr id="1160" name="Google Shape;1160;p1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2" name="Google Shape;1162;p14"/>
            <p:cNvGrpSpPr/>
            <p:nvPr/>
          </p:nvGrpSpPr>
          <p:grpSpPr>
            <a:xfrm flipH="1">
              <a:off x="-949619" y="3596340"/>
              <a:ext cx="3010303" cy="380634"/>
              <a:chOff x="5446772" y="1743190"/>
              <a:chExt cx="3010303" cy="380634"/>
            </a:xfrm>
          </p:grpSpPr>
          <p:grpSp>
            <p:nvGrpSpPr>
              <p:cNvPr id="1163" name="Google Shape;1163;p14"/>
              <p:cNvGrpSpPr/>
              <p:nvPr/>
            </p:nvGrpSpPr>
            <p:grpSpPr>
              <a:xfrm flipH="1">
                <a:off x="5898325" y="1865405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164" name="Google Shape;1164;p14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65" name="Google Shape;1165;p14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66" name="Google Shape;1166;p14"/>
              <p:cNvGrpSpPr/>
              <p:nvPr/>
            </p:nvGrpSpPr>
            <p:grpSpPr>
              <a:xfrm flipH="1">
                <a:off x="5477439" y="198763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167" name="Google Shape;1167;p14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14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69" name="Google Shape;1169;p14"/>
              <p:cNvGrpSpPr/>
              <p:nvPr/>
            </p:nvGrpSpPr>
            <p:grpSpPr>
              <a:xfrm flipH="1">
                <a:off x="5446772" y="17431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170" name="Google Shape;1170;p14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71" name="Google Shape;1171;p14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a1c147ae38_0_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THE  PROJECT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800" name="Google Shape;800;g2a1c147ae38_0_28"/>
          <p:cNvSpPr txBox="1"/>
          <p:nvPr/>
        </p:nvSpPr>
        <p:spPr>
          <a:xfrm>
            <a:off x="4572000" y="131671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Exploratory Data Analysis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Reporting Interesting Insights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1" name="Google Shape;801;g2a1c147ae38_0_28"/>
          <p:cNvSpPr txBox="1"/>
          <p:nvPr/>
        </p:nvSpPr>
        <p:spPr>
          <a:xfrm>
            <a:off x="4572000" y="23733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Building Predictive Models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Evaluating Models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2" name="Google Shape;802;g2a1c147ae38_0_28"/>
          <p:cNvSpPr txBox="1"/>
          <p:nvPr/>
        </p:nvSpPr>
        <p:spPr>
          <a:xfrm>
            <a:off x="2411350" y="1316700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GOAL #1</a:t>
            </a:r>
            <a:endParaRPr b="0" i="0" sz="20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03" name="Google Shape;803;g2a1c147ae38_0_28"/>
          <p:cNvSpPr txBox="1"/>
          <p:nvPr/>
        </p:nvSpPr>
        <p:spPr>
          <a:xfrm>
            <a:off x="2411350" y="2373363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GOAL #2</a:t>
            </a:r>
            <a:endParaRPr b="0" i="0" sz="20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04" name="Google Shape;804;g2a1c147ae38_0_28"/>
          <p:cNvSpPr/>
          <p:nvPr/>
        </p:nvSpPr>
        <p:spPr>
          <a:xfrm>
            <a:off x="1338046" y="14304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2a1c147ae38_0_28"/>
          <p:cNvSpPr/>
          <p:nvPr/>
        </p:nvSpPr>
        <p:spPr>
          <a:xfrm>
            <a:off x="1451946" y="1544263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2a1c147ae38_0_28"/>
          <p:cNvSpPr/>
          <p:nvPr/>
        </p:nvSpPr>
        <p:spPr>
          <a:xfrm>
            <a:off x="1338046" y="2487071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g2a1c147ae38_0_28"/>
          <p:cNvGrpSpPr/>
          <p:nvPr/>
        </p:nvGrpSpPr>
        <p:grpSpPr>
          <a:xfrm>
            <a:off x="1451946" y="2618226"/>
            <a:ext cx="339200" cy="304675"/>
            <a:chOff x="5553875" y="2135725"/>
            <a:chExt cx="339200" cy="304675"/>
          </a:xfrm>
        </p:grpSpPr>
        <p:sp>
          <p:nvSpPr>
            <p:cNvPr id="808" name="Google Shape;808;g2a1c147ae38_0_28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2a1c147ae38_0_28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0" name="Google Shape;810;g2a1c147ae38_0_28"/>
          <p:cNvCxnSpPr>
            <a:stCxn id="804" idx="3"/>
            <a:endCxn id="802" idx="1"/>
          </p:cNvCxnSpPr>
          <p:nvPr/>
        </p:nvCxnSpPr>
        <p:spPr>
          <a:xfrm>
            <a:off x="1905046" y="1713900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811" name="Google Shape;811;g2a1c147ae38_0_28"/>
          <p:cNvCxnSpPr>
            <a:stCxn id="806" idx="3"/>
            <a:endCxn id="803" idx="1"/>
          </p:cNvCxnSpPr>
          <p:nvPr/>
        </p:nvCxnSpPr>
        <p:spPr>
          <a:xfrm>
            <a:off x="1905046" y="2770571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12" name="Google Shape;812;g2a1c147ae38_0_28"/>
          <p:cNvSpPr txBox="1"/>
          <p:nvPr/>
        </p:nvSpPr>
        <p:spPr>
          <a:xfrm>
            <a:off x="4572000" y="343002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Potential Improvements in Model &amp; Data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Additional Analysis Conducted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3" name="Google Shape;813;g2a1c147ae38_0_28"/>
          <p:cNvSpPr txBox="1"/>
          <p:nvPr/>
        </p:nvSpPr>
        <p:spPr>
          <a:xfrm>
            <a:off x="2411350" y="3430050"/>
            <a:ext cx="2353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GOAL #ADD.</a:t>
            </a:r>
            <a:endParaRPr b="0" i="0" sz="20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14" name="Google Shape;814;g2a1c147ae38_0_28"/>
          <p:cNvSpPr/>
          <p:nvPr/>
        </p:nvSpPr>
        <p:spPr>
          <a:xfrm>
            <a:off x="1338046" y="35437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5" name="Google Shape;815;g2a1c147ae38_0_28"/>
          <p:cNvCxnSpPr>
            <a:stCxn id="814" idx="3"/>
            <a:endCxn id="813" idx="1"/>
          </p:cNvCxnSpPr>
          <p:nvPr/>
        </p:nvCxnSpPr>
        <p:spPr>
          <a:xfrm>
            <a:off x="1905046" y="3827250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grpSp>
        <p:nvGrpSpPr>
          <p:cNvPr id="816" name="Google Shape;816;g2a1c147ae38_0_28"/>
          <p:cNvGrpSpPr/>
          <p:nvPr/>
        </p:nvGrpSpPr>
        <p:grpSpPr>
          <a:xfrm>
            <a:off x="1451950" y="3657588"/>
            <a:ext cx="339200" cy="338875"/>
            <a:chOff x="2489475" y="2118450"/>
            <a:chExt cx="339200" cy="338875"/>
          </a:xfrm>
        </p:grpSpPr>
        <p:sp>
          <p:nvSpPr>
            <p:cNvPr id="817" name="Google Shape;817;g2a1c147ae38_0_28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2a1c147ae38_0_28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2a1c147ae38_0_28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"/>
          <p:cNvSpPr txBox="1"/>
          <p:nvPr>
            <p:ph type="title"/>
          </p:nvPr>
        </p:nvSpPr>
        <p:spPr>
          <a:xfrm>
            <a:off x="4706050" y="2193750"/>
            <a:ext cx="3741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LET’S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FIND OUT!</a:t>
            </a:r>
            <a:endParaRPr/>
          </a:p>
        </p:txBody>
      </p:sp>
      <p:sp>
        <p:nvSpPr>
          <p:cNvPr id="825" name="Google Shape;825;p4"/>
          <p:cNvSpPr txBox="1"/>
          <p:nvPr>
            <p:ph idx="1" type="subTitle"/>
          </p:nvPr>
        </p:nvSpPr>
        <p:spPr>
          <a:xfrm>
            <a:off x="477575" y="1507500"/>
            <a:ext cx="39873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“X” is a customer who purchased chicken wings, a </a:t>
            </a:r>
            <a:r>
              <a:rPr lang="en"/>
              <a:t>face wash</a:t>
            </a:r>
            <a:r>
              <a:rPr lang="en"/>
              <a:t>, some apples and ice-cream.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Who is “X”? How old is “X”? What gender does “X” associate with?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How can the store build a better </a:t>
            </a:r>
            <a:r>
              <a:rPr lang="en"/>
              <a:t>targeted</a:t>
            </a:r>
            <a:r>
              <a:rPr lang="en"/>
              <a:t> promotional campaign?</a:t>
            </a:r>
            <a:endParaRPr/>
          </a:p>
        </p:txBody>
      </p:sp>
      <p:grpSp>
        <p:nvGrpSpPr>
          <p:cNvPr id="826" name="Google Shape;826;p4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27" name="Google Shape;827;p4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28" name="Google Shape;828;p4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0" name="Google Shape;830;p4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31" name="Google Shape;831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3" name="Google Shape;833;p4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34" name="Google Shape;834;p4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35" name="Google Shape;835;p4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6" name="Google Shape;836;p4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37" name="Google Shape;837;p4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38" name="Google Shape;838;p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39" name="Google Shape;839;p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0" name="Google Shape;840;p4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41" name="Google Shape;841;p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3" name="Google Shape;843;p4"/>
            <p:cNvGrpSpPr/>
            <p:nvPr/>
          </p:nvGrpSpPr>
          <p:grpSpPr>
            <a:xfrm>
              <a:off x="1779150" y="2289288"/>
              <a:ext cx="3811875" cy="127112"/>
              <a:chOff x="1779150" y="2604263"/>
              <a:chExt cx="3811875" cy="127112"/>
            </a:xfrm>
          </p:grpSpPr>
          <p:sp>
            <p:nvSpPr>
              <p:cNvPr id="844" name="Google Shape;844;p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6" name="Google Shape;846;p4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847" name="Google Shape;847;p4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9" name="Google Shape;849;p4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850" name="Google Shape;850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2" name="Google Shape;852;p4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853" name="Google Shape;853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4" name="Google Shape;854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"/>
          <p:cNvSpPr txBox="1"/>
          <p:nvPr>
            <p:ph type="title"/>
          </p:nvPr>
        </p:nvSpPr>
        <p:spPr>
          <a:xfrm>
            <a:off x="712025" y="262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THE  PROCESS</a:t>
            </a:r>
            <a:endParaRPr/>
          </a:p>
        </p:txBody>
      </p:sp>
      <p:sp>
        <p:nvSpPr>
          <p:cNvPr id="860" name="Google Shape;860;p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Raw Data</a:t>
            </a:r>
            <a:endParaRPr/>
          </a:p>
        </p:txBody>
      </p:sp>
      <p:sp>
        <p:nvSpPr>
          <p:cNvPr id="861" name="Google Shape;861;p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862" name="Google Shape;862;p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63" name="Google Shape;863;p3"/>
          <p:cNvSpPr txBox="1"/>
          <p:nvPr>
            <p:ph idx="2" type="subTitle"/>
          </p:nvPr>
        </p:nvSpPr>
        <p:spPr>
          <a:xfrm>
            <a:off x="3419224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864" name="Google Shape;864;p3"/>
          <p:cNvSpPr txBox="1"/>
          <p:nvPr>
            <p:ph idx="3" type="subTitle"/>
          </p:nvPr>
        </p:nvSpPr>
        <p:spPr>
          <a:xfrm>
            <a:off x="5813699" y="351686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Modelling &amp; Evaluation</a:t>
            </a:r>
            <a:endParaRPr/>
          </a:p>
        </p:txBody>
      </p:sp>
      <p:sp>
        <p:nvSpPr>
          <p:cNvPr id="865" name="Google Shape;865;p3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6" name="Google Shape;866;p3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867" name="Google Shape;867;p3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0" name="Google Shape;870;p3"/>
          <p:cNvCxnSpPr>
            <a:stCxn id="871" idx="3"/>
            <a:endCxn id="865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72" name="Google Shape;872;p3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3" name="Google Shape;873;p3"/>
          <p:cNvCxnSpPr>
            <a:stCxn id="874" idx="3"/>
            <a:endCxn id="872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75" name="Google Shape;875;p3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7" name="Google Shape;877;p3"/>
          <p:cNvCxnSpPr>
            <a:stCxn id="878" idx="3"/>
            <a:endCxn id="876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79" name="Google Shape;879;p3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Google Shape;880;p3"/>
          <p:cNvCxnSpPr>
            <a:stCxn id="881" idx="3"/>
            <a:endCxn id="879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82" name="Google Shape;882;p3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"/>
          <p:cNvSpPr txBox="1"/>
          <p:nvPr>
            <p:ph idx="6" type="subTitle"/>
          </p:nvPr>
        </p:nvSpPr>
        <p:spPr>
          <a:xfrm>
            <a:off x="5805749" y="199588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Preparation</a:t>
            </a:r>
            <a:endParaRPr/>
          </a:p>
        </p:txBody>
      </p:sp>
      <p:grpSp>
        <p:nvGrpSpPr>
          <p:cNvPr id="884" name="Google Shape;884;p3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85" name="Google Shape;885;p3"/>
            <p:cNvSpPr/>
            <p:nvPr/>
          </p:nvSpPr>
          <p:spPr>
            <a:xfrm>
              <a:off x="4016825" y="380140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4186625" y="3828025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4083225" y="3928100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4216325" y="4024400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4216325" y="399817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4216325" y="397152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4216325" y="3944875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3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93" name="Google Shape;893;p3"/>
            <p:cNvSpPr/>
            <p:nvPr/>
          </p:nvSpPr>
          <p:spPr>
            <a:xfrm>
              <a:off x="4108450" y="32564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4268525" y="33240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4178650" y="33508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4195250" y="33106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419350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419350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426645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426645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1" name="Google Shape;901;p3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902" name="Google Shape;902;p3"/>
            <p:cNvSpPr/>
            <p:nvPr/>
          </p:nvSpPr>
          <p:spPr>
            <a:xfrm>
              <a:off x="3277475" y="3256400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3374325" y="3341150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3371900" y="3313500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33719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3371900" y="3285775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3454575" y="3313500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3454575" y="3285775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34846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33719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34846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2" name="Google Shape;912;p3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913" name="Google Shape;913;p3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3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919" name="Google Shape;919;p3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8" name="Google Shape;878;p3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4" name="Google Shape;874;p3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1" name="Google Shape;881;p3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25" name="Google Shape;925;p3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6" name="Google Shape;926;p3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71" name="Google Shape;871;p3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927" name="Google Shape;927;p3"/>
          <p:cNvCxnSpPr>
            <a:stCxn id="926" idx="3"/>
            <a:endCxn id="882" idx="1"/>
          </p:cNvCxnSpPr>
          <p:nvPr/>
        </p:nvCxnSpPr>
        <p:spPr>
          <a:xfrm flipH="1" rot="10800000">
            <a:off x="6806100" y="2958053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928" name="Google Shape;928;p3"/>
          <p:cNvCxnSpPr>
            <a:stCxn id="925" idx="3"/>
            <a:endCxn id="875" idx="1"/>
          </p:cNvCxnSpPr>
          <p:nvPr/>
        </p:nvCxnSpPr>
        <p:spPr>
          <a:xfrm flipH="1" rot="10800000">
            <a:off x="6806100" y="1512502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a1c147ae38_0_44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GRAPHICAL 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g2a1c147ae38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00" y="-102175"/>
            <a:ext cx="3817074" cy="25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g2a1c147ae38_0_72"/>
          <p:cNvSpPr txBox="1"/>
          <p:nvPr/>
        </p:nvSpPr>
        <p:spPr>
          <a:xfrm>
            <a:off x="3358275" y="108400"/>
            <a:ext cx="115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highlight>
                  <a:srgbClr val="191919"/>
                </a:highlight>
                <a:latin typeface="Barlow"/>
                <a:ea typeface="Barlow"/>
                <a:cs typeface="Barlow"/>
                <a:sym typeface="Barlow"/>
              </a:rPr>
              <a:t>Health &amp; Beauty</a:t>
            </a:r>
            <a:endParaRPr b="1" sz="1000">
              <a:solidFill>
                <a:srgbClr val="FFFFFF"/>
              </a:solidFill>
              <a:highlight>
                <a:srgbClr val="191919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40" name="Google Shape;940;g2a1c147ae38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00" y="2571750"/>
            <a:ext cx="3817075" cy="25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g2a1c147ae38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400" y="2571750"/>
            <a:ext cx="3817076" cy="25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g2a1c147ae38_0_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400" y="-102175"/>
            <a:ext cx="3817075" cy="2580026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g2a1c147ae38_0_72"/>
          <p:cNvSpPr txBox="1"/>
          <p:nvPr/>
        </p:nvSpPr>
        <p:spPr>
          <a:xfrm>
            <a:off x="8250525" y="108400"/>
            <a:ext cx="115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highlight>
                  <a:srgbClr val="191919"/>
                </a:highlight>
                <a:latin typeface="Barlow"/>
                <a:ea typeface="Barlow"/>
                <a:cs typeface="Barlow"/>
                <a:sym typeface="Barlow"/>
              </a:rPr>
              <a:t>All sub-depts</a:t>
            </a:r>
            <a:endParaRPr b="1" sz="1000">
              <a:solidFill>
                <a:srgbClr val="FFFFFF"/>
              </a:solidFill>
              <a:highlight>
                <a:srgbClr val="191919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4" name="Google Shape;944;g2a1c147ae38_0_72"/>
          <p:cNvSpPr txBox="1"/>
          <p:nvPr/>
        </p:nvSpPr>
        <p:spPr>
          <a:xfrm>
            <a:off x="8250525" y="2786400"/>
            <a:ext cx="115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highlight>
                  <a:srgbClr val="191919"/>
                </a:highlight>
                <a:latin typeface="Barlow"/>
                <a:ea typeface="Barlow"/>
                <a:cs typeface="Barlow"/>
                <a:sym typeface="Barlow"/>
              </a:rPr>
              <a:t>Produce</a:t>
            </a:r>
            <a:endParaRPr b="1" sz="1000">
              <a:solidFill>
                <a:srgbClr val="FFFFFF"/>
              </a:solidFill>
              <a:highlight>
                <a:srgbClr val="191919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5" name="Google Shape;945;g2a1c147ae38_0_72"/>
          <p:cNvSpPr txBox="1"/>
          <p:nvPr/>
        </p:nvSpPr>
        <p:spPr>
          <a:xfrm>
            <a:off x="3476475" y="2835025"/>
            <a:ext cx="115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highlight>
                  <a:srgbClr val="191919"/>
                </a:highlight>
                <a:latin typeface="Barlow"/>
                <a:ea typeface="Barlow"/>
                <a:cs typeface="Barlow"/>
                <a:sym typeface="Barlow"/>
              </a:rPr>
              <a:t>Meat</a:t>
            </a:r>
            <a:endParaRPr b="1" sz="1000">
              <a:solidFill>
                <a:srgbClr val="FFFFFF"/>
              </a:solidFill>
              <a:highlight>
                <a:srgbClr val="191919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Google Shape;950;g2a1c147ae38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675" y="625624"/>
            <a:ext cx="6760649" cy="38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Google Shape;955;g2a1d03086b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525" y="644962"/>
            <a:ext cx="6788950" cy="38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Guru Nanak Computer</dc:creator>
</cp:coreProperties>
</file>